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7556500" cy="4254500"/>
  <p:notesSz cx="7556500" cy="4254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12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318895"/>
            <a:ext cx="6428422" cy="89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382520"/>
            <a:ext cx="5293995" cy="1063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"/>
            <a:ext cx="7560309" cy="4252595"/>
          </a:xfrm>
          <a:custGeom>
            <a:avLst/>
            <a:gdLst/>
            <a:ahLst/>
            <a:cxnLst/>
            <a:rect l="l" t="t" r="r" b="b"/>
            <a:pathLst>
              <a:path w="7560309" h="4252595">
                <a:moveTo>
                  <a:pt x="7560002" y="4252347"/>
                </a:moveTo>
                <a:lnTo>
                  <a:pt x="0" y="4252347"/>
                </a:lnTo>
                <a:lnTo>
                  <a:pt x="0" y="0"/>
                </a:lnTo>
                <a:lnTo>
                  <a:pt x="7560002" y="0"/>
                </a:lnTo>
                <a:lnTo>
                  <a:pt x="7560002" y="4252347"/>
                </a:lnTo>
                <a:close/>
              </a:path>
            </a:pathLst>
          </a:custGeom>
          <a:solidFill>
            <a:srgbClr val="363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"/>
            <a:ext cx="7560309" cy="4252595"/>
          </a:xfrm>
          <a:custGeom>
            <a:avLst/>
            <a:gdLst/>
            <a:ahLst/>
            <a:cxnLst/>
            <a:rect l="l" t="t" r="r" b="b"/>
            <a:pathLst>
              <a:path w="7560309" h="4252595">
                <a:moveTo>
                  <a:pt x="7560002" y="4252347"/>
                </a:moveTo>
                <a:lnTo>
                  <a:pt x="0" y="4252347"/>
                </a:lnTo>
                <a:lnTo>
                  <a:pt x="0" y="0"/>
                </a:lnTo>
                <a:lnTo>
                  <a:pt x="7560002" y="0"/>
                </a:lnTo>
                <a:lnTo>
                  <a:pt x="7560002" y="4252347"/>
                </a:lnTo>
                <a:close/>
              </a:path>
            </a:pathLst>
          </a:custGeom>
          <a:solidFill>
            <a:srgbClr val="FD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2550" y="1131204"/>
            <a:ext cx="2686685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97453" y="1131182"/>
            <a:ext cx="2686684" cy="266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1237" y="1369736"/>
            <a:ext cx="4503420" cy="426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978535"/>
            <a:ext cx="6806565" cy="280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3956685"/>
            <a:ext cx="2420112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3956685"/>
            <a:ext cx="173945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3956685"/>
            <a:ext cx="173945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63" Type="http://schemas.openxmlformats.org/officeDocument/2006/relationships/image" Target="../media/image71.png"/><Relationship Id="rId68" Type="http://schemas.openxmlformats.org/officeDocument/2006/relationships/image" Target="../media/image76.png"/><Relationship Id="rId84" Type="http://schemas.openxmlformats.org/officeDocument/2006/relationships/image" Target="../media/image92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74" Type="http://schemas.openxmlformats.org/officeDocument/2006/relationships/image" Target="../media/image82.png"/><Relationship Id="rId79" Type="http://schemas.openxmlformats.org/officeDocument/2006/relationships/image" Target="../media/image87.png"/><Relationship Id="rId5" Type="http://schemas.openxmlformats.org/officeDocument/2006/relationships/image" Target="../media/image13.png"/><Relationship Id="rId19" Type="http://schemas.openxmlformats.org/officeDocument/2006/relationships/image" Target="../media/image2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72" Type="http://schemas.openxmlformats.org/officeDocument/2006/relationships/image" Target="../media/image80.png"/><Relationship Id="rId80" Type="http://schemas.openxmlformats.org/officeDocument/2006/relationships/image" Target="../media/image88.png"/><Relationship Id="rId85" Type="http://schemas.openxmlformats.org/officeDocument/2006/relationships/image" Target="../media/image93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image" Target="../media/image67.png"/><Relationship Id="rId67" Type="http://schemas.openxmlformats.org/officeDocument/2006/relationships/image" Target="../media/image75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62" Type="http://schemas.openxmlformats.org/officeDocument/2006/relationships/image" Target="../media/image70.png"/><Relationship Id="rId70" Type="http://schemas.openxmlformats.org/officeDocument/2006/relationships/image" Target="../media/image78.png"/><Relationship Id="rId75" Type="http://schemas.openxmlformats.org/officeDocument/2006/relationships/image" Target="../media/image83.png"/><Relationship Id="rId83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10" Type="http://schemas.openxmlformats.org/officeDocument/2006/relationships/image" Target="../media/image18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image" Target="../media/image73.png"/><Relationship Id="rId73" Type="http://schemas.openxmlformats.org/officeDocument/2006/relationships/image" Target="../media/image81.png"/><Relationship Id="rId78" Type="http://schemas.openxmlformats.org/officeDocument/2006/relationships/image" Target="../media/image86.png"/><Relationship Id="rId81" Type="http://schemas.openxmlformats.org/officeDocument/2006/relationships/image" Target="../media/image89.png"/><Relationship Id="rId86" Type="http://schemas.openxmlformats.org/officeDocument/2006/relationships/image" Target="../media/image94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7.png"/><Relationship Id="rId34" Type="http://schemas.openxmlformats.org/officeDocument/2006/relationships/image" Target="../media/image42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6" Type="http://schemas.openxmlformats.org/officeDocument/2006/relationships/image" Target="../media/image84.png"/><Relationship Id="rId7" Type="http://schemas.openxmlformats.org/officeDocument/2006/relationships/image" Target="../media/image15.png"/><Relationship Id="rId71" Type="http://schemas.openxmlformats.org/officeDocument/2006/relationships/image" Target="../media/image79.png"/><Relationship Id="rId2" Type="http://schemas.openxmlformats.org/officeDocument/2006/relationships/image" Target="../media/image10.png"/><Relationship Id="rId29" Type="http://schemas.openxmlformats.org/officeDocument/2006/relationships/image" Target="../media/image37.png"/><Relationship Id="rId24" Type="http://schemas.openxmlformats.org/officeDocument/2006/relationships/image" Target="../media/image32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66" Type="http://schemas.openxmlformats.org/officeDocument/2006/relationships/image" Target="../media/image74.png"/><Relationship Id="rId61" Type="http://schemas.openxmlformats.org/officeDocument/2006/relationships/image" Target="../media/image69.png"/><Relationship Id="rId82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7560309" cy="4252595"/>
          </a:xfrm>
          <a:custGeom>
            <a:avLst/>
            <a:gdLst/>
            <a:ahLst/>
            <a:cxnLst/>
            <a:rect l="l" t="t" r="r" b="b"/>
            <a:pathLst>
              <a:path w="7560309" h="4252595">
                <a:moveTo>
                  <a:pt x="7560002" y="4252347"/>
                </a:moveTo>
                <a:lnTo>
                  <a:pt x="0" y="4252347"/>
                </a:lnTo>
                <a:lnTo>
                  <a:pt x="0" y="0"/>
                </a:lnTo>
                <a:lnTo>
                  <a:pt x="7560002" y="0"/>
                </a:lnTo>
                <a:lnTo>
                  <a:pt x="7560002" y="4252347"/>
                </a:lnTo>
                <a:close/>
              </a:path>
            </a:pathLst>
          </a:custGeom>
          <a:solidFill>
            <a:srgbClr val="248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8223"/>
            <a:ext cx="7357109" cy="4134485"/>
            <a:chOff x="0" y="118223"/>
            <a:chExt cx="7357109" cy="4134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1164" y="118223"/>
              <a:ext cx="3816156" cy="3031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5843" y="1803610"/>
              <a:ext cx="2170664" cy="2271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8" y="359997"/>
              <a:ext cx="6196156" cy="3892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8520" y="613455"/>
              <a:ext cx="1209126" cy="27501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41619"/>
              <a:ext cx="1893028" cy="84429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 rot="21480000">
            <a:off x="585239" y="1652774"/>
            <a:ext cx="3268252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0"/>
              </a:lnSpc>
            </a:pPr>
            <a:r>
              <a:rPr sz="9300" i="1" spc="-1702" baseline="-1344" dirty="0">
                <a:solidFill>
                  <a:srgbClr val="363364"/>
                </a:solidFill>
                <a:latin typeface="Arial"/>
                <a:cs typeface="Arial"/>
              </a:rPr>
              <a:t>C</a:t>
            </a:r>
            <a:r>
              <a:rPr sz="6200" i="1" spc="-1135" dirty="0">
                <a:solidFill>
                  <a:srgbClr val="363364"/>
                </a:solidFill>
                <a:latin typeface="Arial"/>
                <a:cs typeface="Arial"/>
              </a:rPr>
              <a:t>AMPAN</a:t>
            </a:r>
            <a:r>
              <a:rPr sz="9300" i="1" spc="-1702" baseline="1344" dirty="0">
                <a:solidFill>
                  <a:srgbClr val="363364"/>
                </a:solidFill>
                <a:latin typeface="Arial"/>
                <a:cs typeface="Arial"/>
              </a:rPr>
              <a:t>IA</a:t>
            </a:r>
            <a:endParaRPr sz="9300" baseline="134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21480000">
            <a:off x="642342" y="2439964"/>
            <a:ext cx="5079273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4"/>
              </a:lnSpc>
            </a:pPr>
            <a:r>
              <a:rPr sz="6200" i="1" spc="-1025" dirty="0">
                <a:solidFill>
                  <a:srgbClr val="363364"/>
                </a:solidFill>
                <a:latin typeface="Arial"/>
                <a:cs typeface="Arial"/>
              </a:rPr>
              <a:t>“ZER</a:t>
            </a:r>
            <a:r>
              <a:rPr sz="9300" i="1" spc="-1537" baseline="1344" dirty="0">
                <a:solidFill>
                  <a:srgbClr val="363364"/>
                </a:solidFill>
                <a:latin typeface="Arial"/>
                <a:cs typeface="Arial"/>
              </a:rPr>
              <a:t>O</a:t>
            </a:r>
            <a:r>
              <a:rPr sz="9300" i="1" spc="-60" baseline="1344" dirty="0">
                <a:solidFill>
                  <a:srgbClr val="363364"/>
                </a:solidFill>
                <a:latin typeface="Arial"/>
                <a:cs typeface="Arial"/>
              </a:rPr>
              <a:t> </a:t>
            </a:r>
            <a:r>
              <a:rPr sz="9300" i="1" spc="-1439" baseline="2240" dirty="0">
                <a:solidFill>
                  <a:srgbClr val="363364"/>
                </a:solidFill>
                <a:latin typeface="Arial"/>
                <a:cs typeface="Arial"/>
              </a:rPr>
              <a:t>PL</a:t>
            </a:r>
            <a:r>
              <a:rPr sz="9300" i="1" spc="-1439" baseline="2688" dirty="0">
                <a:solidFill>
                  <a:srgbClr val="363364"/>
                </a:solidFill>
                <a:latin typeface="Arial"/>
                <a:cs typeface="Arial"/>
              </a:rPr>
              <a:t>A</a:t>
            </a:r>
            <a:r>
              <a:rPr sz="9300" i="1" spc="-1439" baseline="3136" dirty="0">
                <a:solidFill>
                  <a:srgbClr val="363364"/>
                </a:solidFill>
                <a:latin typeface="Arial"/>
                <a:cs typeface="Arial"/>
              </a:rPr>
              <a:t>S</a:t>
            </a:r>
            <a:r>
              <a:rPr sz="9300" i="1" spc="-1439" baseline="3584" dirty="0">
                <a:solidFill>
                  <a:srgbClr val="363364"/>
                </a:solidFill>
                <a:latin typeface="Arial"/>
                <a:cs typeface="Arial"/>
              </a:rPr>
              <a:t>T</a:t>
            </a:r>
            <a:r>
              <a:rPr sz="9300" i="1" spc="-1439" baseline="4032" dirty="0">
                <a:solidFill>
                  <a:srgbClr val="363364"/>
                </a:solidFill>
                <a:latin typeface="Arial"/>
                <a:cs typeface="Arial"/>
              </a:rPr>
              <a:t>IC</a:t>
            </a:r>
            <a:r>
              <a:rPr sz="9300" i="1" spc="-1439" baseline="4480" dirty="0">
                <a:solidFill>
                  <a:srgbClr val="363364"/>
                </a:solidFill>
                <a:latin typeface="Arial"/>
                <a:cs typeface="Arial"/>
              </a:rPr>
              <a:t>”</a:t>
            </a:r>
            <a:r>
              <a:rPr sz="9300" i="1" spc="-1439" baseline="4928" dirty="0">
                <a:solidFill>
                  <a:srgbClr val="363364"/>
                </a:solidFill>
                <a:latin typeface="Arial"/>
                <a:cs typeface="Arial"/>
              </a:rPr>
              <a:t>:</a:t>
            </a:r>
            <a:endParaRPr sz="9300" baseline="492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007" y="2909401"/>
            <a:ext cx="3546475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b="1" spc="245" dirty="0">
                <a:solidFill>
                  <a:srgbClr val="363364"/>
                </a:solidFill>
                <a:latin typeface="Cambria"/>
                <a:cs typeface="Cambria"/>
              </a:rPr>
              <a:t>Educație</a:t>
            </a:r>
            <a:r>
              <a:rPr sz="2150" b="1" spc="285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2150" b="1" spc="215" dirty="0">
                <a:solidFill>
                  <a:srgbClr val="363364"/>
                </a:solidFill>
                <a:latin typeface="Cambria"/>
                <a:cs typeface="Cambria"/>
              </a:rPr>
              <a:t>pentru</a:t>
            </a:r>
            <a:r>
              <a:rPr sz="2150" b="1" spc="295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2150" b="1" spc="225" dirty="0">
                <a:solidFill>
                  <a:srgbClr val="363364"/>
                </a:solidFill>
                <a:latin typeface="Cambria"/>
                <a:cs typeface="Cambria"/>
              </a:rPr>
              <a:t>mediu</a:t>
            </a:r>
            <a:endParaRPr sz="2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512" y="0"/>
            <a:ext cx="7389495" cy="4252595"/>
            <a:chOff x="170512" y="0"/>
            <a:chExt cx="7389495" cy="4252595"/>
          </a:xfrm>
        </p:grpSpPr>
        <p:sp>
          <p:nvSpPr>
            <p:cNvPr id="3" name="object 3"/>
            <p:cNvSpPr/>
            <p:nvPr/>
          </p:nvSpPr>
          <p:spPr>
            <a:xfrm>
              <a:off x="1221867" y="1"/>
              <a:ext cx="6338570" cy="4252595"/>
            </a:xfrm>
            <a:custGeom>
              <a:avLst/>
              <a:gdLst/>
              <a:ahLst/>
              <a:cxnLst/>
              <a:rect l="l" t="t" r="r" b="b"/>
              <a:pathLst>
                <a:path w="6338570" h="4252595">
                  <a:moveTo>
                    <a:pt x="6338125" y="0"/>
                  </a:moveTo>
                  <a:lnTo>
                    <a:pt x="557263" y="0"/>
                  </a:lnTo>
                  <a:lnTo>
                    <a:pt x="557263" y="118198"/>
                  </a:lnTo>
                  <a:lnTo>
                    <a:pt x="557263" y="437718"/>
                  </a:lnTo>
                  <a:lnTo>
                    <a:pt x="557263" y="4133532"/>
                  </a:lnTo>
                  <a:lnTo>
                    <a:pt x="269405" y="4133532"/>
                  </a:lnTo>
                  <a:lnTo>
                    <a:pt x="269405" y="3814013"/>
                  </a:lnTo>
                  <a:lnTo>
                    <a:pt x="557263" y="3814013"/>
                  </a:lnTo>
                  <a:lnTo>
                    <a:pt x="557263" y="3612286"/>
                  </a:lnTo>
                  <a:lnTo>
                    <a:pt x="269405" y="3612286"/>
                  </a:lnTo>
                  <a:lnTo>
                    <a:pt x="269405" y="3292767"/>
                  </a:lnTo>
                  <a:lnTo>
                    <a:pt x="557263" y="3292767"/>
                  </a:lnTo>
                  <a:lnTo>
                    <a:pt x="557263" y="3083255"/>
                  </a:lnTo>
                  <a:lnTo>
                    <a:pt x="269405" y="3083255"/>
                  </a:lnTo>
                  <a:lnTo>
                    <a:pt x="269405" y="2763723"/>
                  </a:lnTo>
                  <a:lnTo>
                    <a:pt x="557263" y="2763723"/>
                  </a:lnTo>
                  <a:lnTo>
                    <a:pt x="557263" y="2557932"/>
                  </a:lnTo>
                  <a:lnTo>
                    <a:pt x="269405" y="2557932"/>
                  </a:lnTo>
                  <a:lnTo>
                    <a:pt x="269405" y="2238413"/>
                  </a:lnTo>
                  <a:lnTo>
                    <a:pt x="557263" y="2238413"/>
                  </a:lnTo>
                  <a:lnTo>
                    <a:pt x="557263" y="2013331"/>
                  </a:lnTo>
                  <a:lnTo>
                    <a:pt x="269405" y="2013331"/>
                  </a:lnTo>
                  <a:lnTo>
                    <a:pt x="269405" y="1693811"/>
                  </a:lnTo>
                  <a:lnTo>
                    <a:pt x="557263" y="1693811"/>
                  </a:lnTo>
                  <a:lnTo>
                    <a:pt x="557263" y="1492072"/>
                  </a:lnTo>
                  <a:lnTo>
                    <a:pt x="269405" y="1492072"/>
                  </a:lnTo>
                  <a:lnTo>
                    <a:pt x="269405" y="1172552"/>
                  </a:lnTo>
                  <a:lnTo>
                    <a:pt x="557263" y="1172552"/>
                  </a:lnTo>
                  <a:lnTo>
                    <a:pt x="557263" y="963041"/>
                  </a:lnTo>
                  <a:lnTo>
                    <a:pt x="269405" y="963041"/>
                  </a:lnTo>
                  <a:lnTo>
                    <a:pt x="269405" y="643521"/>
                  </a:lnTo>
                  <a:lnTo>
                    <a:pt x="557263" y="643521"/>
                  </a:lnTo>
                  <a:lnTo>
                    <a:pt x="557263" y="437718"/>
                  </a:lnTo>
                  <a:lnTo>
                    <a:pt x="269405" y="437718"/>
                  </a:lnTo>
                  <a:lnTo>
                    <a:pt x="269405" y="118198"/>
                  </a:lnTo>
                  <a:lnTo>
                    <a:pt x="557263" y="118198"/>
                  </a:lnTo>
                  <a:lnTo>
                    <a:pt x="557263" y="0"/>
                  </a:lnTo>
                  <a:lnTo>
                    <a:pt x="269405" y="0"/>
                  </a:lnTo>
                  <a:lnTo>
                    <a:pt x="5041" y="0"/>
                  </a:lnTo>
                  <a:lnTo>
                    <a:pt x="3124" y="9613"/>
                  </a:lnTo>
                  <a:lnTo>
                    <a:pt x="1955" y="17513"/>
                  </a:lnTo>
                  <a:lnTo>
                    <a:pt x="393" y="33413"/>
                  </a:lnTo>
                  <a:lnTo>
                    <a:pt x="0" y="41389"/>
                  </a:lnTo>
                  <a:lnTo>
                    <a:pt x="0" y="4210354"/>
                  </a:lnTo>
                  <a:lnTo>
                    <a:pt x="393" y="4218317"/>
                  </a:lnTo>
                  <a:lnTo>
                    <a:pt x="1955" y="4234231"/>
                  </a:lnTo>
                  <a:lnTo>
                    <a:pt x="3124" y="4242117"/>
                  </a:lnTo>
                  <a:lnTo>
                    <a:pt x="5156" y="4252353"/>
                  </a:lnTo>
                  <a:lnTo>
                    <a:pt x="6338125" y="4252353"/>
                  </a:lnTo>
                  <a:lnTo>
                    <a:pt x="6338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512" y="224797"/>
              <a:ext cx="2711282" cy="21135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666" y="401951"/>
              <a:ext cx="1724105" cy="17240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1045" y="1218683"/>
              <a:ext cx="5448954" cy="30249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40" dirty="0"/>
              <a:t>UN</a:t>
            </a:r>
            <a:r>
              <a:rPr spc="215" dirty="0"/>
              <a:t> </a:t>
            </a:r>
            <a:r>
              <a:rPr spc="-165" dirty="0"/>
              <a:t>VIITOR</a:t>
            </a:r>
            <a:r>
              <a:rPr spc="165" dirty="0"/>
              <a:t> </a:t>
            </a:r>
            <a:r>
              <a:rPr spc="-270" dirty="0"/>
              <a:t>MAI</a:t>
            </a:r>
            <a:r>
              <a:rPr spc="190" dirty="0"/>
              <a:t> </a:t>
            </a:r>
            <a:r>
              <a:rPr spc="-254" dirty="0"/>
              <a:t>CURAT</a:t>
            </a:r>
            <a:r>
              <a:rPr spc="190" dirty="0"/>
              <a:t> </a:t>
            </a:r>
            <a:r>
              <a:rPr spc="-295" dirty="0"/>
              <a:t>ÎNCEPE</a:t>
            </a:r>
            <a:r>
              <a:rPr spc="195" dirty="0"/>
              <a:t> </a:t>
            </a:r>
            <a:r>
              <a:rPr spc="-20" dirty="0"/>
              <a:t>AZI!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43089" y="2013128"/>
            <a:ext cx="2623185" cy="13703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8100" marR="30480" indent="228600" algn="just">
              <a:lnSpc>
                <a:spcPts val="2550"/>
              </a:lnSpc>
              <a:spcBef>
                <a:spcPts val="495"/>
              </a:spcBef>
            </a:pPr>
            <a:r>
              <a:rPr sz="2400" spc="-265" dirty="0">
                <a:solidFill>
                  <a:srgbClr val="363364"/>
                </a:solidFill>
                <a:latin typeface="Cambria"/>
                <a:cs typeface="Cambria"/>
              </a:rPr>
              <a:t>ÎMPREUNĂ</a:t>
            </a:r>
            <a:r>
              <a:rPr sz="2400" spc="204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2400" spc="-340" dirty="0">
                <a:solidFill>
                  <a:srgbClr val="363364"/>
                </a:solidFill>
                <a:latin typeface="Cambria"/>
                <a:cs typeface="Cambria"/>
              </a:rPr>
              <a:t>PUTEM</a:t>
            </a:r>
            <a:r>
              <a:rPr sz="2400" spc="-140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3600" spc="-209" baseline="-59027" dirty="0">
                <a:solidFill>
                  <a:srgbClr val="363364"/>
                </a:solidFill>
                <a:latin typeface="Cambria"/>
                <a:cs typeface="Cambria"/>
              </a:rPr>
              <a:t>P</a:t>
            </a:r>
            <a:r>
              <a:rPr sz="2400" spc="-140" dirty="0">
                <a:solidFill>
                  <a:srgbClr val="363364"/>
                </a:solidFill>
                <a:latin typeface="Cambria"/>
                <a:cs typeface="Cambria"/>
              </a:rPr>
              <a:t>PROTEJA</a:t>
            </a:r>
            <a:r>
              <a:rPr sz="2400" spc="30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2400" spc="-55" dirty="0">
                <a:solidFill>
                  <a:srgbClr val="363364"/>
                </a:solidFill>
                <a:latin typeface="Cambria"/>
                <a:cs typeface="Cambria"/>
              </a:rPr>
              <a:t>PLANETA </a:t>
            </a:r>
            <a:r>
              <a:rPr sz="2400" spc="-290" dirty="0">
                <a:solidFill>
                  <a:srgbClr val="363364"/>
                </a:solidFill>
                <a:latin typeface="Cambria"/>
                <a:cs typeface="Cambria"/>
              </a:rPr>
              <a:t>ENTRU</a:t>
            </a:r>
            <a:r>
              <a:rPr sz="2400" spc="210" dirty="0">
                <a:solidFill>
                  <a:srgbClr val="363364"/>
                </a:solidFill>
                <a:latin typeface="Cambria"/>
                <a:cs typeface="Cambria"/>
              </a:rPr>
              <a:t> </a:t>
            </a:r>
            <a:r>
              <a:rPr sz="2400" spc="-135" dirty="0">
                <a:solidFill>
                  <a:srgbClr val="363364"/>
                </a:solidFill>
                <a:latin typeface="Cambria"/>
                <a:cs typeface="Cambria"/>
              </a:rPr>
              <a:t>GENERAȚIILE</a:t>
            </a:r>
            <a:endParaRPr sz="2400">
              <a:latin typeface="Cambria"/>
              <a:cs typeface="Cambria"/>
            </a:endParaRPr>
          </a:p>
          <a:p>
            <a:pPr marL="705485">
              <a:lnSpc>
                <a:spcPts val="2535"/>
              </a:lnSpc>
            </a:pPr>
            <a:r>
              <a:rPr sz="2400" spc="-50" dirty="0">
                <a:solidFill>
                  <a:srgbClr val="363364"/>
                </a:solidFill>
                <a:latin typeface="Cambria"/>
                <a:cs typeface="Cambria"/>
              </a:rPr>
              <a:t>VIITOARE.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0712B-0842-1DB1-8363-7363DB37B1CC}"/>
              </a:ext>
            </a:extLst>
          </p:cNvPr>
          <p:cNvSpPr txBox="1"/>
          <p:nvPr/>
        </p:nvSpPr>
        <p:spPr>
          <a:xfrm>
            <a:off x="1058365" y="718941"/>
            <a:ext cx="553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Material realizat în cadrul programului Erasmus+ 2024-1-RO01-KA121-SCH-000216573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53A3F-3F04-12FA-F94E-AA45AE57B068}"/>
              </a:ext>
            </a:extLst>
          </p:cNvPr>
          <p:cNvSpPr txBox="1"/>
          <p:nvPr/>
        </p:nvSpPr>
        <p:spPr>
          <a:xfrm>
            <a:off x="706715" y="1490682"/>
            <a:ext cx="3885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,,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Conţinutul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prezentului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material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reprezintă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responsabilitatea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exclusivă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autorilor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iar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Agenţia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Naţională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şi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Comisia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Europeană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nu sunt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responsabile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pentru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modul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în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care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va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fi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folosit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conţinutul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coranto-2"/>
              </a:rPr>
              <a:t>informaţiei</a:t>
            </a:r>
            <a:r>
              <a:rPr lang="en-US" b="0" i="0" dirty="0">
                <a:solidFill>
                  <a:srgbClr val="666666"/>
                </a:solidFill>
                <a:effectLst/>
                <a:latin typeface="coranto-2"/>
              </a:rPr>
              <a:t>”.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C7C2D-91C8-34F2-99D8-8EC573343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51" y="3053298"/>
            <a:ext cx="1130326" cy="23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7560309" cy="4252595"/>
          </a:xfrm>
          <a:custGeom>
            <a:avLst/>
            <a:gdLst/>
            <a:ahLst/>
            <a:cxnLst/>
            <a:rect l="l" t="t" r="r" b="b"/>
            <a:pathLst>
              <a:path w="7560309" h="4252595">
                <a:moveTo>
                  <a:pt x="7560002" y="4252347"/>
                </a:moveTo>
                <a:lnTo>
                  <a:pt x="0" y="4252347"/>
                </a:lnTo>
                <a:lnTo>
                  <a:pt x="0" y="0"/>
                </a:lnTo>
                <a:lnTo>
                  <a:pt x="7560002" y="0"/>
                </a:lnTo>
                <a:lnTo>
                  <a:pt x="7560002" y="4252347"/>
                </a:lnTo>
                <a:close/>
              </a:path>
            </a:pathLst>
          </a:custGeom>
          <a:solidFill>
            <a:srgbClr val="FD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64" y="-6757"/>
            <a:ext cx="7363459" cy="4252595"/>
            <a:chOff x="-264" y="-6757"/>
            <a:chExt cx="7363459" cy="42525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64" y="-6757"/>
              <a:ext cx="5943227" cy="42524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957" y="59717"/>
              <a:ext cx="1323835" cy="13273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70" y="2729432"/>
              <a:ext cx="1543500" cy="13741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3473" y="2565101"/>
              <a:ext cx="1129630" cy="16763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 rot="21480000">
            <a:off x="535671" y="857758"/>
            <a:ext cx="535161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sz="3900" spc="-540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3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900" spc="-575" dirty="0">
                <a:solidFill>
                  <a:srgbClr val="FFFFFF"/>
                </a:solidFill>
                <a:latin typeface="Lucida Sans Unicode"/>
                <a:cs typeface="Lucida Sans Unicode"/>
              </a:rPr>
              <a:t>CE</a:t>
            </a:r>
            <a:r>
              <a:rPr sz="3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900" spc="-509" dirty="0">
                <a:solidFill>
                  <a:srgbClr val="FFFFFF"/>
                </a:solidFill>
                <a:latin typeface="Lucida Sans Unicode"/>
                <a:cs typeface="Lucida Sans Unicode"/>
              </a:rPr>
              <a:t>ACEASTĂ</a:t>
            </a:r>
            <a:r>
              <a:rPr sz="39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900" spc="-555" dirty="0">
                <a:solidFill>
                  <a:srgbClr val="FFFFFF"/>
                </a:solidFill>
                <a:latin typeface="Lucida Sans Unicode"/>
                <a:cs typeface="Lucida Sans Unicode"/>
              </a:rPr>
              <a:t>CAM</a:t>
            </a:r>
            <a:r>
              <a:rPr sz="5850" spc="-832" baseline="1424" dirty="0">
                <a:solidFill>
                  <a:srgbClr val="FFFFFF"/>
                </a:solidFill>
                <a:latin typeface="Lucida Sans Unicode"/>
                <a:cs typeface="Lucida Sans Unicode"/>
              </a:rPr>
              <a:t>PANIE?</a:t>
            </a:r>
            <a:endParaRPr sz="5850" baseline="1424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4481" y="1569229"/>
            <a:ext cx="4779645" cy="1266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81330">
              <a:lnSpc>
                <a:spcPct val="116300"/>
              </a:lnSpc>
              <a:spcBef>
                <a:spcPts val="95"/>
              </a:spcBef>
            </a:pPr>
            <a:r>
              <a:rPr sz="1400" spc="80" dirty="0">
                <a:latin typeface="Calibri"/>
                <a:cs typeface="Calibri"/>
              </a:rPr>
              <a:t>Mișcarea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110" dirty="0">
                <a:latin typeface="Calibri"/>
                <a:cs typeface="Calibri"/>
              </a:rPr>
              <a:t>Zero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Plastic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organizație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mediu </a:t>
            </a:r>
            <a:r>
              <a:rPr sz="1400" spc="85" dirty="0">
                <a:latin typeface="Calibri"/>
                <a:cs typeface="Calibri"/>
              </a:rPr>
              <a:t>activă,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susținută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de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peste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11.000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de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voluntari.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70" dirty="0">
                <a:latin typeface="Calibri"/>
                <a:cs typeface="Calibri"/>
              </a:rPr>
              <a:t>Aceasta </a:t>
            </a:r>
            <a:r>
              <a:rPr sz="1400" spc="90" dirty="0">
                <a:latin typeface="Calibri"/>
                <a:cs typeface="Calibri"/>
              </a:rPr>
              <a:t>colaboreaza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cu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80" dirty="0">
                <a:latin typeface="Calibri"/>
                <a:cs typeface="Calibri"/>
              </a:rPr>
              <a:t>guverne,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corporații,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ONG-</a:t>
            </a:r>
            <a:r>
              <a:rPr sz="1400" spc="145" dirty="0">
                <a:latin typeface="Calibri"/>
                <a:cs typeface="Calibri"/>
              </a:rPr>
              <a:t>uri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și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comunități </a:t>
            </a:r>
            <a:r>
              <a:rPr sz="1400" spc="100" dirty="0">
                <a:latin typeface="Calibri"/>
                <a:cs typeface="Calibri"/>
              </a:rPr>
              <a:t>pentru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crea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14" dirty="0">
                <a:latin typeface="Calibri"/>
                <a:cs typeface="Calibri"/>
              </a:rPr>
              <a:t>un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viitor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125" dirty="0">
                <a:latin typeface="Calibri"/>
                <a:cs typeface="Calibri"/>
              </a:rPr>
              <a:t>fără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poluare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95" dirty="0">
                <a:latin typeface="Calibri"/>
                <a:cs typeface="Calibri"/>
              </a:rPr>
              <a:t>cu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90" dirty="0">
                <a:latin typeface="Calibri"/>
                <a:cs typeface="Calibri"/>
              </a:rPr>
              <a:t>plastic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85" dirty="0">
                <a:latin typeface="Calibri"/>
                <a:cs typeface="Calibri"/>
              </a:rPr>
              <a:t>și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fără </a:t>
            </a:r>
            <a:r>
              <a:rPr sz="1400" spc="80" dirty="0">
                <a:latin typeface="Calibri"/>
                <a:cs typeface="Calibri"/>
              </a:rPr>
              <a:t>produse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50" dirty="0">
                <a:latin typeface="Calibri"/>
                <a:cs typeface="Calibri"/>
              </a:rPr>
              <a:t>de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105" dirty="0">
                <a:latin typeface="Calibri"/>
                <a:cs typeface="Calibri"/>
              </a:rPr>
              <a:t>unică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folosință.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7560309" cy="4252595"/>
          </a:xfrm>
          <a:custGeom>
            <a:avLst/>
            <a:gdLst/>
            <a:ahLst/>
            <a:cxnLst/>
            <a:rect l="l" t="t" r="r" b="b"/>
            <a:pathLst>
              <a:path w="7560309" h="4252595">
                <a:moveTo>
                  <a:pt x="7560002" y="4252347"/>
                </a:moveTo>
                <a:lnTo>
                  <a:pt x="0" y="4252347"/>
                </a:lnTo>
                <a:lnTo>
                  <a:pt x="0" y="0"/>
                </a:lnTo>
                <a:lnTo>
                  <a:pt x="7560002" y="0"/>
                </a:lnTo>
                <a:lnTo>
                  <a:pt x="7560002" y="4252347"/>
                </a:lnTo>
                <a:close/>
              </a:path>
            </a:pathLst>
          </a:custGeom>
          <a:solidFill>
            <a:srgbClr val="FD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9933" y="1407614"/>
            <a:ext cx="2307590" cy="2307590"/>
            <a:chOff x="5009933" y="1407614"/>
            <a:chExt cx="2307590" cy="2307590"/>
          </a:xfrm>
        </p:grpSpPr>
        <p:sp>
          <p:nvSpPr>
            <p:cNvPr id="4" name="object 4"/>
            <p:cNvSpPr/>
            <p:nvPr/>
          </p:nvSpPr>
          <p:spPr>
            <a:xfrm>
              <a:off x="5009933" y="1407614"/>
              <a:ext cx="2307590" cy="2307590"/>
            </a:xfrm>
            <a:custGeom>
              <a:avLst/>
              <a:gdLst/>
              <a:ahLst/>
              <a:cxnLst/>
              <a:rect l="l" t="t" r="r" b="b"/>
              <a:pathLst>
                <a:path w="2307590" h="2307590">
                  <a:moveTo>
                    <a:pt x="51743" y="0"/>
                  </a:moveTo>
                  <a:lnTo>
                    <a:pt x="2307336" y="51741"/>
                  </a:lnTo>
                  <a:lnTo>
                    <a:pt x="2255593" y="2307254"/>
                  </a:lnTo>
                  <a:lnTo>
                    <a:pt x="0" y="2255512"/>
                  </a:lnTo>
                  <a:lnTo>
                    <a:pt x="51743" y="0"/>
                  </a:lnTo>
                  <a:close/>
                </a:path>
              </a:pathLst>
            </a:custGeom>
            <a:solidFill>
              <a:srgbClr val="CC59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14595" y="1443928"/>
              <a:ext cx="2298065" cy="2068195"/>
            </a:xfrm>
            <a:custGeom>
              <a:avLst/>
              <a:gdLst/>
              <a:ahLst/>
              <a:cxnLst/>
              <a:rect l="l" t="t" r="r" b="b"/>
              <a:pathLst>
                <a:path w="2298065" h="2068195">
                  <a:moveTo>
                    <a:pt x="74688" y="2007577"/>
                  </a:moveTo>
                  <a:lnTo>
                    <a:pt x="228" y="2005876"/>
                  </a:lnTo>
                  <a:lnTo>
                    <a:pt x="0" y="2016023"/>
                  </a:lnTo>
                  <a:lnTo>
                    <a:pt x="74447" y="2017725"/>
                  </a:lnTo>
                  <a:lnTo>
                    <a:pt x="74688" y="2007577"/>
                  </a:lnTo>
                  <a:close/>
                </a:path>
                <a:path w="2298065" h="2068195">
                  <a:moveTo>
                    <a:pt x="79959" y="1777796"/>
                  </a:moveTo>
                  <a:lnTo>
                    <a:pt x="5499" y="1776082"/>
                  </a:lnTo>
                  <a:lnTo>
                    <a:pt x="5270" y="1786242"/>
                  </a:lnTo>
                  <a:lnTo>
                    <a:pt x="79717" y="1787944"/>
                  </a:lnTo>
                  <a:lnTo>
                    <a:pt x="79959" y="1777796"/>
                  </a:lnTo>
                  <a:close/>
                </a:path>
                <a:path w="2298065" h="2068195">
                  <a:moveTo>
                    <a:pt x="85229" y="1548003"/>
                  </a:moveTo>
                  <a:lnTo>
                    <a:pt x="10769" y="1546301"/>
                  </a:lnTo>
                  <a:lnTo>
                    <a:pt x="10541" y="1556448"/>
                  </a:lnTo>
                  <a:lnTo>
                    <a:pt x="84988" y="1558163"/>
                  </a:lnTo>
                  <a:lnTo>
                    <a:pt x="85229" y="1548003"/>
                  </a:lnTo>
                  <a:close/>
                </a:path>
                <a:path w="2298065" h="2068195">
                  <a:moveTo>
                    <a:pt x="90500" y="1318221"/>
                  </a:moveTo>
                  <a:lnTo>
                    <a:pt x="16040" y="1316520"/>
                  </a:lnTo>
                  <a:lnTo>
                    <a:pt x="15811" y="1326667"/>
                  </a:lnTo>
                  <a:lnTo>
                    <a:pt x="90258" y="1328381"/>
                  </a:lnTo>
                  <a:lnTo>
                    <a:pt x="90500" y="1318221"/>
                  </a:lnTo>
                  <a:close/>
                </a:path>
                <a:path w="2298065" h="2068195">
                  <a:moveTo>
                    <a:pt x="95770" y="1088440"/>
                  </a:moveTo>
                  <a:lnTo>
                    <a:pt x="21310" y="1086739"/>
                  </a:lnTo>
                  <a:lnTo>
                    <a:pt x="21082" y="1096886"/>
                  </a:lnTo>
                  <a:lnTo>
                    <a:pt x="95529" y="1098588"/>
                  </a:lnTo>
                  <a:lnTo>
                    <a:pt x="95770" y="1088440"/>
                  </a:lnTo>
                  <a:close/>
                </a:path>
                <a:path w="2298065" h="2068195">
                  <a:moveTo>
                    <a:pt x="101041" y="858659"/>
                  </a:moveTo>
                  <a:lnTo>
                    <a:pt x="26581" y="856945"/>
                  </a:lnTo>
                  <a:lnTo>
                    <a:pt x="26352" y="867105"/>
                  </a:lnTo>
                  <a:lnTo>
                    <a:pt x="100812" y="868807"/>
                  </a:lnTo>
                  <a:lnTo>
                    <a:pt x="101041" y="858659"/>
                  </a:lnTo>
                  <a:close/>
                </a:path>
                <a:path w="2298065" h="2068195">
                  <a:moveTo>
                    <a:pt x="106311" y="628878"/>
                  </a:moveTo>
                  <a:lnTo>
                    <a:pt x="31851" y="627164"/>
                  </a:lnTo>
                  <a:lnTo>
                    <a:pt x="31623" y="637324"/>
                  </a:lnTo>
                  <a:lnTo>
                    <a:pt x="106083" y="639025"/>
                  </a:lnTo>
                  <a:lnTo>
                    <a:pt x="106311" y="628878"/>
                  </a:lnTo>
                  <a:close/>
                </a:path>
                <a:path w="2298065" h="2068195">
                  <a:moveTo>
                    <a:pt x="111582" y="399084"/>
                  </a:moveTo>
                  <a:lnTo>
                    <a:pt x="37122" y="397383"/>
                  </a:lnTo>
                  <a:lnTo>
                    <a:pt x="36893" y="407530"/>
                  </a:lnTo>
                  <a:lnTo>
                    <a:pt x="111353" y="409244"/>
                  </a:lnTo>
                  <a:lnTo>
                    <a:pt x="111582" y="399084"/>
                  </a:lnTo>
                  <a:close/>
                </a:path>
                <a:path w="2298065" h="2068195">
                  <a:moveTo>
                    <a:pt x="116852" y="169303"/>
                  </a:moveTo>
                  <a:lnTo>
                    <a:pt x="42405" y="167601"/>
                  </a:lnTo>
                  <a:lnTo>
                    <a:pt x="42164" y="177749"/>
                  </a:lnTo>
                  <a:lnTo>
                    <a:pt x="116624" y="179451"/>
                  </a:lnTo>
                  <a:lnTo>
                    <a:pt x="116852" y="169303"/>
                  </a:lnTo>
                  <a:close/>
                </a:path>
                <a:path w="2298065" h="2068195">
                  <a:moveTo>
                    <a:pt x="1639900" y="228"/>
                  </a:moveTo>
                  <a:lnTo>
                    <a:pt x="1629740" y="0"/>
                  </a:lnTo>
                  <a:lnTo>
                    <a:pt x="1628038" y="74447"/>
                  </a:lnTo>
                  <a:lnTo>
                    <a:pt x="1638185" y="74688"/>
                  </a:lnTo>
                  <a:lnTo>
                    <a:pt x="1639900" y="228"/>
                  </a:lnTo>
                  <a:close/>
                </a:path>
                <a:path w="2298065" h="2068195">
                  <a:moveTo>
                    <a:pt x="2255824" y="2057615"/>
                  </a:moveTo>
                  <a:lnTo>
                    <a:pt x="2182088" y="2055914"/>
                  </a:lnTo>
                  <a:lnTo>
                    <a:pt x="2181847" y="2066074"/>
                  </a:lnTo>
                  <a:lnTo>
                    <a:pt x="2255583" y="2067763"/>
                  </a:lnTo>
                  <a:lnTo>
                    <a:pt x="2255824" y="2057615"/>
                  </a:lnTo>
                  <a:close/>
                </a:path>
                <a:path w="2298065" h="2068195">
                  <a:moveTo>
                    <a:pt x="2261095" y="1827834"/>
                  </a:moveTo>
                  <a:lnTo>
                    <a:pt x="2187359" y="1826133"/>
                  </a:lnTo>
                  <a:lnTo>
                    <a:pt x="2187117" y="1836293"/>
                  </a:lnTo>
                  <a:lnTo>
                    <a:pt x="2260854" y="1837982"/>
                  </a:lnTo>
                  <a:lnTo>
                    <a:pt x="2261095" y="1827834"/>
                  </a:lnTo>
                  <a:close/>
                </a:path>
                <a:path w="2298065" h="2068195">
                  <a:moveTo>
                    <a:pt x="2266365" y="1598041"/>
                  </a:moveTo>
                  <a:lnTo>
                    <a:pt x="2192629" y="1596351"/>
                  </a:lnTo>
                  <a:lnTo>
                    <a:pt x="2192388" y="1606499"/>
                  </a:lnTo>
                  <a:lnTo>
                    <a:pt x="2266124" y="1608188"/>
                  </a:lnTo>
                  <a:lnTo>
                    <a:pt x="2266365" y="1598041"/>
                  </a:lnTo>
                  <a:close/>
                </a:path>
                <a:path w="2298065" h="2068195">
                  <a:moveTo>
                    <a:pt x="2271636" y="1368259"/>
                  </a:moveTo>
                  <a:lnTo>
                    <a:pt x="2197900" y="1366570"/>
                  </a:lnTo>
                  <a:lnTo>
                    <a:pt x="2197671" y="1376718"/>
                  </a:lnTo>
                  <a:lnTo>
                    <a:pt x="2271395" y="1378407"/>
                  </a:lnTo>
                  <a:lnTo>
                    <a:pt x="2271636" y="1368259"/>
                  </a:lnTo>
                  <a:close/>
                </a:path>
                <a:path w="2298065" h="2068195">
                  <a:moveTo>
                    <a:pt x="2276906" y="1138478"/>
                  </a:moveTo>
                  <a:lnTo>
                    <a:pt x="2203170" y="1136777"/>
                  </a:lnTo>
                  <a:lnTo>
                    <a:pt x="2202942" y="1146937"/>
                  </a:lnTo>
                  <a:lnTo>
                    <a:pt x="2276678" y="1148626"/>
                  </a:lnTo>
                  <a:lnTo>
                    <a:pt x="2276906" y="1138478"/>
                  </a:lnTo>
                  <a:close/>
                </a:path>
                <a:path w="2298065" h="2068195">
                  <a:moveTo>
                    <a:pt x="2282177" y="908685"/>
                  </a:moveTo>
                  <a:lnTo>
                    <a:pt x="2208441" y="906995"/>
                  </a:lnTo>
                  <a:lnTo>
                    <a:pt x="2208212" y="917155"/>
                  </a:lnTo>
                  <a:lnTo>
                    <a:pt x="2281948" y="918845"/>
                  </a:lnTo>
                  <a:lnTo>
                    <a:pt x="2282177" y="908685"/>
                  </a:lnTo>
                  <a:close/>
                </a:path>
                <a:path w="2298065" h="2068195">
                  <a:moveTo>
                    <a:pt x="2287447" y="678903"/>
                  </a:moveTo>
                  <a:lnTo>
                    <a:pt x="2213711" y="677214"/>
                  </a:lnTo>
                  <a:lnTo>
                    <a:pt x="2213483" y="687362"/>
                  </a:lnTo>
                  <a:lnTo>
                    <a:pt x="2287219" y="689063"/>
                  </a:lnTo>
                  <a:lnTo>
                    <a:pt x="2287447" y="678903"/>
                  </a:lnTo>
                  <a:close/>
                </a:path>
                <a:path w="2298065" h="2068195">
                  <a:moveTo>
                    <a:pt x="2292718" y="449122"/>
                  </a:moveTo>
                  <a:lnTo>
                    <a:pt x="2218982" y="447433"/>
                  </a:lnTo>
                  <a:lnTo>
                    <a:pt x="2218753" y="457581"/>
                  </a:lnTo>
                  <a:lnTo>
                    <a:pt x="2292489" y="459270"/>
                  </a:lnTo>
                  <a:lnTo>
                    <a:pt x="2292718" y="449122"/>
                  </a:lnTo>
                  <a:close/>
                </a:path>
                <a:path w="2298065" h="2068195">
                  <a:moveTo>
                    <a:pt x="2297988" y="219341"/>
                  </a:moveTo>
                  <a:lnTo>
                    <a:pt x="2224252" y="217639"/>
                  </a:lnTo>
                  <a:lnTo>
                    <a:pt x="2224024" y="227799"/>
                  </a:lnTo>
                  <a:lnTo>
                    <a:pt x="2297760" y="229489"/>
                  </a:lnTo>
                  <a:lnTo>
                    <a:pt x="2297988" y="219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9718" y="1589088"/>
              <a:ext cx="155812" cy="1559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3902" y="2267918"/>
              <a:ext cx="155812" cy="1563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9174" y="2041921"/>
              <a:ext cx="155812" cy="155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4458" y="1815380"/>
              <a:ext cx="155812" cy="1558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7558" y="3399409"/>
              <a:ext cx="155812" cy="1558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2844" y="3173173"/>
              <a:ext cx="155812" cy="1551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8116" y="2947177"/>
              <a:ext cx="155812" cy="1551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33358" y="2719911"/>
              <a:ext cx="155812" cy="1563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8630" y="2493914"/>
              <a:ext cx="155812" cy="1563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592595" y="1449198"/>
              <a:ext cx="292100" cy="2251075"/>
            </a:xfrm>
            <a:custGeom>
              <a:avLst/>
              <a:gdLst/>
              <a:ahLst/>
              <a:cxnLst/>
              <a:rect l="l" t="t" r="r" b="b"/>
              <a:pathLst>
                <a:path w="292100" h="2251075">
                  <a:moveTo>
                    <a:pt x="11849" y="2176742"/>
                  </a:moveTo>
                  <a:lnTo>
                    <a:pt x="1689" y="2176513"/>
                  </a:lnTo>
                  <a:lnTo>
                    <a:pt x="0" y="2250236"/>
                  </a:lnTo>
                  <a:lnTo>
                    <a:pt x="10147" y="2250478"/>
                  </a:lnTo>
                  <a:lnTo>
                    <a:pt x="11849" y="2176742"/>
                  </a:lnTo>
                  <a:close/>
                </a:path>
                <a:path w="292100" h="2251075">
                  <a:moveTo>
                    <a:pt x="291680" y="228"/>
                  </a:moveTo>
                  <a:lnTo>
                    <a:pt x="281533" y="0"/>
                  </a:lnTo>
                  <a:lnTo>
                    <a:pt x="279819" y="74447"/>
                  </a:lnTo>
                  <a:lnTo>
                    <a:pt x="289979" y="74688"/>
                  </a:lnTo>
                  <a:lnTo>
                    <a:pt x="291680" y="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6018" y="1594359"/>
              <a:ext cx="155812" cy="1559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49130" y="3178389"/>
              <a:ext cx="155812" cy="1558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80758" y="1820651"/>
              <a:ext cx="155812" cy="1558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43858" y="3404681"/>
              <a:ext cx="155812" cy="1558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75474" y="2047192"/>
              <a:ext cx="155812" cy="155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54416" y="2952448"/>
              <a:ext cx="155812" cy="1551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70202" y="2273189"/>
              <a:ext cx="155812" cy="1563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59658" y="2725182"/>
              <a:ext cx="155812" cy="1563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64930" y="2499185"/>
              <a:ext cx="155812" cy="15639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822389" y="1454469"/>
              <a:ext cx="292100" cy="2251075"/>
            </a:xfrm>
            <a:custGeom>
              <a:avLst/>
              <a:gdLst/>
              <a:ahLst/>
              <a:cxnLst/>
              <a:rect l="l" t="t" r="r" b="b"/>
              <a:pathLst>
                <a:path w="292100" h="2251075">
                  <a:moveTo>
                    <a:pt x="11836" y="2176742"/>
                  </a:moveTo>
                  <a:lnTo>
                    <a:pt x="1689" y="2176513"/>
                  </a:lnTo>
                  <a:lnTo>
                    <a:pt x="0" y="2250236"/>
                  </a:lnTo>
                  <a:lnTo>
                    <a:pt x="10147" y="2250478"/>
                  </a:lnTo>
                  <a:lnTo>
                    <a:pt x="11836" y="2176742"/>
                  </a:lnTo>
                  <a:close/>
                </a:path>
                <a:path w="292100" h="2251075">
                  <a:moveTo>
                    <a:pt x="291693" y="228"/>
                  </a:moveTo>
                  <a:lnTo>
                    <a:pt x="281533" y="0"/>
                  </a:lnTo>
                  <a:lnTo>
                    <a:pt x="279831" y="74447"/>
                  </a:lnTo>
                  <a:lnTo>
                    <a:pt x="289979" y="74688"/>
                  </a:lnTo>
                  <a:lnTo>
                    <a:pt x="291693" y="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2318" y="1599630"/>
              <a:ext cx="155812" cy="1559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91244" y="2504791"/>
              <a:ext cx="155812" cy="1558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80716" y="2957719"/>
              <a:ext cx="155812" cy="1551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5444" y="3183716"/>
              <a:ext cx="155812" cy="1551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96502" y="2278460"/>
              <a:ext cx="155812" cy="1563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07058" y="1825922"/>
              <a:ext cx="155812" cy="15580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70158" y="3409952"/>
              <a:ext cx="155812" cy="1558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01774" y="2052464"/>
              <a:ext cx="155812" cy="15512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85973" y="2731083"/>
              <a:ext cx="155812" cy="15580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12839" y="1438657"/>
              <a:ext cx="651510" cy="2272030"/>
            </a:xfrm>
            <a:custGeom>
              <a:avLst/>
              <a:gdLst/>
              <a:ahLst/>
              <a:cxnLst/>
              <a:rect l="l" t="t" r="r" b="b"/>
              <a:pathLst>
                <a:path w="651509" h="2272029">
                  <a:moveTo>
                    <a:pt x="11849" y="228"/>
                  </a:moveTo>
                  <a:lnTo>
                    <a:pt x="1701" y="0"/>
                  </a:lnTo>
                  <a:lnTo>
                    <a:pt x="0" y="74447"/>
                  </a:lnTo>
                  <a:lnTo>
                    <a:pt x="10147" y="74688"/>
                  </a:lnTo>
                  <a:lnTo>
                    <a:pt x="11849" y="228"/>
                  </a:lnTo>
                  <a:close/>
                </a:path>
                <a:path w="651509" h="2272029">
                  <a:moveTo>
                    <a:pt x="651192" y="2197824"/>
                  </a:moveTo>
                  <a:lnTo>
                    <a:pt x="641032" y="2197595"/>
                  </a:lnTo>
                  <a:lnTo>
                    <a:pt x="639343" y="2271318"/>
                  </a:lnTo>
                  <a:lnTo>
                    <a:pt x="649490" y="2271560"/>
                  </a:lnTo>
                  <a:lnTo>
                    <a:pt x="651192" y="2197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17602" y="2262646"/>
              <a:ext cx="155812" cy="15639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12330" y="2488643"/>
              <a:ext cx="155812" cy="1563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96543" y="3167902"/>
              <a:ext cx="155812" cy="1551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07058" y="2714639"/>
              <a:ext cx="155812" cy="1563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01801" y="2941561"/>
              <a:ext cx="155812" cy="15580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22887" y="2036397"/>
              <a:ext cx="155812" cy="15580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3418" y="1583816"/>
              <a:ext cx="155812" cy="1559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91258" y="3394138"/>
              <a:ext cx="155812" cy="15580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28158" y="1810108"/>
              <a:ext cx="155812" cy="15580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83045" y="1433387"/>
              <a:ext cx="191770" cy="2261235"/>
            </a:xfrm>
            <a:custGeom>
              <a:avLst/>
              <a:gdLst/>
              <a:ahLst/>
              <a:cxnLst/>
              <a:rect l="l" t="t" r="r" b="b"/>
              <a:pathLst>
                <a:path w="191770" h="2261235">
                  <a:moveTo>
                    <a:pt x="11861" y="228"/>
                  </a:moveTo>
                  <a:lnTo>
                    <a:pt x="1701" y="0"/>
                  </a:lnTo>
                  <a:lnTo>
                    <a:pt x="0" y="74447"/>
                  </a:lnTo>
                  <a:lnTo>
                    <a:pt x="10147" y="74688"/>
                  </a:lnTo>
                  <a:lnTo>
                    <a:pt x="11861" y="228"/>
                  </a:lnTo>
                  <a:close/>
                </a:path>
                <a:path w="191770" h="2261235">
                  <a:moveTo>
                    <a:pt x="191592" y="2187283"/>
                  </a:moveTo>
                  <a:lnTo>
                    <a:pt x="181444" y="2187054"/>
                  </a:lnTo>
                  <a:lnTo>
                    <a:pt x="179755" y="2260777"/>
                  </a:lnTo>
                  <a:lnTo>
                    <a:pt x="189903" y="2261019"/>
                  </a:lnTo>
                  <a:lnTo>
                    <a:pt x="191592" y="218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07121" y="1578545"/>
              <a:ext cx="155816" cy="1559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75504" y="2936290"/>
              <a:ext cx="155816" cy="15580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80761" y="2709368"/>
              <a:ext cx="155816" cy="15639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01861" y="1804837"/>
              <a:ext cx="155816" cy="15580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91305" y="2257375"/>
              <a:ext cx="155816" cy="15639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96577" y="2031379"/>
              <a:ext cx="155816" cy="15512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86033" y="2483372"/>
              <a:ext cx="155816" cy="1563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064961" y="3388867"/>
              <a:ext cx="155816" cy="15580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070247" y="3162631"/>
              <a:ext cx="155816" cy="15512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953252" y="1428116"/>
              <a:ext cx="191770" cy="2261235"/>
            </a:xfrm>
            <a:custGeom>
              <a:avLst/>
              <a:gdLst/>
              <a:ahLst/>
              <a:cxnLst/>
              <a:rect l="l" t="t" r="r" b="b"/>
              <a:pathLst>
                <a:path w="191770" h="2261235">
                  <a:moveTo>
                    <a:pt x="11861" y="228"/>
                  </a:moveTo>
                  <a:lnTo>
                    <a:pt x="1701" y="0"/>
                  </a:lnTo>
                  <a:lnTo>
                    <a:pt x="0" y="74447"/>
                  </a:lnTo>
                  <a:lnTo>
                    <a:pt x="10147" y="74676"/>
                  </a:lnTo>
                  <a:lnTo>
                    <a:pt x="11861" y="228"/>
                  </a:lnTo>
                  <a:close/>
                </a:path>
                <a:path w="191770" h="2261235">
                  <a:moveTo>
                    <a:pt x="191604" y="2187283"/>
                  </a:moveTo>
                  <a:lnTo>
                    <a:pt x="181444" y="2187054"/>
                  </a:lnTo>
                  <a:lnTo>
                    <a:pt x="179755" y="2260777"/>
                  </a:lnTo>
                  <a:lnTo>
                    <a:pt x="189903" y="2261006"/>
                  </a:lnTo>
                  <a:lnTo>
                    <a:pt x="191604" y="218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80824" y="1573274"/>
              <a:ext cx="155812" cy="15597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65008" y="2252104"/>
              <a:ext cx="155812" cy="15639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870280" y="2026107"/>
              <a:ext cx="155812" cy="15512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875565" y="1799566"/>
              <a:ext cx="155812" cy="15580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38664" y="3383596"/>
              <a:ext cx="155812" cy="15580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49207" y="2931018"/>
              <a:ext cx="155812" cy="15580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54465" y="2704097"/>
              <a:ext cx="155812" cy="15639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43950" y="3157359"/>
              <a:ext cx="155812" cy="15512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859736" y="2478100"/>
              <a:ext cx="155812" cy="15639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723458" y="1422846"/>
              <a:ext cx="191770" cy="2261235"/>
            </a:xfrm>
            <a:custGeom>
              <a:avLst/>
              <a:gdLst/>
              <a:ahLst/>
              <a:cxnLst/>
              <a:rect l="l" t="t" r="r" b="b"/>
              <a:pathLst>
                <a:path w="191770" h="2261235">
                  <a:moveTo>
                    <a:pt x="11861" y="228"/>
                  </a:moveTo>
                  <a:lnTo>
                    <a:pt x="1714" y="0"/>
                  </a:lnTo>
                  <a:lnTo>
                    <a:pt x="0" y="74447"/>
                  </a:lnTo>
                  <a:lnTo>
                    <a:pt x="10160" y="74676"/>
                  </a:lnTo>
                  <a:lnTo>
                    <a:pt x="11861" y="228"/>
                  </a:lnTo>
                  <a:close/>
                </a:path>
                <a:path w="191770" h="2261235">
                  <a:moveTo>
                    <a:pt x="191604" y="2187283"/>
                  </a:moveTo>
                  <a:lnTo>
                    <a:pt x="181444" y="2187054"/>
                  </a:lnTo>
                  <a:lnTo>
                    <a:pt x="179755" y="2260777"/>
                  </a:lnTo>
                  <a:lnTo>
                    <a:pt x="189903" y="2261006"/>
                  </a:lnTo>
                  <a:lnTo>
                    <a:pt x="191604" y="218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622907" y="2925747"/>
              <a:ext cx="155812" cy="15580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654524" y="1568003"/>
              <a:ext cx="155812" cy="15597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12364" y="3378324"/>
              <a:ext cx="155812" cy="15580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33436" y="2472829"/>
              <a:ext cx="155812" cy="156398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649265" y="1794294"/>
              <a:ext cx="155812" cy="15580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17650" y="3152088"/>
              <a:ext cx="155812" cy="15512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38708" y="2246833"/>
              <a:ext cx="155812" cy="1563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628164" y="2698826"/>
              <a:ext cx="155812" cy="15639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643980" y="2020836"/>
              <a:ext cx="155812" cy="15512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493664" y="1417575"/>
              <a:ext cx="191770" cy="2261235"/>
            </a:xfrm>
            <a:custGeom>
              <a:avLst/>
              <a:gdLst/>
              <a:ahLst/>
              <a:cxnLst/>
              <a:rect l="l" t="t" r="r" b="b"/>
              <a:pathLst>
                <a:path w="191770" h="2261235">
                  <a:moveTo>
                    <a:pt x="11861" y="228"/>
                  </a:moveTo>
                  <a:lnTo>
                    <a:pt x="1714" y="0"/>
                  </a:lnTo>
                  <a:lnTo>
                    <a:pt x="0" y="74447"/>
                  </a:lnTo>
                  <a:lnTo>
                    <a:pt x="10160" y="74676"/>
                  </a:lnTo>
                  <a:lnTo>
                    <a:pt x="11861" y="228"/>
                  </a:lnTo>
                  <a:close/>
                </a:path>
                <a:path w="191770" h="2261235">
                  <a:moveTo>
                    <a:pt x="191604" y="2187283"/>
                  </a:moveTo>
                  <a:lnTo>
                    <a:pt x="181444" y="2187041"/>
                  </a:lnTo>
                  <a:lnTo>
                    <a:pt x="179755" y="2260777"/>
                  </a:lnTo>
                  <a:lnTo>
                    <a:pt x="189915" y="2261006"/>
                  </a:lnTo>
                  <a:lnTo>
                    <a:pt x="191604" y="218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386068" y="3373053"/>
              <a:ext cx="155812" cy="15580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22968" y="1789023"/>
              <a:ext cx="155812" cy="15580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417696" y="2015312"/>
              <a:ext cx="155812" cy="15580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407153" y="2467892"/>
              <a:ext cx="155812" cy="15580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28227" y="1562731"/>
              <a:ext cx="155812" cy="15597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412425" y="2241604"/>
              <a:ext cx="155812" cy="15580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396625" y="2920820"/>
              <a:ext cx="155812" cy="15512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01868" y="2693554"/>
              <a:ext cx="155812" cy="15639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91353" y="3146817"/>
              <a:ext cx="155812" cy="15512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5263870" y="1412305"/>
              <a:ext cx="191770" cy="2261235"/>
            </a:xfrm>
            <a:custGeom>
              <a:avLst/>
              <a:gdLst/>
              <a:ahLst/>
              <a:cxnLst/>
              <a:rect l="l" t="t" r="r" b="b"/>
              <a:pathLst>
                <a:path w="191770" h="2261235">
                  <a:moveTo>
                    <a:pt x="11861" y="228"/>
                  </a:moveTo>
                  <a:lnTo>
                    <a:pt x="1714" y="0"/>
                  </a:lnTo>
                  <a:lnTo>
                    <a:pt x="0" y="74447"/>
                  </a:lnTo>
                  <a:lnTo>
                    <a:pt x="10160" y="74676"/>
                  </a:lnTo>
                  <a:lnTo>
                    <a:pt x="11861" y="228"/>
                  </a:lnTo>
                  <a:close/>
                </a:path>
                <a:path w="191770" h="2261235">
                  <a:moveTo>
                    <a:pt x="191604" y="2187283"/>
                  </a:moveTo>
                  <a:lnTo>
                    <a:pt x="181457" y="2187041"/>
                  </a:lnTo>
                  <a:lnTo>
                    <a:pt x="179755" y="2260777"/>
                  </a:lnTo>
                  <a:lnTo>
                    <a:pt x="189915" y="2261006"/>
                  </a:lnTo>
                  <a:lnTo>
                    <a:pt x="191604" y="2187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186111" y="2236290"/>
              <a:ext cx="155812" cy="15639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196668" y="1783752"/>
              <a:ext cx="155812" cy="15580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175582" y="2688913"/>
              <a:ext cx="155812" cy="15580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180853" y="2462621"/>
              <a:ext cx="155812" cy="155806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201927" y="1557460"/>
              <a:ext cx="155812" cy="15597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191383" y="2010294"/>
              <a:ext cx="155812" cy="15512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165053" y="3141545"/>
              <a:ext cx="155812" cy="15512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159767" y="3367782"/>
              <a:ext cx="155812" cy="15580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170310" y="2915205"/>
              <a:ext cx="155812" cy="155806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213843" y="3594074"/>
              <a:ext cx="12065" cy="74295"/>
            </a:xfrm>
            <a:custGeom>
              <a:avLst/>
              <a:gdLst/>
              <a:ahLst/>
              <a:cxnLst/>
              <a:rect l="l" t="t" r="r" b="b"/>
              <a:pathLst>
                <a:path w="12064" h="74295">
                  <a:moveTo>
                    <a:pt x="10152" y="73963"/>
                  </a:moveTo>
                  <a:lnTo>
                    <a:pt x="0" y="73730"/>
                  </a:lnTo>
                  <a:lnTo>
                    <a:pt x="1691" y="0"/>
                  </a:lnTo>
                  <a:lnTo>
                    <a:pt x="11844" y="232"/>
                  </a:lnTo>
                  <a:lnTo>
                    <a:pt x="10152" y="7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101782" y="186369"/>
            <a:ext cx="4082415" cy="821690"/>
            <a:chOff x="101782" y="186369"/>
            <a:chExt cx="4082415" cy="821690"/>
          </a:xfrm>
        </p:grpSpPr>
        <p:sp>
          <p:nvSpPr>
            <p:cNvPr id="97" name="object 97"/>
            <p:cNvSpPr/>
            <p:nvPr/>
          </p:nvSpPr>
          <p:spPr>
            <a:xfrm>
              <a:off x="101782" y="186369"/>
              <a:ext cx="3459479" cy="594995"/>
            </a:xfrm>
            <a:custGeom>
              <a:avLst/>
              <a:gdLst/>
              <a:ahLst/>
              <a:cxnLst/>
              <a:rect l="l" t="t" r="r" b="b"/>
              <a:pathLst>
                <a:path w="3459479" h="594995">
                  <a:moveTo>
                    <a:pt x="41408" y="591227"/>
                  </a:moveTo>
                  <a:lnTo>
                    <a:pt x="9447" y="568197"/>
                  </a:lnTo>
                  <a:lnTo>
                    <a:pt x="1769" y="504536"/>
                  </a:lnTo>
                  <a:lnTo>
                    <a:pt x="0" y="471815"/>
                  </a:lnTo>
                  <a:lnTo>
                    <a:pt x="0" y="470235"/>
                  </a:lnTo>
                  <a:lnTo>
                    <a:pt x="1260" y="450052"/>
                  </a:lnTo>
                  <a:lnTo>
                    <a:pt x="3584" y="439316"/>
                  </a:lnTo>
                  <a:lnTo>
                    <a:pt x="4825" y="436286"/>
                  </a:lnTo>
                  <a:lnTo>
                    <a:pt x="2111" y="375620"/>
                  </a:lnTo>
                  <a:lnTo>
                    <a:pt x="2843" y="184929"/>
                  </a:lnTo>
                  <a:lnTo>
                    <a:pt x="8876" y="92852"/>
                  </a:lnTo>
                  <a:lnTo>
                    <a:pt x="3360" y="9694"/>
                  </a:lnTo>
                  <a:lnTo>
                    <a:pt x="3360" y="4308"/>
                  </a:lnTo>
                  <a:lnTo>
                    <a:pt x="7712" y="0"/>
                  </a:lnTo>
                  <a:lnTo>
                    <a:pt x="13098" y="0"/>
                  </a:lnTo>
                  <a:lnTo>
                    <a:pt x="47052" y="2972"/>
                  </a:lnTo>
                  <a:lnTo>
                    <a:pt x="3186841" y="3231"/>
                  </a:lnTo>
                  <a:lnTo>
                    <a:pt x="3193362" y="4858"/>
                  </a:lnTo>
                  <a:lnTo>
                    <a:pt x="3204273" y="6118"/>
                  </a:lnTo>
                  <a:lnTo>
                    <a:pt x="3456640" y="6118"/>
                  </a:lnTo>
                  <a:lnTo>
                    <a:pt x="3456375" y="9694"/>
                  </a:lnTo>
                  <a:lnTo>
                    <a:pt x="3455357" y="24645"/>
                  </a:lnTo>
                  <a:lnTo>
                    <a:pt x="3454299" y="44411"/>
                  </a:lnTo>
                  <a:lnTo>
                    <a:pt x="3453878" y="62476"/>
                  </a:lnTo>
                  <a:lnTo>
                    <a:pt x="3454713" y="83844"/>
                  </a:lnTo>
                  <a:lnTo>
                    <a:pt x="3456617" y="110690"/>
                  </a:lnTo>
                  <a:lnTo>
                    <a:pt x="3458498" y="133658"/>
                  </a:lnTo>
                  <a:lnTo>
                    <a:pt x="3459243" y="142194"/>
                  </a:lnTo>
                  <a:lnTo>
                    <a:pt x="3459243" y="146222"/>
                  </a:lnTo>
                  <a:lnTo>
                    <a:pt x="3456246" y="227197"/>
                  </a:lnTo>
                  <a:lnTo>
                    <a:pt x="3455643" y="377817"/>
                  </a:lnTo>
                  <a:lnTo>
                    <a:pt x="3452626" y="434864"/>
                  </a:lnTo>
                  <a:lnTo>
                    <a:pt x="3455296" y="504536"/>
                  </a:lnTo>
                  <a:lnTo>
                    <a:pt x="3455101" y="585625"/>
                  </a:lnTo>
                  <a:lnTo>
                    <a:pt x="100008" y="585625"/>
                  </a:lnTo>
                  <a:lnTo>
                    <a:pt x="41408" y="591227"/>
                  </a:lnTo>
                  <a:close/>
                </a:path>
                <a:path w="3459479" h="594995">
                  <a:moveTo>
                    <a:pt x="3186841" y="3231"/>
                  </a:moveTo>
                  <a:lnTo>
                    <a:pt x="136547" y="3231"/>
                  </a:lnTo>
                  <a:lnTo>
                    <a:pt x="213546" y="560"/>
                  </a:lnTo>
                  <a:lnTo>
                    <a:pt x="3180824" y="1464"/>
                  </a:lnTo>
                  <a:lnTo>
                    <a:pt x="3184487" y="2644"/>
                  </a:lnTo>
                  <a:lnTo>
                    <a:pt x="3186841" y="3231"/>
                  </a:lnTo>
                  <a:close/>
                </a:path>
                <a:path w="3459479" h="594995">
                  <a:moveTo>
                    <a:pt x="3456742" y="4782"/>
                  </a:moveTo>
                  <a:lnTo>
                    <a:pt x="3338054" y="4782"/>
                  </a:lnTo>
                  <a:lnTo>
                    <a:pt x="3407771" y="1464"/>
                  </a:lnTo>
                  <a:lnTo>
                    <a:pt x="3456935" y="2240"/>
                  </a:lnTo>
                  <a:lnTo>
                    <a:pt x="3456742" y="4782"/>
                  </a:lnTo>
                  <a:close/>
                </a:path>
                <a:path w="3459479" h="594995">
                  <a:moveTo>
                    <a:pt x="3456640" y="6118"/>
                  </a:moveTo>
                  <a:lnTo>
                    <a:pt x="3204273" y="6118"/>
                  </a:lnTo>
                  <a:lnTo>
                    <a:pt x="3214045" y="4437"/>
                  </a:lnTo>
                  <a:lnTo>
                    <a:pt x="3237984" y="2346"/>
                  </a:lnTo>
                  <a:lnTo>
                    <a:pt x="3280105" y="2703"/>
                  </a:lnTo>
                  <a:lnTo>
                    <a:pt x="3320198" y="4013"/>
                  </a:lnTo>
                  <a:lnTo>
                    <a:pt x="3338054" y="4782"/>
                  </a:lnTo>
                  <a:lnTo>
                    <a:pt x="3456742" y="4782"/>
                  </a:lnTo>
                  <a:lnTo>
                    <a:pt x="3456640" y="6118"/>
                  </a:lnTo>
                  <a:close/>
                </a:path>
                <a:path w="3459479" h="594995">
                  <a:moveTo>
                    <a:pt x="257971" y="594674"/>
                  </a:moveTo>
                  <a:lnTo>
                    <a:pt x="177007" y="591571"/>
                  </a:lnTo>
                  <a:lnTo>
                    <a:pt x="100008" y="585625"/>
                  </a:lnTo>
                  <a:lnTo>
                    <a:pt x="3455101" y="585625"/>
                  </a:lnTo>
                  <a:lnTo>
                    <a:pt x="3455100" y="586143"/>
                  </a:lnTo>
                  <a:lnTo>
                    <a:pt x="303903" y="586143"/>
                  </a:lnTo>
                  <a:lnTo>
                    <a:pt x="257971" y="594674"/>
                  </a:lnTo>
                  <a:close/>
                </a:path>
                <a:path w="3459479" h="594995">
                  <a:moveTo>
                    <a:pt x="3285227" y="592864"/>
                  </a:moveTo>
                  <a:lnTo>
                    <a:pt x="338589" y="592002"/>
                  </a:lnTo>
                  <a:lnTo>
                    <a:pt x="303903" y="586143"/>
                  </a:lnTo>
                  <a:lnTo>
                    <a:pt x="3455100" y="586143"/>
                  </a:lnTo>
                  <a:lnTo>
                    <a:pt x="3455091" y="589589"/>
                  </a:lnTo>
                  <a:lnTo>
                    <a:pt x="3365587" y="589589"/>
                  </a:lnTo>
                  <a:lnTo>
                    <a:pt x="3285227" y="592864"/>
                  </a:lnTo>
                  <a:close/>
                </a:path>
                <a:path w="3459479" h="594995">
                  <a:moveTo>
                    <a:pt x="3455082" y="593338"/>
                  </a:moveTo>
                  <a:lnTo>
                    <a:pt x="3428798" y="593252"/>
                  </a:lnTo>
                  <a:lnTo>
                    <a:pt x="3365587" y="589589"/>
                  </a:lnTo>
                  <a:lnTo>
                    <a:pt x="3455091" y="589589"/>
                  </a:lnTo>
                  <a:lnTo>
                    <a:pt x="3455082" y="593338"/>
                  </a:lnTo>
                  <a:close/>
                </a:path>
              </a:pathLst>
            </a:custGeom>
            <a:solidFill>
              <a:srgbClr val="248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140602" y="425231"/>
              <a:ext cx="1043437" cy="582729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6787152" y="2124595"/>
            <a:ext cx="771750" cy="2126173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5635436" y="2897030"/>
            <a:ext cx="1055250" cy="134657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888750" y="716287"/>
            <a:ext cx="1996313" cy="1984428"/>
          </a:xfrm>
          <a:prstGeom prst="rect">
            <a:avLst/>
          </a:prstGeom>
        </p:spPr>
      </p:pic>
      <p:sp>
        <p:nvSpPr>
          <p:cNvPr id="102" name="object 102"/>
          <p:cNvSpPr txBox="1"/>
          <p:nvPr/>
        </p:nvSpPr>
        <p:spPr>
          <a:xfrm>
            <a:off x="281176" y="959056"/>
            <a:ext cx="4363720" cy="305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7080" algn="just">
              <a:lnSpc>
                <a:spcPct val="118400"/>
              </a:lnSpc>
              <a:spcBef>
                <a:spcPts val="95"/>
              </a:spcBef>
            </a:pPr>
            <a:r>
              <a:rPr sz="1200" spc="95" dirty="0">
                <a:latin typeface="Calibri"/>
                <a:cs typeface="Calibri"/>
              </a:rPr>
              <a:t>Plasticul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este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un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material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omniprezent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în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viața </a:t>
            </a:r>
            <a:r>
              <a:rPr sz="1200" spc="85" dirty="0">
                <a:latin typeface="Calibri"/>
                <a:cs typeface="Calibri"/>
              </a:rPr>
              <a:t>modernă,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fiind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utilizat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pentru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gamă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largă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produse </a:t>
            </a:r>
            <a:r>
              <a:rPr sz="1200" spc="90" dirty="0">
                <a:latin typeface="Calibri"/>
                <a:cs typeface="Calibri"/>
              </a:rPr>
              <a:t>datorită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costului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redus,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durabilității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și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versatilității.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De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la </a:t>
            </a:r>
            <a:r>
              <a:rPr sz="1200" spc="85" dirty="0">
                <a:latin typeface="Calibri"/>
                <a:cs typeface="Calibri"/>
              </a:rPr>
              <a:t>ambalaje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alimentare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și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sticle,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la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electronice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și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articole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uz </a:t>
            </a:r>
            <a:r>
              <a:rPr sz="1200" spc="75" dirty="0">
                <a:latin typeface="Calibri"/>
                <a:cs typeface="Calibri"/>
              </a:rPr>
              <a:t>casnic,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plasticul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a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devenit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indispensabil.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155" dirty="0">
                <a:latin typeface="Calibri"/>
                <a:cs typeface="Calibri"/>
              </a:rPr>
              <a:t>Cu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toate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45" dirty="0">
                <a:latin typeface="Calibri"/>
                <a:cs typeface="Calibri"/>
              </a:rPr>
              <a:t>acestea, </a:t>
            </a:r>
            <a:r>
              <a:rPr sz="1200" spc="105" dirty="0">
                <a:latin typeface="Calibri"/>
                <a:cs typeface="Calibri"/>
              </a:rPr>
              <a:t>utilizarea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excesivă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și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gestionarea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inadecvată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deșeurilor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de </a:t>
            </a:r>
            <a:r>
              <a:rPr sz="1200" spc="85" dirty="0">
                <a:latin typeface="Calibri"/>
                <a:cs typeface="Calibri"/>
              </a:rPr>
              <a:t>plastic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au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dus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la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probleme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grave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mediu.</a:t>
            </a:r>
            <a:endParaRPr sz="1200">
              <a:latin typeface="Calibri"/>
              <a:cs typeface="Calibri"/>
            </a:endParaRPr>
          </a:p>
          <a:p>
            <a:pPr marL="12700" marR="5080" indent="1030605" algn="just">
              <a:lnSpc>
                <a:spcPct val="118400"/>
              </a:lnSpc>
            </a:pPr>
            <a:r>
              <a:rPr sz="1200" spc="95" dirty="0">
                <a:latin typeface="Calibri"/>
                <a:cs typeface="Calibri"/>
              </a:rPr>
              <a:t>Plasticul</a:t>
            </a:r>
            <a:r>
              <a:rPr sz="1200" spc="3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este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fabricat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din</a:t>
            </a:r>
            <a:r>
              <a:rPr sz="1200" spc="35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petrol,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35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resursă </a:t>
            </a:r>
            <a:r>
              <a:rPr sz="1200" spc="85" dirty="0">
                <a:latin typeface="Calibri"/>
                <a:cs typeface="Calibri"/>
              </a:rPr>
              <a:t>neregenerabilă,</a:t>
            </a:r>
            <a:r>
              <a:rPr sz="1200" spc="114" dirty="0">
                <a:latin typeface="Calibri"/>
                <a:cs typeface="Calibri"/>
              </a:rPr>
              <a:t>  </a:t>
            </a:r>
            <a:r>
              <a:rPr sz="1200" spc="130" dirty="0">
                <a:latin typeface="Calibri"/>
                <a:cs typeface="Calibri"/>
              </a:rPr>
              <a:t>iar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spc="80" dirty="0">
                <a:latin typeface="Calibri"/>
                <a:cs typeface="Calibri"/>
              </a:rPr>
              <a:t>procesul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spc="85" dirty="0">
                <a:latin typeface="Calibri"/>
                <a:cs typeface="Calibri"/>
              </a:rPr>
              <a:t>producție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spc="90" dirty="0">
                <a:latin typeface="Calibri"/>
                <a:cs typeface="Calibri"/>
              </a:rPr>
              <a:t>contribuie</a:t>
            </a:r>
            <a:r>
              <a:rPr sz="1200" spc="120" dirty="0">
                <a:latin typeface="Calibri"/>
                <a:cs typeface="Calibri"/>
              </a:rPr>
              <a:t>  </a:t>
            </a:r>
            <a:r>
              <a:rPr sz="1200" spc="75" dirty="0">
                <a:latin typeface="Calibri"/>
                <a:cs typeface="Calibri"/>
              </a:rPr>
              <a:t>la </a:t>
            </a:r>
            <a:r>
              <a:rPr sz="1200" spc="80" dirty="0">
                <a:latin typeface="Calibri"/>
                <a:cs typeface="Calibri"/>
              </a:rPr>
              <a:t>emisiile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gaze</a:t>
            </a:r>
            <a:r>
              <a:rPr sz="1200" spc="390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cu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efect</a:t>
            </a:r>
            <a:r>
              <a:rPr sz="1200" spc="390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seră.</a:t>
            </a:r>
            <a:r>
              <a:rPr sz="1200" spc="39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După</a:t>
            </a:r>
            <a:r>
              <a:rPr sz="1200" spc="38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utilizare,</a:t>
            </a:r>
            <a:r>
              <a:rPr sz="1200" spc="390" dirty="0">
                <a:latin typeface="Calibri"/>
                <a:cs typeface="Calibri"/>
              </a:rPr>
              <a:t> </a:t>
            </a:r>
            <a:r>
              <a:rPr sz="1200" spc="75" dirty="0">
                <a:latin typeface="Calibri"/>
                <a:cs typeface="Calibri"/>
              </a:rPr>
              <a:t>multe </a:t>
            </a:r>
            <a:r>
              <a:rPr sz="1200" spc="55" dirty="0">
                <a:latin typeface="Calibri"/>
                <a:cs typeface="Calibri"/>
              </a:rPr>
              <a:t>obiecte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din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plastic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ajung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în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natură,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unde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poluează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70" dirty="0">
                <a:latin typeface="Calibri"/>
                <a:cs typeface="Calibri"/>
              </a:rPr>
              <a:t>solurile, </a:t>
            </a:r>
            <a:r>
              <a:rPr sz="1200" spc="65" dirty="0">
                <a:latin typeface="Calibri"/>
                <a:cs typeface="Calibri"/>
              </a:rPr>
              <a:t>apele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și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afectează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viața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sălbatică.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65" dirty="0">
                <a:latin typeface="Calibri"/>
                <a:cs typeface="Calibri"/>
              </a:rPr>
              <a:t>Unele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110" dirty="0">
                <a:latin typeface="Calibri"/>
                <a:cs typeface="Calibri"/>
              </a:rPr>
              <a:t>tipuri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55" dirty="0">
                <a:latin typeface="Calibri"/>
                <a:cs typeface="Calibri"/>
              </a:rPr>
              <a:t>de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plastic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se </a:t>
            </a:r>
            <a:r>
              <a:rPr sz="1200" spc="95" dirty="0">
                <a:latin typeface="Calibri"/>
                <a:cs typeface="Calibri"/>
              </a:rPr>
              <a:t>fragmentează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în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microplastice,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care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60" dirty="0">
                <a:latin typeface="Calibri"/>
                <a:cs typeface="Calibri"/>
              </a:rPr>
              <a:t>pot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95" dirty="0">
                <a:latin typeface="Calibri"/>
                <a:cs typeface="Calibri"/>
              </a:rPr>
              <a:t>pătrunde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în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90" dirty="0">
                <a:latin typeface="Calibri"/>
                <a:cs typeface="Calibri"/>
              </a:rPr>
              <a:t>lanțul </a:t>
            </a:r>
            <a:r>
              <a:rPr sz="1200" spc="95" dirty="0">
                <a:latin typeface="Calibri"/>
                <a:cs typeface="Calibri"/>
              </a:rPr>
              <a:t>alimentar,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reprezentând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un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105" dirty="0">
                <a:latin typeface="Calibri"/>
                <a:cs typeface="Calibri"/>
              </a:rPr>
              <a:t>risc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100" dirty="0">
                <a:latin typeface="Calibri"/>
                <a:cs typeface="Calibri"/>
              </a:rPr>
              <a:t>pentru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sănătatea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80" dirty="0">
                <a:latin typeface="Calibri"/>
                <a:cs typeface="Calibri"/>
              </a:rPr>
              <a:t>umană.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title"/>
          </p:nvPr>
        </p:nvSpPr>
        <p:spPr>
          <a:xfrm>
            <a:off x="207958" y="128666"/>
            <a:ext cx="319341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850" spc="-644" baseline="2849" dirty="0">
                <a:solidFill>
                  <a:srgbClr val="000000"/>
                </a:solidFill>
                <a:latin typeface="Lucida Sans Unicode"/>
                <a:cs typeface="Lucida Sans Unicode"/>
              </a:rPr>
              <a:t>D</a:t>
            </a:r>
            <a:r>
              <a:rPr sz="5850" spc="-644" baseline="2136" dirty="0">
                <a:solidFill>
                  <a:srgbClr val="000000"/>
                </a:solidFill>
                <a:latin typeface="Lucida Sans Unicode"/>
                <a:cs typeface="Lucida Sans Unicode"/>
              </a:rPr>
              <a:t>ESP</a:t>
            </a:r>
            <a:r>
              <a:rPr sz="5850" spc="-644" baseline="1424" dirty="0">
                <a:solidFill>
                  <a:srgbClr val="000000"/>
                </a:solidFill>
                <a:latin typeface="Lucida Sans Unicode"/>
                <a:cs typeface="Lucida Sans Unicode"/>
              </a:rPr>
              <a:t>RE</a:t>
            </a:r>
            <a:r>
              <a:rPr sz="5850" spc="-179" baseline="142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5850" spc="-810" baseline="1424" dirty="0">
                <a:solidFill>
                  <a:srgbClr val="000000"/>
                </a:solidFill>
                <a:latin typeface="Lucida Sans Unicode"/>
                <a:cs typeface="Lucida Sans Unicode"/>
              </a:rPr>
              <a:t>P</a:t>
            </a:r>
            <a:r>
              <a:rPr sz="3900" spc="-540" dirty="0">
                <a:solidFill>
                  <a:srgbClr val="000000"/>
                </a:solidFill>
                <a:latin typeface="Lucida Sans Unicode"/>
                <a:cs typeface="Lucida Sans Unicode"/>
              </a:rPr>
              <a:t>LASTIC</a:t>
            </a:r>
            <a:endParaRPr sz="3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7560002" cy="42523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9991" y="1652169"/>
            <a:ext cx="551878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-610" dirty="0">
                <a:solidFill>
                  <a:srgbClr val="FFFFFF"/>
                </a:solidFill>
                <a:latin typeface="Times New Roman"/>
                <a:cs typeface="Times New Roman"/>
              </a:rPr>
              <a:t>IMPACTURI</a:t>
            </a:r>
            <a:r>
              <a:rPr sz="39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495" dirty="0">
                <a:solidFill>
                  <a:srgbClr val="FFFFFF"/>
                </a:solidFill>
                <a:latin typeface="Times New Roman"/>
                <a:cs typeface="Times New Roman"/>
              </a:rPr>
              <a:t>PE</a:t>
            </a:r>
            <a:r>
              <a:rPr sz="3900" spc="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660" dirty="0">
                <a:solidFill>
                  <a:srgbClr val="FFFFFF"/>
                </a:solidFill>
                <a:latin typeface="Times New Roman"/>
                <a:cs typeface="Times New Roman"/>
              </a:rPr>
              <a:t>TERMEN</a:t>
            </a:r>
            <a:r>
              <a:rPr sz="3900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900" spc="-819" dirty="0">
                <a:solidFill>
                  <a:srgbClr val="FFFFFF"/>
                </a:solidFill>
                <a:latin typeface="Times New Roman"/>
                <a:cs typeface="Times New Roman"/>
              </a:rPr>
              <a:t>LUNG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9031" y="637784"/>
            <a:ext cx="2150745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17800"/>
              </a:lnSpc>
              <a:spcBef>
                <a:spcPts val="100"/>
              </a:spcBef>
            </a:pPr>
            <a:r>
              <a:rPr sz="2150" b="1" spc="225" dirty="0">
                <a:latin typeface="Cambria"/>
                <a:cs typeface="Cambria"/>
              </a:rPr>
              <a:t>Degradarea </a:t>
            </a:r>
            <a:r>
              <a:rPr sz="2150" b="1" spc="204" dirty="0">
                <a:latin typeface="Cambria"/>
                <a:cs typeface="Cambria"/>
              </a:rPr>
              <a:t>ecosistemelor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9879" y="637784"/>
            <a:ext cx="2118360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5080" indent="-372745">
              <a:lnSpc>
                <a:spcPct val="117800"/>
              </a:lnSpc>
              <a:spcBef>
                <a:spcPts val="100"/>
              </a:spcBef>
            </a:pPr>
            <a:r>
              <a:rPr sz="2150" b="1" spc="220" dirty="0">
                <a:solidFill>
                  <a:srgbClr val="FFFFFF"/>
                </a:solidFill>
                <a:latin typeface="Cambria"/>
                <a:cs typeface="Cambria"/>
              </a:rPr>
              <a:t>Microplastice </a:t>
            </a:r>
            <a:r>
              <a:rPr sz="2150" b="1" spc="215" dirty="0">
                <a:solidFill>
                  <a:srgbClr val="FFFFFF"/>
                </a:solidFill>
                <a:latin typeface="Cambria"/>
                <a:cs typeface="Cambria"/>
              </a:rPr>
              <a:t>peste</a:t>
            </a:r>
            <a:r>
              <a:rPr sz="2150" b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spc="180" dirty="0">
                <a:solidFill>
                  <a:srgbClr val="FFFFFF"/>
                </a:solidFill>
                <a:latin typeface="Cambria"/>
                <a:cs typeface="Cambria"/>
              </a:rPr>
              <a:t>tot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476" y="2397127"/>
            <a:ext cx="1839595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800"/>
              </a:lnSpc>
              <a:spcBef>
                <a:spcPts val="100"/>
              </a:spcBef>
            </a:pPr>
            <a:r>
              <a:rPr sz="2150" b="1" spc="235" dirty="0">
                <a:solidFill>
                  <a:srgbClr val="FFFFFF"/>
                </a:solidFill>
                <a:latin typeface="Cambria"/>
                <a:cs typeface="Cambria"/>
              </a:rPr>
              <a:t>Colaps </a:t>
            </a:r>
            <a:r>
              <a:rPr sz="2150" b="1" spc="245" dirty="0">
                <a:solidFill>
                  <a:srgbClr val="FFFFFF"/>
                </a:solidFill>
                <a:latin typeface="Cambria"/>
                <a:cs typeface="Cambria"/>
              </a:rPr>
              <a:t>economic</a:t>
            </a:r>
            <a:r>
              <a:rPr sz="2150" b="1" spc="2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spc="150" dirty="0">
                <a:solidFill>
                  <a:srgbClr val="FFFFFF"/>
                </a:solidFill>
                <a:latin typeface="Cambria"/>
                <a:cs typeface="Cambria"/>
              </a:rPr>
              <a:t>și </a:t>
            </a:r>
            <a:r>
              <a:rPr sz="2150" b="1" spc="195" dirty="0">
                <a:solidFill>
                  <a:srgbClr val="FFFFFF"/>
                </a:solidFill>
                <a:latin typeface="Cambria"/>
                <a:cs typeface="Cambria"/>
              </a:rPr>
              <a:t>social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6399" y="2397127"/>
            <a:ext cx="1783080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7800"/>
              </a:lnSpc>
              <a:spcBef>
                <a:spcPts val="100"/>
              </a:spcBef>
            </a:pPr>
            <a:r>
              <a:rPr sz="2150" b="1" spc="36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150" b="1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spc="204" dirty="0">
                <a:solidFill>
                  <a:srgbClr val="FFFFFF"/>
                </a:solidFill>
                <a:latin typeface="Cambria"/>
                <a:cs typeface="Cambria"/>
              </a:rPr>
              <a:t>planetă </a:t>
            </a:r>
            <a:r>
              <a:rPr sz="2150" b="1" spc="235" dirty="0">
                <a:solidFill>
                  <a:srgbClr val="FFFFFF"/>
                </a:solidFill>
                <a:latin typeface="Cambria"/>
                <a:cs typeface="Cambria"/>
              </a:rPr>
              <a:t>sufocată</a:t>
            </a:r>
            <a:r>
              <a:rPr sz="2150" b="1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50" b="1" spc="190" dirty="0">
                <a:solidFill>
                  <a:srgbClr val="FFFFFF"/>
                </a:solidFill>
                <a:latin typeface="Cambria"/>
                <a:cs typeface="Cambria"/>
              </a:rPr>
              <a:t>de deșeuri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49805" y="2289803"/>
            <a:ext cx="3663950" cy="1600200"/>
          </a:xfrm>
          <a:custGeom>
            <a:avLst/>
            <a:gdLst/>
            <a:ahLst/>
            <a:cxnLst/>
            <a:rect l="l" t="t" r="r" b="b"/>
            <a:pathLst>
              <a:path w="3663950" h="1600200">
                <a:moveTo>
                  <a:pt x="1290036" y="25400"/>
                </a:moveTo>
                <a:lnTo>
                  <a:pt x="1223750" y="25400"/>
                </a:lnTo>
                <a:lnTo>
                  <a:pt x="1198064" y="12700"/>
                </a:lnTo>
                <a:lnTo>
                  <a:pt x="879588" y="12700"/>
                </a:lnTo>
                <a:lnTo>
                  <a:pt x="895664" y="0"/>
                </a:lnTo>
                <a:lnTo>
                  <a:pt x="1219370" y="0"/>
                </a:lnTo>
                <a:lnTo>
                  <a:pt x="1255995" y="12700"/>
                </a:lnTo>
                <a:lnTo>
                  <a:pt x="1290036" y="25400"/>
                </a:lnTo>
                <a:close/>
              </a:path>
              <a:path w="3663950" h="1600200">
                <a:moveTo>
                  <a:pt x="2923323" y="12700"/>
                </a:moveTo>
                <a:lnTo>
                  <a:pt x="2482243" y="12700"/>
                </a:lnTo>
                <a:lnTo>
                  <a:pt x="2515552" y="0"/>
                </a:lnTo>
                <a:lnTo>
                  <a:pt x="2875833" y="0"/>
                </a:lnTo>
                <a:lnTo>
                  <a:pt x="2923323" y="12700"/>
                </a:lnTo>
                <a:close/>
              </a:path>
              <a:path w="3663950" h="1600200">
                <a:moveTo>
                  <a:pt x="861605" y="38100"/>
                </a:moveTo>
                <a:lnTo>
                  <a:pt x="827545" y="38100"/>
                </a:lnTo>
                <a:lnTo>
                  <a:pt x="846550" y="25400"/>
                </a:lnTo>
                <a:lnTo>
                  <a:pt x="862442" y="12700"/>
                </a:lnTo>
                <a:lnTo>
                  <a:pt x="908486" y="12700"/>
                </a:lnTo>
                <a:lnTo>
                  <a:pt x="897239" y="25400"/>
                </a:lnTo>
                <a:lnTo>
                  <a:pt x="880050" y="25400"/>
                </a:lnTo>
                <a:lnTo>
                  <a:pt x="861605" y="38100"/>
                </a:lnTo>
                <a:close/>
              </a:path>
              <a:path w="3663950" h="1600200">
                <a:moveTo>
                  <a:pt x="2515552" y="25400"/>
                </a:moveTo>
                <a:lnTo>
                  <a:pt x="2387878" y="25400"/>
                </a:lnTo>
                <a:lnTo>
                  <a:pt x="2403727" y="12700"/>
                </a:lnTo>
                <a:lnTo>
                  <a:pt x="2557348" y="12700"/>
                </a:lnTo>
                <a:lnTo>
                  <a:pt x="2515552" y="25400"/>
                </a:lnTo>
                <a:close/>
              </a:path>
              <a:path w="3663950" h="1600200">
                <a:moveTo>
                  <a:pt x="3037665" y="25400"/>
                </a:moveTo>
                <a:lnTo>
                  <a:pt x="2829489" y="25400"/>
                </a:lnTo>
                <a:lnTo>
                  <a:pt x="2776879" y="12700"/>
                </a:lnTo>
                <a:lnTo>
                  <a:pt x="3006343" y="12700"/>
                </a:lnTo>
                <a:lnTo>
                  <a:pt x="3037665" y="25400"/>
                </a:lnTo>
                <a:close/>
              </a:path>
              <a:path w="3663950" h="1600200">
                <a:moveTo>
                  <a:pt x="1420109" y="88900"/>
                </a:moveTo>
                <a:lnTo>
                  <a:pt x="1398305" y="88900"/>
                </a:lnTo>
                <a:lnTo>
                  <a:pt x="1390214" y="76200"/>
                </a:lnTo>
                <a:lnTo>
                  <a:pt x="1374581" y="63500"/>
                </a:lnTo>
                <a:lnTo>
                  <a:pt x="1356106" y="63500"/>
                </a:lnTo>
                <a:lnTo>
                  <a:pt x="1335785" y="50800"/>
                </a:lnTo>
                <a:lnTo>
                  <a:pt x="1314614" y="38100"/>
                </a:lnTo>
                <a:lnTo>
                  <a:pt x="1286049" y="38100"/>
                </a:lnTo>
                <a:lnTo>
                  <a:pt x="1254420" y="25400"/>
                </a:lnTo>
                <a:lnTo>
                  <a:pt x="1321308" y="25400"/>
                </a:lnTo>
                <a:lnTo>
                  <a:pt x="1343973" y="38100"/>
                </a:lnTo>
                <a:lnTo>
                  <a:pt x="1365310" y="50800"/>
                </a:lnTo>
                <a:lnTo>
                  <a:pt x="1384431" y="50800"/>
                </a:lnTo>
                <a:lnTo>
                  <a:pt x="1400452" y="63500"/>
                </a:lnTo>
                <a:lnTo>
                  <a:pt x="1408185" y="76200"/>
                </a:lnTo>
                <a:lnTo>
                  <a:pt x="1414184" y="76200"/>
                </a:lnTo>
                <a:lnTo>
                  <a:pt x="1420109" y="88900"/>
                </a:lnTo>
                <a:close/>
              </a:path>
              <a:path w="3663950" h="1600200">
                <a:moveTo>
                  <a:pt x="1808610" y="304800"/>
                </a:moveTo>
                <a:lnTo>
                  <a:pt x="1780027" y="304800"/>
                </a:lnTo>
                <a:lnTo>
                  <a:pt x="1785545" y="292100"/>
                </a:lnTo>
                <a:lnTo>
                  <a:pt x="1798797" y="292100"/>
                </a:lnTo>
                <a:lnTo>
                  <a:pt x="1807195" y="279400"/>
                </a:lnTo>
                <a:lnTo>
                  <a:pt x="1831903" y="266700"/>
                </a:lnTo>
                <a:lnTo>
                  <a:pt x="1863403" y="241300"/>
                </a:lnTo>
                <a:lnTo>
                  <a:pt x="1898004" y="215900"/>
                </a:lnTo>
                <a:lnTo>
                  <a:pt x="1932014" y="190500"/>
                </a:lnTo>
                <a:lnTo>
                  <a:pt x="1962954" y="177800"/>
                </a:lnTo>
                <a:lnTo>
                  <a:pt x="1994965" y="165100"/>
                </a:lnTo>
                <a:lnTo>
                  <a:pt x="2026311" y="165100"/>
                </a:lnTo>
                <a:lnTo>
                  <a:pt x="2055258" y="152400"/>
                </a:lnTo>
                <a:lnTo>
                  <a:pt x="2075955" y="139700"/>
                </a:lnTo>
                <a:lnTo>
                  <a:pt x="2094436" y="127000"/>
                </a:lnTo>
                <a:lnTo>
                  <a:pt x="2113508" y="114300"/>
                </a:lnTo>
                <a:lnTo>
                  <a:pt x="2135977" y="114300"/>
                </a:lnTo>
                <a:lnTo>
                  <a:pt x="2183670" y="88900"/>
                </a:lnTo>
                <a:lnTo>
                  <a:pt x="2240813" y="63500"/>
                </a:lnTo>
                <a:lnTo>
                  <a:pt x="2297218" y="50800"/>
                </a:lnTo>
                <a:lnTo>
                  <a:pt x="2342696" y="38100"/>
                </a:lnTo>
                <a:lnTo>
                  <a:pt x="2359873" y="25400"/>
                </a:lnTo>
                <a:lnTo>
                  <a:pt x="2428619" y="25400"/>
                </a:lnTo>
                <a:lnTo>
                  <a:pt x="2404908" y="38100"/>
                </a:lnTo>
                <a:lnTo>
                  <a:pt x="2363158" y="38100"/>
                </a:lnTo>
                <a:lnTo>
                  <a:pt x="2346633" y="50800"/>
                </a:lnTo>
                <a:lnTo>
                  <a:pt x="2301561" y="63500"/>
                </a:lnTo>
                <a:lnTo>
                  <a:pt x="2245341" y="88900"/>
                </a:lnTo>
                <a:lnTo>
                  <a:pt x="2188383" y="101600"/>
                </a:lnTo>
                <a:lnTo>
                  <a:pt x="2141096" y="127000"/>
                </a:lnTo>
                <a:lnTo>
                  <a:pt x="2119212" y="139700"/>
                </a:lnTo>
                <a:lnTo>
                  <a:pt x="2100687" y="139700"/>
                </a:lnTo>
                <a:lnTo>
                  <a:pt x="2082679" y="152400"/>
                </a:lnTo>
                <a:lnTo>
                  <a:pt x="2062346" y="165100"/>
                </a:lnTo>
                <a:lnTo>
                  <a:pt x="2033097" y="177800"/>
                </a:lnTo>
                <a:lnTo>
                  <a:pt x="2001117" y="177800"/>
                </a:lnTo>
                <a:lnTo>
                  <a:pt x="1968547" y="190500"/>
                </a:lnTo>
                <a:lnTo>
                  <a:pt x="1937527" y="203200"/>
                </a:lnTo>
                <a:lnTo>
                  <a:pt x="1871918" y="254000"/>
                </a:lnTo>
                <a:lnTo>
                  <a:pt x="1841901" y="279400"/>
                </a:lnTo>
                <a:lnTo>
                  <a:pt x="1817827" y="292100"/>
                </a:lnTo>
                <a:lnTo>
                  <a:pt x="1808610" y="304800"/>
                </a:lnTo>
                <a:close/>
              </a:path>
              <a:path w="3663950" h="1600200">
                <a:moveTo>
                  <a:pt x="3078615" y="38100"/>
                </a:moveTo>
                <a:lnTo>
                  <a:pt x="3033727" y="38100"/>
                </a:lnTo>
                <a:lnTo>
                  <a:pt x="3003285" y="25400"/>
                </a:lnTo>
                <a:lnTo>
                  <a:pt x="3068506" y="25400"/>
                </a:lnTo>
                <a:lnTo>
                  <a:pt x="3078615" y="38100"/>
                </a:lnTo>
                <a:close/>
              </a:path>
              <a:path w="3663950" h="1600200">
                <a:moveTo>
                  <a:pt x="808399" y="76200"/>
                </a:moveTo>
                <a:lnTo>
                  <a:pt x="790551" y="76200"/>
                </a:lnTo>
                <a:lnTo>
                  <a:pt x="800721" y="63500"/>
                </a:lnTo>
                <a:lnTo>
                  <a:pt x="811113" y="50800"/>
                </a:lnTo>
                <a:lnTo>
                  <a:pt x="820064" y="38100"/>
                </a:lnTo>
                <a:lnTo>
                  <a:pt x="843751" y="38100"/>
                </a:lnTo>
                <a:lnTo>
                  <a:pt x="828333" y="50800"/>
                </a:lnTo>
                <a:lnTo>
                  <a:pt x="817720" y="63500"/>
                </a:lnTo>
                <a:lnTo>
                  <a:pt x="808399" y="76200"/>
                </a:lnTo>
                <a:close/>
              </a:path>
              <a:path w="3663950" h="1600200">
                <a:moveTo>
                  <a:pt x="3319196" y="215900"/>
                </a:moveTo>
                <a:lnTo>
                  <a:pt x="3300259" y="215900"/>
                </a:lnTo>
                <a:lnTo>
                  <a:pt x="3294882" y="203200"/>
                </a:lnTo>
                <a:lnTo>
                  <a:pt x="3288471" y="203200"/>
                </a:lnTo>
                <a:lnTo>
                  <a:pt x="3280215" y="190500"/>
                </a:lnTo>
                <a:lnTo>
                  <a:pt x="3251606" y="165100"/>
                </a:lnTo>
                <a:lnTo>
                  <a:pt x="3212588" y="139700"/>
                </a:lnTo>
                <a:lnTo>
                  <a:pt x="3171355" y="101600"/>
                </a:lnTo>
                <a:lnTo>
                  <a:pt x="3136102" y="76200"/>
                </a:lnTo>
                <a:lnTo>
                  <a:pt x="3118033" y="76200"/>
                </a:lnTo>
                <a:lnTo>
                  <a:pt x="3101403" y="63500"/>
                </a:lnTo>
                <a:lnTo>
                  <a:pt x="3085881" y="50800"/>
                </a:lnTo>
                <a:lnTo>
                  <a:pt x="3071133" y="50800"/>
                </a:lnTo>
                <a:lnTo>
                  <a:pt x="3061856" y="38100"/>
                </a:lnTo>
                <a:lnTo>
                  <a:pt x="3093829" y="38100"/>
                </a:lnTo>
                <a:lnTo>
                  <a:pt x="3109967" y="50800"/>
                </a:lnTo>
                <a:lnTo>
                  <a:pt x="3127064" y="63500"/>
                </a:lnTo>
                <a:lnTo>
                  <a:pt x="3145158" y="63500"/>
                </a:lnTo>
                <a:lnTo>
                  <a:pt x="3174401" y="88900"/>
                </a:lnTo>
                <a:lnTo>
                  <a:pt x="3206928" y="114300"/>
                </a:lnTo>
                <a:lnTo>
                  <a:pt x="3238791" y="139700"/>
                </a:lnTo>
                <a:lnTo>
                  <a:pt x="3266040" y="165100"/>
                </a:lnTo>
                <a:lnTo>
                  <a:pt x="3281876" y="177800"/>
                </a:lnTo>
                <a:lnTo>
                  <a:pt x="3296162" y="190500"/>
                </a:lnTo>
                <a:lnTo>
                  <a:pt x="3308676" y="203200"/>
                </a:lnTo>
                <a:lnTo>
                  <a:pt x="3319196" y="215900"/>
                </a:lnTo>
                <a:close/>
              </a:path>
              <a:path w="3663950" h="1600200">
                <a:moveTo>
                  <a:pt x="781477" y="190500"/>
                </a:moveTo>
                <a:lnTo>
                  <a:pt x="782264" y="177800"/>
                </a:lnTo>
                <a:lnTo>
                  <a:pt x="763973" y="177800"/>
                </a:lnTo>
                <a:lnTo>
                  <a:pt x="763709" y="152400"/>
                </a:lnTo>
                <a:lnTo>
                  <a:pt x="769307" y="114300"/>
                </a:lnTo>
                <a:lnTo>
                  <a:pt x="782264" y="76200"/>
                </a:lnTo>
                <a:lnTo>
                  <a:pt x="800481" y="76200"/>
                </a:lnTo>
                <a:lnTo>
                  <a:pt x="794077" y="88900"/>
                </a:lnTo>
                <a:lnTo>
                  <a:pt x="789745" y="101600"/>
                </a:lnTo>
                <a:lnTo>
                  <a:pt x="786595" y="114300"/>
                </a:lnTo>
                <a:lnTo>
                  <a:pt x="784331" y="114300"/>
                </a:lnTo>
                <a:lnTo>
                  <a:pt x="782658" y="127000"/>
                </a:lnTo>
                <a:lnTo>
                  <a:pt x="781975" y="139700"/>
                </a:lnTo>
                <a:lnTo>
                  <a:pt x="782806" y="165100"/>
                </a:lnTo>
                <a:lnTo>
                  <a:pt x="783267" y="177800"/>
                </a:lnTo>
                <a:lnTo>
                  <a:pt x="781477" y="190500"/>
                </a:lnTo>
                <a:close/>
              </a:path>
              <a:path w="3663950" h="1600200">
                <a:moveTo>
                  <a:pt x="1442503" y="101600"/>
                </a:moveTo>
                <a:lnTo>
                  <a:pt x="1411089" y="101600"/>
                </a:lnTo>
                <a:lnTo>
                  <a:pt x="1404734" y="88900"/>
                </a:lnTo>
                <a:lnTo>
                  <a:pt x="1427621" y="88900"/>
                </a:lnTo>
                <a:lnTo>
                  <a:pt x="1442503" y="101600"/>
                </a:lnTo>
                <a:close/>
              </a:path>
              <a:path w="3663950" h="1600200">
                <a:moveTo>
                  <a:pt x="1607792" y="215900"/>
                </a:moveTo>
                <a:lnTo>
                  <a:pt x="1582364" y="215900"/>
                </a:lnTo>
                <a:lnTo>
                  <a:pt x="1563175" y="203200"/>
                </a:lnTo>
                <a:lnTo>
                  <a:pt x="1538707" y="177800"/>
                </a:lnTo>
                <a:lnTo>
                  <a:pt x="1512542" y="152400"/>
                </a:lnTo>
                <a:lnTo>
                  <a:pt x="1488258" y="139700"/>
                </a:lnTo>
                <a:lnTo>
                  <a:pt x="1450950" y="114300"/>
                </a:lnTo>
                <a:lnTo>
                  <a:pt x="1433662" y="114300"/>
                </a:lnTo>
                <a:lnTo>
                  <a:pt x="1418958" y="101600"/>
                </a:lnTo>
                <a:lnTo>
                  <a:pt x="1460154" y="101600"/>
                </a:lnTo>
                <a:lnTo>
                  <a:pt x="1497708" y="127000"/>
                </a:lnTo>
                <a:lnTo>
                  <a:pt x="1521635" y="139700"/>
                </a:lnTo>
                <a:lnTo>
                  <a:pt x="1547075" y="165100"/>
                </a:lnTo>
                <a:lnTo>
                  <a:pt x="1570964" y="190500"/>
                </a:lnTo>
                <a:lnTo>
                  <a:pt x="1590239" y="203200"/>
                </a:lnTo>
                <a:lnTo>
                  <a:pt x="1602396" y="203200"/>
                </a:lnTo>
                <a:lnTo>
                  <a:pt x="1607792" y="215900"/>
                </a:lnTo>
                <a:close/>
              </a:path>
              <a:path w="3663950" h="1600200">
                <a:moveTo>
                  <a:pt x="766120" y="190500"/>
                </a:moveTo>
                <a:lnTo>
                  <a:pt x="289104" y="190500"/>
                </a:lnTo>
                <a:lnTo>
                  <a:pt x="310945" y="177800"/>
                </a:lnTo>
                <a:lnTo>
                  <a:pt x="765727" y="177800"/>
                </a:lnTo>
                <a:lnTo>
                  <a:pt x="766120" y="190500"/>
                </a:lnTo>
                <a:close/>
              </a:path>
              <a:path w="3663950" h="1600200">
                <a:moveTo>
                  <a:pt x="766317" y="190500"/>
                </a:moveTo>
                <a:lnTo>
                  <a:pt x="766120" y="190500"/>
                </a:lnTo>
                <a:lnTo>
                  <a:pt x="766120" y="177800"/>
                </a:lnTo>
                <a:lnTo>
                  <a:pt x="766317" y="190500"/>
                </a:lnTo>
                <a:close/>
              </a:path>
              <a:path w="3663950" h="1600200">
                <a:moveTo>
                  <a:pt x="781477" y="190500"/>
                </a:moveTo>
                <a:lnTo>
                  <a:pt x="766317" y="190500"/>
                </a:lnTo>
                <a:lnTo>
                  <a:pt x="766120" y="177800"/>
                </a:lnTo>
                <a:lnTo>
                  <a:pt x="782264" y="177800"/>
                </a:lnTo>
                <a:lnTo>
                  <a:pt x="781477" y="190500"/>
                </a:lnTo>
                <a:close/>
              </a:path>
              <a:path w="3663950" h="1600200">
                <a:moveTo>
                  <a:pt x="765727" y="203200"/>
                </a:moveTo>
                <a:lnTo>
                  <a:pt x="229193" y="203200"/>
                </a:lnTo>
                <a:lnTo>
                  <a:pt x="242039" y="190500"/>
                </a:lnTo>
                <a:lnTo>
                  <a:pt x="773602" y="190500"/>
                </a:lnTo>
                <a:lnTo>
                  <a:pt x="765727" y="203200"/>
                </a:lnTo>
                <a:close/>
              </a:path>
              <a:path w="3663950" h="1600200">
                <a:moveTo>
                  <a:pt x="69127" y="342900"/>
                </a:moveTo>
                <a:lnTo>
                  <a:pt x="49495" y="342900"/>
                </a:lnTo>
                <a:lnTo>
                  <a:pt x="58797" y="330200"/>
                </a:lnTo>
                <a:lnTo>
                  <a:pt x="68690" y="317500"/>
                </a:lnTo>
                <a:lnTo>
                  <a:pt x="79617" y="304800"/>
                </a:lnTo>
                <a:lnTo>
                  <a:pt x="92020" y="304800"/>
                </a:lnTo>
                <a:lnTo>
                  <a:pt x="114741" y="279400"/>
                </a:lnTo>
                <a:lnTo>
                  <a:pt x="141485" y="266700"/>
                </a:lnTo>
                <a:lnTo>
                  <a:pt x="168598" y="241300"/>
                </a:lnTo>
                <a:lnTo>
                  <a:pt x="192426" y="228600"/>
                </a:lnTo>
                <a:lnTo>
                  <a:pt x="205716" y="215900"/>
                </a:lnTo>
                <a:lnTo>
                  <a:pt x="217528" y="203200"/>
                </a:lnTo>
                <a:lnTo>
                  <a:pt x="251706" y="203200"/>
                </a:lnTo>
                <a:lnTo>
                  <a:pt x="245583" y="215900"/>
                </a:lnTo>
                <a:lnTo>
                  <a:pt x="223237" y="215900"/>
                </a:lnTo>
                <a:lnTo>
                  <a:pt x="212471" y="228600"/>
                </a:lnTo>
                <a:lnTo>
                  <a:pt x="200301" y="241300"/>
                </a:lnTo>
                <a:lnTo>
                  <a:pt x="177101" y="254000"/>
                </a:lnTo>
                <a:lnTo>
                  <a:pt x="150246" y="279400"/>
                </a:lnTo>
                <a:lnTo>
                  <a:pt x="123612" y="292100"/>
                </a:lnTo>
                <a:lnTo>
                  <a:pt x="101076" y="317500"/>
                </a:lnTo>
                <a:lnTo>
                  <a:pt x="89196" y="317500"/>
                </a:lnTo>
                <a:lnTo>
                  <a:pt x="78682" y="330200"/>
                </a:lnTo>
                <a:lnTo>
                  <a:pt x="69127" y="342900"/>
                </a:lnTo>
                <a:close/>
              </a:path>
              <a:path w="3663950" h="1600200">
                <a:moveTo>
                  <a:pt x="1778452" y="330200"/>
                </a:moveTo>
                <a:lnTo>
                  <a:pt x="1723991" y="330200"/>
                </a:lnTo>
                <a:lnTo>
                  <a:pt x="1708955" y="317500"/>
                </a:lnTo>
                <a:lnTo>
                  <a:pt x="1677258" y="292100"/>
                </a:lnTo>
                <a:lnTo>
                  <a:pt x="1658056" y="279400"/>
                </a:lnTo>
                <a:lnTo>
                  <a:pt x="1637932" y="254000"/>
                </a:lnTo>
                <a:lnTo>
                  <a:pt x="1619063" y="241300"/>
                </a:lnTo>
                <a:lnTo>
                  <a:pt x="1603627" y="228600"/>
                </a:lnTo>
                <a:lnTo>
                  <a:pt x="1594964" y="215900"/>
                </a:lnTo>
                <a:lnTo>
                  <a:pt x="1614258" y="215900"/>
                </a:lnTo>
                <a:lnTo>
                  <a:pt x="1629817" y="228600"/>
                </a:lnTo>
                <a:lnTo>
                  <a:pt x="1648071" y="241300"/>
                </a:lnTo>
                <a:lnTo>
                  <a:pt x="1667137" y="266700"/>
                </a:lnTo>
                <a:lnTo>
                  <a:pt x="1685133" y="279400"/>
                </a:lnTo>
                <a:lnTo>
                  <a:pt x="1699837" y="292100"/>
                </a:lnTo>
                <a:lnTo>
                  <a:pt x="1714763" y="304800"/>
                </a:lnTo>
                <a:lnTo>
                  <a:pt x="1728655" y="304800"/>
                </a:lnTo>
                <a:lnTo>
                  <a:pt x="1740258" y="317500"/>
                </a:lnTo>
                <a:lnTo>
                  <a:pt x="1782389" y="317500"/>
                </a:lnTo>
                <a:lnTo>
                  <a:pt x="1778452" y="330200"/>
                </a:lnTo>
                <a:close/>
              </a:path>
              <a:path w="3663950" h="1600200">
                <a:moveTo>
                  <a:pt x="3343658" y="266700"/>
                </a:moveTo>
                <a:lnTo>
                  <a:pt x="3328302" y="266700"/>
                </a:lnTo>
                <a:lnTo>
                  <a:pt x="3325761" y="254000"/>
                </a:lnTo>
                <a:lnTo>
                  <a:pt x="3322740" y="254000"/>
                </a:lnTo>
                <a:lnTo>
                  <a:pt x="3319202" y="241300"/>
                </a:lnTo>
                <a:lnTo>
                  <a:pt x="3315111" y="228600"/>
                </a:lnTo>
                <a:lnTo>
                  <a:pt x="3310503" y="228600"/>
                </a:lnTo>
                <a:lnTo>
                  <a:pt x="3305415" y="215900"/>
                </a:lnTo>
                <a:lnTo>
                  <a:pt x="3325244" y="215900"/>
                </a:lnTo>
                <a:lnTo>
                  <a:pt x="3330073" y="228600"/>
                </a:lnTo>
                <a:lnTo>
                  <a:pt x="3334091" y="241300"/>
                </a:lnTo>
                <a:lnTo>
                  <a:pt x="3337702" y="241300"/>
                </a:lnTo>
                <a:lnTo>
                  <a:pt x="3340957" y="254000"/>
                </a:lnTo>
                <a:lnTo>
                  <a:pt x="3343658" y="266700"/>
                </a:lnTo>
                <a:close/>
              </a:path>
              <a:path w="3663950" h="1600200">
                <a:moveTo>
                  <a:pt x="3151852" y="635000"/>
                </a:moveTo>
                <a:lnTo>
                  <a:pt x="3132952" y="635000"/>
                </a:lnTo>
                <a:lnTo>
                  <a:pt x="3134478" y="622300"/>
                </a:lnTo>
                <a:lnTo>
                  <a:pt x="3138071" y="622300"/>
                </a:lnTo>
                <a:lnTo>
                  <a:pt x="3143141" y="609600"/>
                </a:lnTo>
                <a:lnTo>
                  <a:pt x="3149096" y="609600"/>
                </a:lnTo>
                <a:lnTo>
                  <a:pt x="3165873" y="596900"/>
                </a:lnTo>
                <a:lnTo>
                  <a:pt x="3188520" y="571500"/>
                </a:lnTo>
                <a:lnTo>
                  <a:pt x="3211831" y="558800"/>
                </a:lnTo>
                <a:lnTo>
                  <a:pt x="3230602" y="546100"/>
                </a:lnTo>
                <a:lnTo>
                  <a:pt x="3239142" y="533400"/>
                </a:lnTo>
                <a:lnTo>
                  <a:pt x="3246057" y="533400"/>
                </a:lnTo>
                <a:lnTo>
                  <a:pt x="3252529" y="520700"/>
                </a:lnTo>
                <a:lnTo>
                  <a:pt x="3259740" y="508000"/>
                </a:lnTo>
                <a:lnTo>
                  <a:pt x="3271786" y="495300"/>
                </a:lnTo>
                <a:lnTo>
                  <a:pt x="3284940" y="482600"/>
                </a:lnTo>
                <a:lnTo>
                  <a:pt x="3297503" y="469900"/>
                </a:lnTo>
                <a:lnTo>
                  <a:pt x="3307777" y="444500"/>
                </a:lnTo>
                <a:lnTo>
                  <a:pt x="3314293" y="431800"/>
                </a:lnTo>
                <a:lnTo>
                  <a:pt x="3319737" y="419100"/>
                </a:lnTo>
                <a:lnTo>
                  <a:pt x="3324223" y="419100"/>
                </a:lnTo>
                <a:lnTo>
                  <a:pt x="3327859" y="393700"/>
                </a:lnTo>
                <a:lnTo>
                  <a:pt x="3331741" y="368300"/>
                </a:lnTo>
                <a:lnTo>
                  <a:pt x="3333519" y="342900"/>
                </a:lnTo>
                <a:lnTo>
                  <a:pt x="3333451" y="304800"/>
                </a:lnTo>
                <a:lnTo>
                  <a:pt x="3331796" y="279400"/>
                </a:lnTo>
                <a:lnTo>
                  <a:pt x="3330326" y="266700"/>
                </a:lnTo>
                <a:lnTo>
                  <a:pt x="3345842" y="266700"/>
                </a:lnTo>
                <a:lnTo>
                  <a:pt x="3347546" y="279400"/>
                </a:lnTo>
                <a:lnTo>
                  <a:pt x="3349010" y="304800"/>
                </a:lnTo>
                <a:lnTo>
                  <a:pt x="3348629" y="342900"/>
                </a:lnTo>
                <a:lnTo>
                  <a:pt x="3346328" y="381000"/>
                </a:lnTo>
                <a:lnTo>
                  <a:pt x="3337807" y="419100"/>
                </a:lnTo>
                <a:lnTo>
                  <a:pt x="3319590" y="457200"/>
                </a:lnTo>
                <a:lnTo>
                  <a:pt x="3308983" y="469900"/>
                </a:lnTo>
                <a:lnTo>
                  <a:pt x="3296457" y="495300"/>
                </a:lnTo>
                <a:lnTo>
                  <a:pt x="3283488" y="508000"/>
                </a:lnTo>
                <a:lnTo>
                  <a:pt x="3271552" y="520700"/>
                </a:lnTo>
                <a:lnTo>
                  <a:pt x="3263357" y="533400"/>
                </a:lnTo>
                <a:lnTo>
                  <a:pt x="3255605" y="546100"/>
                </a:lnTo>
                <a:lnTo>
                  <a:pt x="3247853" y="546100"/>
                </a:lnTo>
                <a:lnTo>
                  <a:pt x="3239659" y="558800"/>
                </a:lnTo>
                <a:lnTo>
                  <a:pt x="3231248" y="558800"/>
                </a:lnTo>
                <a:lnTo>
                  <a:pt x="3222580" y="571500"/>
                </a:lnTo>
                <a:lnTo>
                  <a:pt x="3213689" y="571500"/>
                </a:lnTo>
                <a:lnTo>
                  <a:pt x="3204615" y="584200"/>
                </a:lnTo>
                <a:lnTo>
                  <a:pt x="3188896" y="596900"/>
                </a:lnTo>
                <a:lnTo>
                  <a:pt x="3170703" y="609600"/>
                </a:lnTo>
                <a:lnTo>
                  <a:pt x="3156276" y="622300"/>
                </a:lnTo>
                <a:lnTo>
                  <a:pt x="3151852" y="635000"/>
                </a:lnTo>
                <a:close/>
              </a:path>
              <a:path w="3663950" h="1600200">
                <a:moveTo>
                  <a:pt x="1787902" y="317500"/>
                </a:moveTo>
                <a:lnTo>
                  <a:pt x="1771758" y="317500"/>
                </a:lnTo>
                <a:lnTo>
                  <a:pt x="1774514" y="304800"/>
                </a:lnTo>
                <a:lnTo>
                  <a:pt x="1793574" y="304800"/>
                </a:lnTo>
                <a:lnTo>
                  <a:pt x="1787902" y="317500"/>
                </a:lnTo>
                <a:close/>
              </a:path>
              <a:path w="3663950" h="1600200">
                <a:moveTo>
                  <a:pt x="28977" y="406400"/>
                </a:moveTo>
                <a:lnTo>
                  <a:pt x="12384" y="406400"/>
                </a:lnTo>
                <a:lnTo>
                  <a:pt x="15128" y="393700"/>
                </a:lnTo>
                <a:lnTo>
                  <a:pt x="18389" y="381000"/>
                </a:lnTo>
                <a:lnTo>
                  <a:pt x="24467" y="381000"/>
                </a:lnTo>
                <a:lnTo>
                  <a:pt x="31875" y="368300"/>
                </a:lnTo>
                <a:lnTo>
                  <a:pt x="40316" y="342900"/>
                </a:lnTo>
                <a:lnTo>
                  <a:pt x="60126" y="342900"/>
                </a:lnTo>
                <a:lnTo>
                  <a:pt x="51827" y="355600"/>
                </a:lnTo>
                <a:lnTo>
                  <a:pt x="44229" y="368300"/>
                </a:lnTo>
                <a:lnTo>
                  <a:pt x="37590" y="381000"/>
                </a:lnTo>
                <a:lnTo>
                  <a:pt x="32170" y="393700"/>
                </a:lnTo>
                <a:lnTo>
                  <a:pt x="28977" y="406400"/>
                </a:lnTo>
                <a:close/>
              </a:path>
              <a:path w="3663950" h="1600200">
                <a:moveTo>
                  <a:pt x="24363" y="419100"/>
                </a:moveTo>
                <a:lnTo>
                  <a:pt x="8151" y="419100"/>
                </a:lnTo>
                <a:lnTo>
                  <a:pt x="10083" y="406400"/>
                </a:lnTo>
                <a:lnTo>
                  <a:pt x="26412" y="406400"/>
                </a:lnTo>
                <a:lnTo>
                  <a:pt x="24363" y="419100"/>
                </a:lnTo>
                <a:close/>
              </a:path>
              <a:path w="3663950" h="1600200">
                <a:moveTo>
                  <a:pt x="199200" y="787400"/>
                </a:moveTo>
                <a:lnTo>
                  <a:pt x="169509" y="787400"/>
                </a:lnTo>
                <a:lnTo>
                  <a:pt x="163732" y="774700"/>
                </a:lnTo>
                <a:lnTo>
                  <a:pt x="153839" y="774700"/>
                </a:lnTo>
                <a:lnTo>
                  <a:pt x="150172" y="762000"/>
                </a:lnTo>
                <a:lnTo>
                  <a:pt x="147244" y="762000"/>
                </a:lnTo>
                <a:lnTo>
                  <a:pt x="143872" y="749300"/>
                </a:lnTo>
                <a:lnTo>
                  <a:pt x="138876" y="749300"/>
                </a:lnTo>
                <a:lnTo>
                  <a:pt x="123619" y="736600"/>
                </a:lnTo>
                <a:lnTo>
                  <a:pt x="102750" y="723900"/>
                </a:lnTo>
                <a:lnTo>
                  <a:pt x="80847" y="711200"/>
                </a:lnTo>
                <a:lnTo>
                  <a:pt x="62489" y="685800"/>
                </a:lnTo>
                <a:lnTo>
                  <a:pt x="50516" y="673100"/>
                </a:lnTo>
                <a:lnTo>
                  <a:pt x="22720" y="635000"/>
                </a:lnTo>
                <a:lnTo>
                  <a:pt x="6441" y="596900"/>
                </a:lnTo>
                <a:lnTo>
                  <a:pt x="0" y="558800"/>
                </a:lnTo>
                <a:lnTo>
                  <a:pt x="30" y="508000"/>
                </a:lnTo>
                <a:lnTo>
                  <a:pt x="1759" y="469900"/>
                </a:lnTo>
                <a:lnTo>
                  <a:pt x="3820" y="444500"/>
                </a:lnTo>
                <a:lnTo>
                  <a:pt x="4497" y="431800"/>
                </a:lnTo>
                <a:lnTo>
                  <a:pt x="5395" y="431800"/>
                </a:lnTo>
                <a:lnTo>
                  <a:pt x="6589" y="419100"/>
                </a:lnTo>
                <a:lnTo>
                  <a:pt x="22720" y="419100"/>
                </a:lnTo>
                <a:lnTo>
                  <a:pt x="20358" y="431800"/>
                </a:lnTo>
                <a:lnTo>
                  <a:pt x="19570" y="444500"/>
                </a:lnTo>
                <a:lnTo>
                  <a:pt x="17669" y="469900"/>
                </a:lnTo>
                <a:lnTo>
                  <a:pt x="15879" y="508000"/>
                </a:lnTo>
                <a:lnTo>
                  <a:pt x="15639" y="558800"/>
                </a:lnTo>
                <a:lnTo>
                  <a:pt x="18389" y="584200"/>
                </a:lnTo>
                <a:lnTo>
                  <a:pt x="30737" y="622300"/>
                </a:lnTo>
                <a:lnTo>
                  <a:pt x="53433" y="660400"/>
                </a:lnTo>
                <a:lnTo>
                  <a:pt x="73908" y="685800"/>
                </a:lnTo>
                <a:lnTo>
                  <a:pt x="85006" y="685800"/>
                </a:lnTo>
                <a:lnTo>
                  <a:pt x="96844" y="698500"/>
                </a:lnTo>
                <a:lnTo>
                  <a:pt x="109124" y="711200"/>
                </a:lnTo>
                <a:lnTo>
                  <a:pt x="121551" y="711200"/>
                </a:lnTo>
                <a:lnTo>
                  <a:pt x="137523" y="723900"/>
                </a:lnTo>
                <a:lnTo>
                  <a:pt x="153937" y="749300"/>
                </a:lnTo>
                <a:lnTo>
                  <a:pt x="186914" y="774700"/>
                </a:lnTo>
                <a:lnTo>
                  <a:pt x="199200" y="787400"/>
                </a:lnTo>
                <a:close/>
              </a:path>
              <a:path w="3663950" h="1600200">
                <a:moveTo>
                  <a:pt x="3356455" y="647700"/>
                </a:moveTo>
                <a:lnTo>
                  <a:pt x="3140827" y="647700"/>
                </a:lnTo>
                <a:lnTo>
                  <a:pt x="3135315" y="635000"/>
                </a:lnTo>
                <a:lnTo>
                  <a:pt x="3309174" y="635000"/>
                </a:lnTo>
                <a:lnTo>
                  <a:pt x="3356455" y="647700"/>
                </a:lnTo>
                <a:close/>
              </a:path>
              <a:path w="3663950" h="1600200">
                <a:moveTo>
                  <a:pt x="3436140" y="660400"/>
                </a:moveTo>
                <a:lnTo>
                  <a:pt x="3338490" y="660400"/>
                </a:lnTo>
                <a:lnTo>
                  <a:pt x="3285678" y="647700"/>
                </a:lnTo>
                <a:lnTo>
                  <a:pt x="3401151" y="647700"/>
                </a:lnTo>
                <a:lnTo>
                  <a:pt x="3436140" y="660400"/>
                </a:lnTo>
                <a:close/>
              </a:path>
              <a:path w="3663950" h="1600200">
                <a:moveTo>
                  <a:pt x="3466649" y="673100"/>
                </a:moveTo>
                <a:lnTo>
                  <a:pt x="3410915" y="673100"/>
                </a:lnTo>
                <a:lnTo>
                  <a:pt x="3387709" y="660400"/>
                </a:lnTo>
                <a:lnTo>
                  <a:pt x="3457845" y="660400"/>
                </a:lnTo>
                <a:lnTo>
                  <a:pt x="3466649" y="673100"/>
                </a:lnTo>
                <a:close/>
              </a:path>
              <a:path w="3663950" h="1600200">
                <a:moveTo>
                  <a:pt x="3505440" y="685800"/>
                </a:moveTo>
                <a:lnTo>
                  <a:pt x="3459593" y="685800"/>
                </a:lnTo>
                <a:lnTo>
                  <a:pt x="3450905" y="673100"/>
                </a:lnTo>
                <a:lnTo>
                  <a:pt x="3490465" y="673100"/>
                </a:lnTo>
                <a:lnTo>
                  <a:pt x="3505440" y="685800"/>
                </a:lnTo>
                <a:close/>
              </a:path>
              <a:path w="3663950" h="1600200">
                <a:moveTo>
                  <a:pt x="3640102" y="1333500"/>
                </a:moveTo>
                <a:lnTo>
                  <a:pt x="3623565" y="1333500"/>
                </a:lnTo>
                <a:lnTo>
                  <a:pt x="3630056" y="1308100"/>
                </a:lnTo>
                <a:lnTo>
                  <a:pt x="3633852" y="1295400"/>
                </a:lnTo>
                <a:lnTo>
                  <a:pt x="3636245" y="1257300"/>
                </a:lnTo>
                <a:lnTo>
                  <a:pt x="3641447" y="1193800"/>
                </a:lnTo>
                <a:lnTo>
                  <a:pt x="3644428" y="1143000"/>
                </a:lnTo>
                <a:lnTo>
                  <a:pt x="3646906" y="1092200"/>
                </a:lnTo>
                <a:lnTo>
                  <a:pt x="3648317" y="1028700"/>
                </a:lnTo>
                <a:lnTo>
                  <a:pt x="3648096" y="977900"/>
                </a:lnTo>
                <a:lnTo>
                  <a:pt x="3645677" y="927100"/>
                </a:lnTo>
                <a:lnTo>
                  <a:pt x="3640496" y="889000"/>
                </a:lnTo>
                <a:lnTo>
                  <a:pt x="3624402" y="838200"/>
                </a:lnTo>
                <a:lnTo>
                  <a:pt x="3613863" y="825500"/>
                </a:lnTo>
                <a:lnTo>
                  <a:pt x="3601515" y="800100"/>
                </a:lnTo>
                <a:lnTo>
                  <a:pt x="3583821" y="774700"/>
                </a:lnTo>
                <a:lnTo>
                  <a:pt x="3562731" y="749300"/>
                </a:lnTo>
                <a:lnTo>
                  <a:pt x="3541936" y="723900"/>
                </a:lnTo>
                <a:lnTo>
                  <a:pt x="3525127" y="711200"/>
                </a:lnTo>
                <a:lnTo>
                  <a:pt x="3507015" y="711200"/>
                </a:lnTo>
                <a:lnTo>
                  <a:pt x="3498162" y="698500"/>
                </a:lnTo>
                <a:lnTo>
                  <a:pt x="3488459" y="698500"/>
                </a:lnTo>
                <a:lnTo>
                  <a:pt x="3478388" y="685800"/>
                </a:lnTo>
                <a:lnTo>
                  <a:pt x="3520710" y="685800"/>
                </a:lnTo>
                <a:lnTo>
                  <a:pt x="3535759" y="698500"/>
                </a:lnTo>
                <a:lnTo>
                  <a:pt x="3556664" y="723900"/>
                </a:lnTo>
                <a:lnTo>
                  <a:pt x="3578087" y="736600"/>
                </a:lnTo>
                <a:lnTo>
                  <a:pt x="3615690" y="787400"/>
                </a:lnTo>
                <a:lnTo>
                  <a:pt x="3639807" y="838200"/>
                </a:lnTo>
                <a:lnTo>
                  <a:pt x="3656246" y="889000"/>
                </a:lnTo>
                <a:lnTo>
                  <a:pt x="3661241" y="927100"/>
                </a:lnTo>
                <a:lnTo>
                  <a:pt x="3663467" y="977900"/>
                </a:lnTo>
                <a:lnTo>
                  <a:pt x="3663530" y="1028700"/>
                </a:lnTo>
                <a:lnTo>
                  <a:pt x="3662036" y="1092200"/>
                </a:lnTo>
                <a:lnTo>
                  <a:pt x="3659592" y="1143000"/>
                </a:lnTo>
                <a:lnTo>
                  <a:pt x="3656804" y="1193800"/>
                </a:lnTo>
                <a:lnTo>
                  <a:pt x="3654277" y="1231900"/>
                </a:lnTo>
                <a:lnTo>
                  <a:pt x="3649405" y="1282700"/>
                </a:lnTo>
                <a:lnTo>
                  <a:pt x="3642465" y="1320800"/>
                </a:lnTo>
                <a:lnTo>
                  <a:pt x="3640102" y="1333500"/>
                </a:lnTo>
                <a:close/>
              </a:path>
              <a:path w="3663950" h="1600200">
                <a:moveTo>
                  <a:pt x="223625" y="800100"/>
                </a:moveTo>
                <a:lnTo>
                  <a:pt x="188040" y="800100"/>
                </a:lnTo>
                <a:lnTo>
                  <a:pt x="176283" y="787400"/>
                </a:lnTo>
                <a:lnTo>
                  <a:pt x="211376" y="787400"/>
                </a:lnTo>
                <a:lnTo>
                  <a:pt x="223625" y="800100"/>
                </a:lnTo>
                <a:close/>
              </a:path>
              <a:path w="3663950" h="1600200">
                <a:moveTo>
                  <a:pt x="249606" y="812800"/>
                </a:moveTo>
                <a:lnTo>
                  <a:pt x="216427" y="812800"/>
                </a:lnTo>
                <a:lnTo>
                  <a:pt x="201827" y="800100"/>
                </a:lnTo>
                <a:lnTo>
                  <a:pt x="236133" y="800100"/>
                </a:lnTo>
                <a:lnTo>
                  <a:pt x="249606" y="812800"/>
                </a:lnTo>
                <a:close/>
              </a:path>
              <a:path w="3663950" h="1600200">
                <a:moveTo>
                  <a:pt x="441467" y="876300"/>
                </a:moveTo>
                <a:lnTo>
                  <a:pt x="354307" y="876300"/>
                </a:lnTo>
                <a:lnTo>
                  <a:pt x="317448" y="863600"/>
                </a:lnTo>
                <a:lnTo>
                  <a:pt x="286533" y="850900"/>
                </a:lnTo>
                <a:lnTo>
                  <a:pt x="270487" y="838200"/>
                </a:lnTo>
                <a:lnTo>
                  <a:pt x="256805" y="838200"/>
                </a:lnTo>
                <a:lnTo>
                  <a:pt x="244008" y="825500"/>
                </a:lnTo>
                <a:lnTo>
                  <a:pt x="230620" y="812800"/>
                </a:lnTo>
                <a:lnTo>
                  <a:pt x="263006" y="812800"/>
                </a:lnTo>
                <a:lnTo>
                  <a:pt x="277440" y="825500"/>
                </a:lnTo>
                <a:lnTo>
                  <a:pt x="294014" y="838200"/>
                </a:lnTo>
                <a:lnTo>
                  <a:pt x="324259" y="850900"/>
                </a:lnTo>
                <a:lnTo>
                  <a:pt x="359967" y="850900"/>
                </a:lnTo>
                <a:lnTo>
                  <a:pt x="395675" y="863600"/>
                </a:lnTo>
                <a:lnTo>
                  <a:pt x="425920" y="863600"/>
                </a:lnTo>
                <a:lnTo>
                  <a:pt x="441467" y="876300"/>
                </a:lnTo>
                <a:close/>
              </a:path>
              <a:path w="3663950" h="1600200">
                <a:moveTo>
                  <a:pt x="466274" y="889000"/>
                </a:moveTo>
                <a:lnTo>
                  <a:pt x="422377" y="889000"/>
                </a:lnTo>
                <a:lnTo>
                  <a:pt x="391239" y="876300"/>
                </a:lnTo>
                <a:lnTo>
                  <a:pt x="470020" y="876300"/>
                </a:lnTo>
                <a:lnTo>
                  <a:pt x="466274" y="889000"/>
                </a:lnTo>
                <a:close/>
              </a:path>
              <a:path w="3663950" h="1600200">
                <a:moveTo>
                  <a:pt x="492464" y="889000"/>
                </a:moveTo>
                <a:lnTo>
                  <a:pt x="466274" y="889000"/>
                </a:lnTo>
                <a:lnTo>
                  <a:pt x="470020" y="876300"/>
                </a:lnTo>
                <a:lnTo>
                  <a:pt x="491677" y="876300"/>
                </a:lnTo>
                <a:lnTo>
                  <a:pt x="492464" y="889000"/>
                </a:lnTo>
                <a:close/>
              </a:path>
              <a:path w="3663950" h="1600200">
                <a:moveTo>
                  <a:pt x="492464" y="889000"/>
                </a:moveTo>
                <a:lnTo>
                  <a:pt x="491677" y="876300"/>
                </a:lnTo>
                <a:lnTo>
                  <a:pt x="492070" y="876300"/>
                </a:lnTo>
                <a:lnTo>
                  <a:pt x="492464" y="889000"/>
                </a:lnTo>
                <a:close/>
              </a:path>
              <a:path w="3663950" h="1600200">
                <a:moveTo>
                  <a:pt x="471202" y="901700"/>
                </a:moveTo>
                <a:lnTo>
                  <a:pt x="459223" y="901700"/>
                </a:lnTo>
                <a:lnTo>
                  <a:pt x="463080" y="889000"/>
                </a:lnTo>
                <a:lnTo>
                  <a:pt x="475533" y="889000"/>
                </a:lnTo>
                <a:lnTo>
                  <a:pt x="471202" y="901700"/>
                </a:lnTo>
                <a:close/>
              </a:path>
              <a:path w="3663950" h="1600200">
                <a:moveTo>
                  <a:pt x="281968" y="1536700"/>
                </a:moveTo>
                <a:lnTo>
                  <a:pt x="247693" y="1536700"/>
                </a:lnTo>
                <a:lnTo>
                  <a:pt x="234164" y="1524000"/>
                </a:lnTo>
                <a:lnTo>
                  <a:pt x="209813" y="1498600"/>
                </a:lnTo>
                <a:lnTo>
                  <a:pt x="182878" y="1460500"/>
                </a:lnTo>
                <a:lnTo>
                  <a:pt x="156977" y="1435100"/>
                </a:lnTo>
                <a:lnTo>
                  <a:pt x="135726" y="1397000"/>
                </a:lnTo>
                <a:lnTo>
                  <a:pt x="122610" y="1384300"/>
                </a:lnTo>
                <a:lnTo>
                  <a:pt x="111708" y="1358900"/>
                </a:lnTo>
                <a:lnTo>
                  <a:pt x="103168" y="1333500"/>
                </a:lnTo>
                <a:lnTo>
                  <a:pt x="97139" y="1308100"/>
                </a:lnTo>
                <a:lnTo>
                  <a:pt x="93989" y="1308100"/>
                </a:lnTo>
                <a:lnTo>
                  <a:pt x="93201" y="1295400"/>
                </a:lnTo>
                <a:lnTo>
                  <a:pt x="92020" y="1282700"/>
                </a:lnTo>
                <a:lnTo>
                  <a:pt x="91362" y="1270000"/>
                </a:lnTo>
                <a:lnTo>
                  <a:pt x="91183" y="1257300"/>
                </a:lnTo>
                <a:lnTo>
                  <a:pt x="91522" y="1244600"/>
                </a:lnTo>
                <a:lnTo>
                  <a:pt x="92414" y="1231900"/>
                </a:lnTo>
                <a:lnTo>
                  <a:pt x="93810" y="1219200"/>
                </a:lnTo>
                <a:lnTo>
                  <a:pt x="95613" y="1193800"/>
                </a:lnTo>
                <a:lnTo>
                  <a:pt x="98671" y="1181100"/>
                </a:lnTo>
                <a:lnTo>
                  <a:pt x="103833" y="1168400"/>
                </a:lnTo>
                <a:lnTo>
                  <a:pt x="112797" y="1143000"/>
                </a:lnTo>
                <a:lnTo>
                  <a:pt x="124160" y="1130300"/>
                </a:lnTo>
                <a:lnTo>
                  <a:pt x="137664" y="1104900"/>
                </a:lnTo>
                <a:lnTo>
                  <a:pt x="153051" y="1079500"/>
                </a:lnTo>
                <a:lnTo>
                  <a:pt x="176412" y="1066800"/>
                </a:lnTo>
                <a:lnTo>
                  <a:pt x="203796" y="1041400"/>
                </a:lnTo>
                <a:lnTo>
                  <a:pt x="232287" y="1016000"/>
                </a:lnTo>
                <a:lnTo>
                  <a:pt x="258970" y="990600"/>
                </a:lnTo>
                <a:lnTo>
                  <a:pt x="276683" y="977900"/>
                </a:lnTo>
                <a:lnTo>
                  <a:pt x="293473" y="977900"/>
                </a:lnTo>
                <a:lnTo>
                  <a:pt x="310631" y="965200"/>
                </a:lnTo>
                <a:lnTo>
                  <a:pt x="329451" y="952500"/>
                </a:lnTo>
                <a:lnTo>
                  <a:pt x="360736" y="939800"/>
                </a:lnTo>
                <a:lnTo>
                  <a:pt x="396635" y="927100"/>
                </a:lnTo>
                <a:lnTo>
                  <a:pt x="429950" y="914400"/>
                </a:lnTo>
                <a:lnTo>
                  <a:pt x="453483" y="901700"/>
                </a:lnTo>
                <a:lnTo>
                  <a:pt x="472383" y="901700"/>
                </a:lnTo>
                <a:lnTo>
                  <a:pt x="465295" y="914400"/>
                </a:lnTo>
                <a:lnTo>
                  <a:pt x="433365" y="927100"/>
                </a:lnTo>
                <a:lnTo>
                  <a:pt x="382312" y="952500"/>
                </a:lnTo>
                <a:lnTo>
                  <a:pt x="328750" y="977900"/>
                </a:lnTo>
                <a:lnTo>
                  <a:pt x="289289" y="990600"/>
                </a:lnTo>
                <a:lnTo>
                  <a:pt x="278541" y="1003300"/>
                </a:lnTo>
                <a:lnTo>
                  <a:pt x="270340" y="1003300"/>
                </a:lnTo>
                <a:lnTo>
                  <a:pt x="262655" y="1016000"/>
                </a:lnTo>
                <a:lnTo>
                  <a:pt x="253458" y="1016000"/>
                </a:lnTo>
                <a:lnTo>
                  <a:pt x="232792" y="1028700"/>
                </a:lnTo>
                <a:lnTo>
                  <a:pt x="184521" y="1079500"/>
                </a:lnTo>
                <a:lnTo>
                  <a:pt x="164076" y="1092200"/>
                </a:lnTo>
                <a:lnTo>
                  <a:pt x="150892" y="1117600"/>
                </a:lnTo>
                <a:lnTo>
                  <a:pt x="139221" y="1130300"/>
                </a:lnTo>
                <a:lnTo>
                  <a:pt x="129248" y="1143000"/>
                </a:lnTo>
                <a:lnTo>
                  <a:pt x="121158" y="1155700"/>
                </a:lnTo>
                <a:lnTo>
                  <a:pt x="116199" y="1181100"/>
                </a:lnTo>
                <a:lnTo>
                  <a:pt x="112790" y="1193800"/>
                </a:lnTo>
                <a:lnTo>
                  <a:pt x="110416" y="1206500"/>
                </a:lnTo>
                <a:lnTo>
                  <a:pt x="108558" y="1219200"/>
                </a:lnTo>
                <a:lnTo>
                  <a:pt x="107216" y="1244600"/>
                </a:lnTo>
                <a:lnTo>
                  <a:pt x="106687" y="1257300"/>
                </a:lnTo>
                <a:lnTo>
                  <a:pt x="106897" y="1270000"/>
                </a:lnTo>
                <a:lnTo>
                  <a:pt x="107770" y="1282700"/>
                </a:lnTo>
                <a:lnTo>
                  <a:pt x="108951" y="1295400"/>
                </a:lnTo>
                <a:lnTo>
                  <a:pt x="109345" y="1295400"/>
                </a:lnTo>
                <a:lnTo>
                  <a:pt x="112495" y="1308100"/>
                </a:lnTo>
                <a:lnTo>
                  <a:pt x="118223" y="1320800"/>
                </a:lnTo>
                <a:lnTo>
                  <a:pt x="126424" y="1346200"/>
                </a:lnTo>
                <a:lnTo>
                  <a:pt x="136914" y="1371600"/>
                </a:lnTo>
                <a:lnTo>
                  <a:pt x="149508" y="1397000"/>
                </a:lnTo>
                <a:lnTo>
                  <a:pt x="170229" y="1422400"/>
                </a:lnTo>
                <a:lnTo>
                  <a:pt x="195675" y="1460500"/>
                </a:lnTo>
                <a:lnTo>
                  <a:pt x="222155" y="1485900"/>
                </a:lnTo>
                <a:lnTo>
                  <a:pt x="245976" y="1511300"/>
                </a:lnTo>
                <a:lnTo>
                  <a:pt x="258613" y="1524000"/>
                </a:lnTo>
                <a:lnTo>
                  <a:pt x="270586" y="1524000"/>
                </a:lnTo>
                <a:lnTo>
                  <a:pt x="281968" y="1536700"/>
                </a:lnTo>
                <a:close/>
              </a:path>
              <a:path w="3663950" h="1600200">
                <a:moveTo>
                  <a:pt x="1223215" y="1397000"/>
                </a:moveTo>
                <a:lnTo>
                  <a:pt x="1200556" y="1397000"/>
                </a:lnTo>
                <a:lnTo>
                  <a:pt x="1189402" y="1384300"/>
                </a:lnTo>
                <a:lnTo>
                  <a:pt x="1171615" y="1358900"/>
                </a:lnTo>
                <a:lnTo>
                  <a:pt x="1152242" y="1333500"/>
                </a:lnTo>
                <a:lnTo>
                  <a:pt x="1134418" y="1308100"/>
                </a:lnTo>
                <a:lnTo>
                  <a:pt x="1121283" y="1295400"/>
                </a:lnTo>
                <a:lnTo>
                  <a:pt x="1117739" y="1282700"/>
                </a:lnTo>
                <a:lnTo>
                  <a:pt x="1096477" y="1282700"/>
                </a:lnTo>
                <a:lnTo>
                  <a:pt x="1101989" y="1270000"/>
                </a:lnTo>
                <a:lnTo>
                  <a:pt x="1124039" y="1270000"/>
                </a:lnTo>
                <a:lnTo>
                  <a:pt x="1129158" y="1282700"/>
                </a:lnTo>
                <a:lnTo>
                  <a:pt x="1143979" y="1295400"/>
                </a:lnTo>
                <a:lnTo>
                  <a:pt x="1163267" y="1320800"/>
                </a:lnTo>
                <a:lnTo>
                  <a:pt x="1183809" y="1346200"/>
                </a:lnTo>
                <a:lnTo>
                  <a:pt x="1202396" y="1371600"/>
                </a:lnTo>
                <a:lnTo>
                  <a:pt x="1213119" y="1384300"/>
                </a:lnTo>
                <a:lnTo>
                  <a:pt x="1223215" y="1397000"/>
                </a:lnTo>
                <a:close/>
              </a:path>
              <a:path w="3663950" h="1600200">
                <a:moveTo>
                  <a:pt x="1110258" y="1295400"/>
                </a:moveTo>
                <a:lnTo>
                  <a:pt x="1088356" y="1295400"/>
                </a:lnTo>
                <a:lnTo>
                  <a:pt x="1092029" y="1282700"/>
                </a:lnTo>
                <a:lnTo>
                  <a:pt x="1113014" y="1282700"/>
                </a:lnTo>
                <a:lnTo>
                  <a:pt x="1110258" y="1295400"/>
                </a:lnTo>
                <a:close/>
              </a:path>
              <a:path w="3663950" h="1600200">
                <a:moveTo>
                  <a:pt x="954333" y="1600200"/>
                </a:moveTo>
                <a:lnTo>
                  <a:pt x="575545" y="1600200"/>
                </a:lnTo>
                <a:lnTo>
                  <a:pt x="545811" y="1587500"/>
                </a:lnTo>
                <a:lnTo>
                  <a:pt x="920648" y="1587500"/>
                </a:lnTo>
                <a:lnTo>
                  <a:pt x="950789" y="1574800"/>
                </a:lnTo>
                <a:lnTo>
                  <a:pt x="966355" y="1574800"/>
                </a:lnTo>
                <a:lnTo>
                  <a:pt x="977269" y="1562100"/>
                </a:lnTo>
                <a:lnTo>
                  <a:pt x="985673" y="1549400"/>
                </a:lnTo>
                <a:lnTo>
                  <a:pt x="993708" y="1536700"/>
                </a:lnTo>
                <a:lnTo>
                  <a:pt x="1002235" y="1524000"/>
                </a:lnTo>
                <a:lnTo>
                  <a:pt x="1009064" y="1498600"/>
                </a:lnTo>
                <a:lnTo>
                  <a:pt x="1015303" y="1473200"/>
                </a:lnTo>
                <a:lnTo>
                  <a:pt x="1022058" y="1460500"/>
                </a:lnTo>
                <a:lnTo>
                  <a:pt x="1027823" y="1447800"/>
                </a:lnTo>
                <a:lnTo>
                  <a:pt x="1033920" y="1435100"/>
                </a:lnTo>
                <a:lnTo>
                  <a:pt x="1039500" y="1435100"/>
                </a:lnTo>
                <a:lnTo>
                  <a:pt x="1043714" y="1422400"/>
                </a:lnTo>
                <a:lnTo>
                  <a:pt x="1045732" y="1409700"/>
                </a:lnTo>
                <a:lnTo>
                  <a:pt x="1046569" y="1409700"/>
                </a:lnTo>
                <a:lnTo>
                  <a:pt x="1047258" y="1397000"/>
                </a:lnTo>
                <a:lnTo>
                  <a:pt x="1048833" y="1384300"/>
                </a:lnTo>
                <a:lnTo>
                  <a:pt x="1055096" y="1371600"/>
                </a:lnTo>
                <a:lnTo>
                  <a:pt x="1063796" y="1346200"/>
                </a:lnTo>
                <a:lnTo>
                  <a:pt x="1073086" y="1320800"/>
                </a:lnTo>
                <a:lnTo>
                  <a:pt x="1081121" y="1308100"/>
                </a:lnTo>
                <a:lnTo>
                  <a:pt x="1084904" y="1295400"/>
                </a:lnTo>
                <a:lnTo>
                  <a:pt x="1101202" y="1295400"/>
                </a:lnTo>
                <a:lnTo>
                  <a:pt x="1099627" y="1308100"/>
                </a:lnTo>
                <a:lnTo>
                  <a:pt x="1096477" y="1308100"/>
                </a:lnTo>
                <a:lnTo>
                  <a:pt x="1089223" y="1333500"/>
                </a:lnTo>
                <a:lnTo>
                  <a:pt x="1080087" y="1346200"/>
                </a:lnTo>
                <a:lnTo>
                  <a:pt x="1071172" y="1371600"/>
                </a:lnTo>
                <a:lnTo>
                  <a:pt x="1064583" y="1397000"/>
                </a:lnTo>
                <a:lnTo>
                  <a:pt x="1062491" y="1397000"/>
                </a:lnTo>
                <a:lnTo>
                  <a:pt x="1060375" y="1422400"/>
                </a:lnTo>
                <a:lnTo>
                  <a:pt x="1058283" y="1422400"/>
                </a:lnTo>
                <a:lnTo>
                  <a:pt x="1053964" y="1435100"/>
                </a:lnTo>
                <a:lnTo>
                  <a:pt x="1048538" y="1447800"/>
                </a:lnTo>
                <a:lnTo>
                  <a:pt x="1042668" y="1460500"/>
                </a:lnTo>
                <a:lnTo>
                  <a:pt x="1037021" y="1460500"/>
                </a:lnTo>
                <a:lnTo>
                  <a:pt x="1029945" y="1485900"/>
                </a:lnTo>
                <a:lnTo>
                  <a:pt x="1023239" y="1511300"/>
                </a:lnTo>
                <a:lnTo>
                  <a:pt x="1015647" y="1524000"/>
                </a:lnTo>
                <a:lnTo>
                  <a:pt x="1005914" y="1549400"/>
                </a:lnTo>
                <a:lnTo>
                  <a:pt x="996194" y="1562100"/>
                </a:lnTo>
                <a:lnTo>
                  <a:pt x="985735" y="1574800"/>
                </a:lnTo>
                <a:lnTo>
                  <a:pt x="972470" y="1587500"/>
                </a:lnTo>
                <a:lnTo>
                  <a:pt x="954333" y="1600200"/>
                </a:lnTo>
                <a:close/>
              </a:path>
              <a:path w="3663950" h="1600200">
                <a:moveTo>
                  <a:pt x="3005771" y="1346200"/>
                </a:moveTo>
                <a:lnTo>
                  <a:pt x="2869889" y="1346200"/>
                </a:lnTo>
                <a:lnTo>
                  <a:pt x="2758688" y="1320800"/>
                </a:lnTo>
                <a:lnTo>
                  <a:pt x="2707756" y="1320800"/>
                </a:lnTo>
                <a:lnTo>
                  <a:pt x="2665177" y="1308100"/>
                </a:lnTo>
                <a:lnTo>
                  <a:pt x="2572646" y="1308100"/>
                </a:lnTo>
                <a:lnTo>
                  <a:pt x="2577371" y="1295400"/>
                </a:lnTo>
                <a:lnTo>
                  <a:pt x="2707800" y="1295400"/>
                </a:lnTo>
                <a:lnTo>
                  <a:pt x="2760285" y="1308100"/>
                </a:lnTo>
                <a:lnTo>
                  <a:pt x="2873704" y="1333500"/>
                </a:lnTo>
                <a:lnTo>
                  <a:pt x="2967282" y="1333500"/>
                </a:lnTo>
                <a:lnTo>
                  <a:pt x="3005771" y="1346200"/>
                </a:lnTo>
                <a:close/>
              </a:path>
              <a:path w="3663950" h="1600200">
                <a:moveTo>
                  <a:pt x="2509886" y="1600200"/>
                </a:moveTo>
                <a:lnTo>
                  <a:pt x="2014948" y="1600200"/>
                </a:lnTo>
                <a:lnTo>
                  <a:pt x="1984285" y="1587500"/>
                </a:lnTo>
                <a:lnTo>
                  <a:pt x="2500983" y="1587500"/>
                </a:lnTo>
                <a:lnTo>
                  <a:pt x="2507677" y="1574800"/>
                </a:lnTo>
                <a:lnTo>
                  <a:pt x="2519613" y="1562100"/>
                </a:lnTo>
                <a:lnTo>
                  <a:pt x="2533172" y="1549400"/>
                </a:lnTo>
                <a:lnTo>
                  <a:pt x="2545994" y="1524000"/>
                </a:lnTo>
                <a:lnTo>
                  <a:pt x="2555714" y="1498600"/>
                </a:lnTo>
                <a:lnTo>
                  <a:pt x="2561006" y="1447800"/>
                </a:lnTo>
                <a:lnTo>
                  <a:pt x="2559947" y="1397000"/>
                </a:lnTo>
                <a:lnTo>
                  <a:pt x="2558151" y="1346200"/>
                </a:lnTo>
                <a:lnTo>
                  <a:pt x="2561227" y="1320800"/>
                </a:lnTo>
                <a:lnTo>
                  <a:pt x="2564377" y="1308100"/>
                </a:lnTo>
                <a:lnTo>
                  <a:pt x="2595465" y="1308100"/>
                </a:lnTo>
                <a:lnTo>
                  <a:pt x="2582490" y="1320800"/>
                </a:lnTo>
                <a:lnTo>
                  <a:pt x="2576190" y="1320800"/>
                </a:lnTo>
                <a:lnTo>
                  <a:pt x="2574012" y="1346200"/>
                </a:lnTo>
                <a:lnTo>
                  <a:pt x="2574418" y="1384300"/>
                </a:lnTo>
                <a:lnTo>
                  <a:pt x="2575414" y="1435100"/>
                </a:lnTo>
                <a:lnTo>
                  <a:pt x="2575008" y="1460500"/>
                </a:lnTo>
                <a:lnTo>
                  <a:pt x="2574073" y="1485900"/>
                </a:lnTo>
                <a:lnTo>
                  <a:pt x="2572849" y="1498600"/>
                </a:lnTo>
                <a:lnTo>
                  <a:pt x="2569890" y="1498600"/>
                </a:lnTo>
                <a:lnTo>
                  <a:pt x="2560310" y="1524000"/>
                </a:lnTo>
                <a:lnTo>
                  <a:pt x="2546412" y="1549400"/>
                </a:lnTo>
                <a:lnTo>
                  <a:pt x="2530964" y="1574800"/>
                </a:lnTo>
                <a:lnTo>
                  <a:pt x="2516733" y="1587500"/>
                </a:lnTo>
                <a:lnTo>
                  <a:pt x="2509886" y="1600200"/>
                </a:lnTo>
                <a:close/>
              </a:path>
              <a:path w="3663950" h="1600200">
                <a:moveTo>
                  <a:pt x="3634196" y="1346200"/>
                </a:moveTo>
                <a:lnTo>
                  <a:pt x="3614656" y="1346200"/>
                </a:lnTo>
                <a:lnTo>
                  <a:pt x="3619203" y="1333500"/>
                </a:lnTo>
                <a:lnTo>
                  <a:pt x="3638921" y="1333500"/>
                </a:lnTo>
                <a:lnTo>
                  <a:pt x="3634196" y="1346200"/>
                </a:lnTo>
                <a:close/>
              </a:path>
              <a:path w="3663950" h="1600200">
                <a:moveTo>
                  <a:pt x="3188320" y="1358900"/>
                </a:moveTo>
                <a:lnTo>
                  <a:pt x="2975206" y="1358900"/>
                </a:lnTo>
                <a:lnTo>
                  <a:pt x="2922296" y="1346200"/>
                </a:lnTo>
                <a:lnTo>
                  <a:pt x="3093971" y="1346200"/>
                </a:lnTo>
                <a:lnTo>
                  <a:pt x="3188320" y="1358900"/>
                </a:lnTo>
                <a:close/>
              </a:path>
              <a:path w="3663950" h="1600200">
                <a:moveTo>
                  <a:pt x="3622236" y="1358900"/>
                </a:moveTo>
                <a:lnTo>
                  <a:pt x="3574280" y="1358900"/>
                </a:lnTo>
                <a:lnTo>
                  <a:pt x="3599546" y="1346200"/>
                </a:lnTo>
                <a:lnTo>
                  <a:pt x="3628862" y="1346200"/>
                </a:lnTo>
                <a:lnTo>
                  <a:pt x="3622236" y="1358900"/>
                </a:lnTo>
                <a:close/>
              </a:path>
              <a:path w="3663950" h="1600200">
                <a:moveTo>
                  <a:pt x="3601121" y="1371600"/>
                </a:moveTo>
                <a:lnTo>
                  <a:pt x="3136890" y="1371600"/>
                </a:lnTo>
                <a:lnTo>
                  <a:pt x="3077778" y="1358900"/>
                </a:lnTo>
                <a:lnTo>
                  <a:pt x="3613321" y="1358900"/>
                </a:lnTo>
                <a:lnTo>
                  <a:pt x="3601121" y="1371600"/>
                </a:lnTo>
                <a:close/>
              </a:path>
              <a:path w="3663950" h="1600200">
                <a:moveTo>
                  <a:pt x="3480065" y="1384300"/>
                </a:moveTo>
                <a:lnTo>
                  <a:pt x="3422342" y="1371600"/>
                </a:lnTo>
                <a:lnTo>
                  <a:pt x="3531079" y="1371600"/>
                </a:lnTo>
                <a:lnTo>
                  <a:pt x="3480065" y="1384300"/>
                </a:lnTo>
                <a:close/>
              </a:path>
              <a:path w="3663950" h="1600200">
                <a:moveTo>
                  <a:pt x="1407687" y="1485900"/>
                </a:moveTo>
                <a:lnTo>
                  <a:pt x="1368078" y="1485900"/>
                </a:lnTo>
                <a:lnTo>
                  <a:pt x="1339716" y="1473200"/>
                </a:lnTo>
                <a:lnTo>
                  <a:pt x="1310025" y="1460500"/>
                </a:lnTo>
                <a:lnTo>
                  <a:pt x="1284689" y="1447800"/>
                </a:lnTo>
                <a:lnTo>
                  <a:pt x="1270158" y="1447800"/>
                </a:lnTo>
                <a:lnTo>
                  <a:pt x="1257324" y="1435100"/>
                </a:lnTo>
                <a:lnTo>
                  <a:pt x="1245376" y="1422400"/>
                </a:lnTo>
                <a:lnTo>
                  <a:pt x="1233502" y="1422400"/>
                </a:lnTo>
                <a:lnTo>
                  <a:pt x="1222126" y="1409700"/>
                </a:lnTo>
                <a:lnTo>
                  <a:pt x="1211304" y="1397000"/>
                </a:lnTo>
                <a:lnTo>
                  <a:pt x="1233237" y="1397000"/>
                </a:lnTo>
                <a:lnTo>
                  <a:pt x="1243739" y="1409700"/>
                </a:lnTo>
                <a:lnTo>
                  <a:pt x="1255312" y="1409700"/>
                </a:lnTo>
                <a:lnTo>
                  <a:pt x="1266921" y="1422400"/>
                </a:lnTo>
                <a:lnTo>
                  <a:pt x="1279343" y="1435100"/>
                </a:lnTo>
                <a:lnTo>
                  <a:pt x="1293352" y="1435100"/>
                </a:lnTo>
                <a:lnTo>
                  <a:pt x="1317752" y="1447800"/>
                </a:lnTo>
                <a:lnTo>
                  <a:pt x="1346213" y="1460500"/>
                </a:lnTo>
                <a:lnTo>
                  <a:pt x="1373640" y="1460500"/>
                </a:lnTo>
                <a:lnTo>
                  <a:pt x="1394939" y="1473200"/>
                </a:lnTo>
                <a:lnTo>
                  <a:pt x="1402070" y="1473200"/>
                </a:lnTo>
                <a:lnTo>
                  <a:pt x="1407687" y="1485900"/>
                </a:lnTo>
                <a:close/>
              </a:path>
              <a:path w="3663950" h="1600200">
                <a:moveTo>
                  <a:pt x="1434216" y="1498600"/>
                </a:moveTo>
                <a:lnTo>
                  <a:pt x="1399664" y="1498600"/>
                </a:lnTo>
                <a:lnTo>
                  <a:pt x="1389427" y="1485900"/>
                </a:lnTo>
                <a:lnTo>
                  <a:pt x="1426439" y="1485900"/>
                </a:lnTo>
                <a:lnTo>
                  <a:pt x="1434216" y="1498600"/>
                </a:lnTo>
                <a:close/>
              </a:path>
              <a:path w="3663950" h="1600200">
                <a:moveTo>
                  <a:pt x="1718823" y="1549400"/>
                </a:moveTo>
                <a:lnTo>
                  <a:pt x="1606438" y="1549400"/>
                </a:lnTo>
                <a:lnTo>
                  <a:pt x="1546582" y="1536700"/>
                </a:lnTo>
                <a:lnTo>
                  <a:pt x="1491820" y="1524000"/>
                </a:lnTo>
                <a:lnTo>
                  <a:pt x="1450458" y="1511300"/>
                </a:lnTo>
                <a:lnTo>
                  <a:pt x="1418952" y="1511300"/>
                </a:lnTo>
                <a:lnTo>
                  <a:pt x="1410689" y="1498600"/>
                </a:lnTo>
                <a:lnTo>
                  <a:pt x="1443321" y="1498600"/>
                </a:lnTo>
                <a:lnTo>
                  <a:pt x="1495364" y="1511300"/>
                </a:lnTo>
                <a:lnTo>
                  <a:pt x="1549929" y="1524000"/>
                </a:lnTo>
                <a:lnTo>
                  <a:pt x="1609884" y="1524000"/>
                </a:lnTo>
                <a:lnTo>
                  <a:pt x="1666627" y="1536700"/>
                </a:lnTo>
                <a:lnTo>
                  <a:pt x="1718823" y="1549400"/>
                </a:lnTo>
                <a:close/>
              </a:path>
              <a:path w="3663950" h="1600200">
                <a:moveTo>
                  <a:pt x="306466" y="1549400"/>
                </a:moveTo>
                <a:lnTo>
                  <a:pt x="272979" y="1549400"/>
                </a:lnTo>
                <a:lnTo>
                  <a:pt x="260594" y="1536700"/>
                </a:lnTo>
                <a:lnTo>
                  <a:pt x="300000" y="1536700"/>
                </a:lnTo>
                <a:lnTo>
                  <a:pt x="306466" y="1549400"/>
                </a:lnTo>
                <a:close/>
              </a:path>
              <a:path w="3663950" h="1600200">
                <a:moveTo>
                  <a:pt x="393879" y="1562100"/>
                </a:moveTo>
                <a:lnTo>
                  <a:pt x="292950" y="1562100"/>
                </a:lnTo>
                <a:lnTo>
                  <a:pt x="284958" y="1549400"/>
                </a:lnTo>
                <a:lnTo>
                  <a:pt x="353390" y="1549400"/>
                </a:lnTo>
                <a:lnTo>
                  <a:pt x="393879" y="1562100"/>
                </a:lnTo>
                <a:close/>
              </a:path>
              <a:path w="3663950" h="1600200">
                <a:moveTo>
                  <a:pt x="1863895" y="1562100"/>
                </a:moveTo>
                <a:lnTo>
                  <a:pt x="1715698" y="1562100"/>
                </a:lnTo>
                <a:lnTo>
                  <a:pt x="1663083" y="1549400"/>
                </a:lnTo>
                <a:lnTo>
                  <a:pt x="1821887" y="1549400"/>
                </a:lnTo>
                <a:lnTo>
                  <a:pt x="1863895" y="1562100"/>
                </a:lnTo>
                <a:close/>
              </a:path>
              <a:path w="3663950" h="1600200">
                <a:moveTo>
                  <a:pt x="475927" y="1574800"/>
                </a:moveTo>
                <a:lnTo>
                  <a:pt x="349465" y="1574800"/>
                </a:lnTo>
                <a:lnTo>
                  <a:pt x="318033" y="1562100"/>
                </a:lnTo>
                <a:lnTo>
                  <a:pt x="437099" y="1562100"/>
                </a:lnTo>
                <a:lnTo>
                  <a:pt x="475927" y="1574800"/>
                </a:lnTo>
                <a:close/>
              </a:path>
              <a:path w="3663950" h="1600200">
                <a:moveTo>
                  <a:pt x="1933983" y="1574800"/>
                </a:moveTo>
                <a:lnTo>
                  <a:pt x="1819894" y="1574800"/>
                </a:lnTo>
                <a:lnTo>
                  <a:pt x="1769494" y="1562100"/>
                </a:lnTo>
                <a:lnTo>
                  <a:pt x="1915834" y="1562100"/>
                </a:lnTo>
                <a:lnTo>
                  <a:pt x="1933983" y="1574800"/>
                </a:lnTo>
                <a:close/>
              </a:path>
              <a:path w="3663950" h="1600200">
                <a:moveTo>
                  <a:pt x="661807" y="1587500"/>
                </a:moveTo>
                <a:lnTo>
                  <a:pt x="433592" y="1587500"/>
                </a:lnTo>
                <a:lnTo>
                  <a:pt x="390237" y="1574800"/>
                </a:lnTo>
                <a:lnTo>
                  <a:pt x="613961" y="1574800"/>
                </a:lnTo>
                <a:lnTo>
                  <a:pt x="661807" y="1587500"/>
                </a:lnTo>
                <a:close/>
              </a:path>
              <a:path w="3663950" h="1600200">
                <a:moveTo>
                  <a:pt x="2052502" y="1587500"/>
                </a:moveTo>
                <a:lnTo>
                  <a:pt x="1913373" y="1587500"/>
                </a:lnTo>
                <a:lnTo>
                  <a:pt x="1881503" y="1574800"/>
                </a:lnTo>
                <a:lnTo>
                  <a:pt x="2016874" y="1574800"/>
                </a:lnTo>
                <a:lnTo>
                  <a:pt x="2052502" y="158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7929" y="0"/>
            <a:ext cx="3010535" cy="1676400"/>
          </a:xfrm>
          <a:custGeom>
            <a:avLst/>
            <a:gdLst/>
            <a:ahLst/>
            <a:cxnLst/>
            <a:rect l="l" t="t" r="r" b="b"/>
            <a:pathLst>
              <a:path w="3010534" h="1676400">
                <a:moveTo>
                  <a:pt x="694722" y="63499"/>
                </a:moveTo>
                <a:lnTo>
                  <a:pt x="677336" y="63499"/>
                </a:lnTo>
                <a:lnTo>
                  <a:pt x="682122" y="50799"/>
                </a:lnTo>
                <a:lnTo>
                  <a:pt x="687204" y="38099"/>
                </a:lnTo>
                <a:lnTo>
                  <a:pt x="692951" y="38099"/>
                </a:lnTo>
                <a:lnTo>
                  <a:pt x="700075" y="25399"/>
                </a:lnTo>
                <a:lnTo>
                  <a:pt x="707716" y="12699"/>
                </a:lnTo>
                <a:lnTo>
                  <a:pt x="716539" y="12699"/>
                </a:lnTo>
                <a:lnTo>
                  <a:pt x="727207" y="0"/>
                </a:lnTo>
                <a:lnTo>
                  <a:pt x="758209" y="0"/>
                </a:lnTo>
                <a:lnTo>
                  <a:pt x="735869" y="12699"/>
                </a:lnTo>
                <a:lnTo>
                  <a:pt x="726019" y="25399"/>
                </a:lnTo>
                <a:lnTo>
                  <a:pt x="717905" y="25399"/>
                </a:lnTo>
                <a:lnTo>
                  <a:pt x="710897" y="38099"/>
                </a:lnTo>
                <a:lnTo>
                  <a:pt x="704369" y="50799"/>
                </a:lnTo>
                <a:lnTo>
                  <a:pt x="699214" y="50799"/>
                </a:lnTo>
                <a:lnTo>
                  <a:pt x="694722" y="63499"/>
                </a:lnTo>
                <a:close/>
              </a:path>
              <a:path w="3010534" h="1676400">
                <a:moveTo>
                  <a:pt x="1790332" y="126999"/>
                </a:moveTo>
                <a:lnTo>
                  <a:pt x="1779307" y="126999"/>
                </a:lnTo>
                <a:lnTo>
                  <a:pt x="1718922" y="63499"/>
                </a:lnTo>
                <a:lnTo>
                  <a:pt x="1683675" y="38099"/>
                </a:lnTo>
                <a:lnTo>
                  <a:pt x="1663859" y="25399"/>
                </a:lnTo>
                <a:lnTo>
                  <a:pt x="1649764" y="25399"/>
                </a:lnTo>
                <a:lnTo>
                  <a:pt x="1619765" y="12699"/>
                </a:lnTo>
                <a:lnTo>
                  <a:pt x="1583121" y="0"/>
                </a:lnTo>
                <a:lnTo>
                  <a:pt x="1656457" y="0"/>
                </a:lnTo>
                <a:lnTo>
                  <a:pt x="1670509" y="12699"/>
                </a:lnTo>
                <a:lnTo>
                  <a:pt x="1682346" y="12699"/>
                </a:lnTo>
                <a:lnTo>
                  <a:pt x="1693445" y="25399"/>
                </a:lnTo>
                <a:lnTo>
                  <a:pt x="1705282" y="38099"/>
                </a:lnTo>
                <a:lnTo>
                  <a:pt x="1722410" y="50799"/>
                </a:lnTo>
                <a:lnTo>
                  <a:pt x="1740720" y="63499"/>
                </a:lnTo>
                <a:lnTo>
                  <a:pt x="1757553" y="88899"/>
                </a:lnTo>
                <a:lnTo>
                  <a:pt x="1770251" y="88899"/>
                </a:lnTo>
                <a:lnTo>
                  <a:pt x="1774976" y="101599"/>
                </a:lnTo>
                <a:lnTo>
                  <a:pt x="1776945" y="101599"/>
                </a:lnTo>
                <a:lnTo>
                  <a:pt x="1778082" y="114299"/>
                </a:lnTo>
                <a:lnTo>
                  <a:pt x="1792695" y="114299"/>
                </a:lnTo>
                <a:lnTo>
                  <a:pt x="1790332" y="126999"/>
                </a:lnTo>
                <a:close/>
              </a:path>
              <a:path w="3010534" h="1676400">
                <a:moveTo>
                  <a:pt x="1979332" y="25399"/>
                </a:moveTo>
                <a:lnTo>
                  <a:pt x="1947408" y="25399"/>
                </a:lnTo>
                <a:lnTo>
                  <a:pt x="1982341" y="0"/>
                </a:lnTo>
                <a:lnTo>
                  <a:pt x="2012100" y="0"/>
                </a:lnTo>
                <a:lnTo>
                  <a:pt x="2001776" y="12699"/>
                </a:lnTo>
                <a:lnTo>
                  <a:pt x="1985497" y="12699"/>
                </a:lnTo>
                <a:lnTo>
                  <a:pt x="1979332" y="25399"/>
                </a:lnTo>
                <a:close/>
              </a:path>
              <a:path w="3010534" h="1676400">
                <a:moveTo>
                  <a:pt x="2986545" y="393699"/>
                </a:moveTo>
                <a:lnTo>
                  <a:pt x="2972370" y="393699"/>
                </a:lnTo>
                <a:lnTo>
                  <a:pt x="2973945" y="380999"/>
                </a:lnTo>
                <a:lnTo>
                  <a:pt x="2976400" y="355599"/>
                </a:lnTo>
                <a:lnTo>
                  <a:pt x="2977932" y="330199"/>
                </a:lnTo>
                <a:lnTo>
                  <a:pt x="2978652" y="292099"/>
                </a:lnTo>
                <a:lnTo>
                  <a:pt x="2978670" y="266699"/>
                </a:lnTo>
                <a:lnTo>
                  <a:pt x="2978935" y="241299"/>
                </a:lnTo>
                <a:lnTo>
                  <a:pt x="2978283" y="203199"/>
                </a:lnTo>
                <a:lnTo>
                  <a:pt x="2964606" y="152399"/>
                </a:lnTo>
                <a:lnTo>
                  <a:pt x="2934804" y="101599"/>
                </a:lnTo>
                <a:lnTo>
                  <a:pt x="2903329" y="63499"/>
                </a:lnTo>
                <a:lnTo>
                  <a:pt x="2887124" y="50799"/>
                </a:lnTo>
                <a:lnTo>
                  <a:pt x="2870918" y="25399"/>
                </a:lnTo>
                <a:lnTo>
                  <a:pt x="2855820" y="12699"/>
                </a:lnTo>
                <a:lnTo>
                  <a:pt x="2844125" y="0"/>
                </a:lnTo>
                <a:lnTo>
                  <a:pt x="2867633" y="0"/>
                </a:lnTo>
                <a:lnTo>
                  <a:pt x="2883088" y="25399"/>
                </a:lnTo>
                <a:lnTo>
                  <a:pt x="2916359" y="50799"/>
                </a:lnTo>
                <a:lnTo>
                  <a:pt x="2931814" y="76199"/>
                </a:lnTo>
                <a:lnTo>
                  <a:pt x="2948887" y="101599"/>
                </a:lnTo>
                <a:lnTo>
                  <a:pt x="2965627" y="126999"/>
                </a:lnTo>
                <a:lnTo>
                  <a:pt x="2989695" y="177799"/>
                </a:lnTo>
                <a:lnTo>
                  <a:pt x="2994420" y="228599"/>
                </a:lnTo>
                <a:lnTo>
                  <a:pt x="2995183" y="253999"/>
                </a:lnTo>
                <a:lnTo>
                  <a:pt x="2995208" y="279399"/>
                </a:lnTo>
                <a:lnTo>
                  <a:pt x="2994642" y="304799"/>
                </a:lnTo>
                <a:lnTo>
                  <a:pt x="2993633" y="330199"/>
                </a:lnTo>
                <a:lnTo>
                  <a:pt x="2992784" y="355599"/>
                </a:lnTo>
                <a:lnTo>
                  <a:pt x="2991861" y="368299"/>
                </a:lnTo>
                <a:lnTo>
                  <a:pt x="2990643" y="368299"/>
                </a:lnTo>
                <a:lnTo>
                  <a:pt x="2988908" y="380999"/>
                </a:lnTo>
                <a:lnTo>
                  <a:pt x="2986545" y="393699"/>
                </a:lnTo>
                <a:close/>
              </a:path>
              <a:path w="3010534" h="1676400">
                <a:moveTo>
                  <a:pt x="1931658" y="50799"/>
                </a:moveTo>
                <a:lnTo>
                  <a:pt x="1866911" y="50799"/>
                </a:lnTo>
                <a:lnTo>
                  <a:pt x="1884439" y="38099"/>
                </a:lnTo>
                <a:lnTo>
                  <a:pt x="1918990" y="38099"/>
                </a:lnTo>
                <a:lnTo>
                  <a:pt x="1930901" y="25399"/>
                </a:lnTo>
                <a:lnTo>
                  <a:pt x="1965508" y="25399"/>
                </a:lnTo>
                <a:lnTo>
                  <a:pt x="1948768" y="38099"/>
                </a:lnTo>
                <a:lnTo>
                  <a:pt x="1931658" y="50799"/>
                </a:lnTo>
                <a:close/>
              </a:path>
              <a:path w="3010534" h="1676400">
                <a:moveTo>
                  <a:pt x="1854292" y="76199"/>
                </a:moveTo>
                <a:lnTo>
                  <a:pt x="1815139" y="76199"/>
                </a:lnTo>
                <a:lnTo>
                  <a:pt x="1829787" y="63499"/>
                </a:lnTo>
                <a:lnTo>
                  <a:pt x="1847869" y="50799"/>
                </a:lnTo>
                <a:lnTo>
                  <a:pt x="1886407" y="50799"/>
                </a:lnTo>
                <a:lnTo>
                  <a:pt x="1875948" y="63499"/>
                </a:lnTo>
                <a:lnTo>
                  <a:pt x="1865046" y="63499"/>
                </a:lnTo>
                <a:lnTo>
                  <a:pt x="1854292" y="76199"/>
                </a:lnTo>
                <a:close/>
              </a:path>
              <a:path w="3010534" h="1676400">
                <a:moveTo>
                  <a:pt x="638219" y="507999"/>
                </a:moveTo>
                <a:lnTo>
                  <a:pt x="623257" y="507999"/>
                </a:lnTo>
                <a:lnTo>
                  <a:pt x="624044" y="495299"/>
                </a:lnTo>
                <a:lnTo>
                  <a:pt x="625673" y="469899"/>
                </a:lnTo>
                <a:lnTo>
                  <a:pt x="625544" y="419099"/>
                </a:lnTo>
                <a:lnTo>
                  <a:pt x="624640" y="355599"/>
                </a:lnTo>
                <a:lnTo>
                  <a:pt x="623944" y="292099"/>
                </a:lnTo>
                <a:lnTo>
                  <a:pt x="624438" y="253999"/>
                </a:lnTo>
                <a:lnTo>
                  <a:pt x="626308" y="215899"/>
                </a:lnTo>
                <a:lnTo>
                  <a:pt x="632252" y="177799"/>
                </a:lnTo>
                <a:lnTo>
                  <a:pt x="642551" y="139699"/>
                </a:lnTo>
                <a:lnTo>
                  <a:pt x="648998" y="126999"/>
                </a:lnTo>
                <a:lnTo>
                  <a:pt x="656627" y="101599"/>
                </a:lnTo>
                <a:lnTo>
                  <a:pt x="664699" y="88899"/>
                </a:lnTo>
                <a:lnTo>
                  <a:pt x="672476" y="63499"/>
                </a:lnTo>
                <a:lnTo>
                  <a:pt x="690527" y="63499"/>
                </a:lnTo>
                <a:lnTo>
                  <a:pt x="686257" y="76199"/>
                </a:lnTo>
                <a:lnTo>
                  <a:pt x="678653" y="88899"/>
                </a:lnTo>
                <a:lnTo>
                  <a:pt x="670605" y="114299"/>
                </a:lnTo>
                <a:lnTo>
                  <a:pt x="663001" y="126999"/>
                </a:lnTo>
                <a:lnTo>
                  <a:pt x="656726" y="152399"/>
                </a:lnTo>
                <a:lnTo>
                  <a:pt x="652880" y="165099"/>
                </a:lnTo>
                <a:lnTo>
                  <a:pt x="649589" y="165099"/>
                </a:lnTo>
                <a:lnTo>
                  <a:pt x="646814" y="177799"/>
                </a:lnTo>
                <a:lnTo>
                  <a:pt x="641615" y="215899"/>
                </a:lnTo>
                <a:lnTo>
                  <a:pt x="640188" y="253999"/>
                </a:lnTo>
                <a:lnTo>
                  <a:pt x="639958" y="292099"/>
                </a:lnTo>
                <a:lnTo>
                  <a:pt x="641917" y="406399"/>
                </a:lnTo>
                <a:lnTo>
                  <a:pt x="641914" y="469899"/>
                </a:lnTo>
                <a:lnTo>
                  <a:pt x="639794" y="495299"/>
                </a:lnTo>
                <a:lnTo>
                  <a:pt x="638219" y="507999"/>
                </a:lnTo>
                <a:close/>
              </a:path>
              <a:path w="3010534" h="1676400">
                <a:moveTo>
                  <a:pt x="1837675" y="88899"/>
                </a:moveTo>
                <a:lnTo>
                  <a:pt x="1798860" y="88899"/>
                </a:lnTo>
                <a:lnTo>
                  <a:pt x="1803523" y="76199"/>
                </a:lnTo>
                <a:lnTo>
                  <a:pt x="1844276" y="76199"/>
                </a:lnTo>
                <a:lnTo>
                  <a:pt x="1837675" y="88899"/>
                </a:lnTo>
                <a:close/>
              </a:path>
              <a:path w="3010534" h="1676400">
                <a:moveTo>
                  <a:pt x="1794485" y="114299"/>
                </a:moveTo>
                <a:lnTo>
                  <a:pt x="1792695" y="114299"/>
                </a:lnTo>
                <a:lnTo>
                  <a:pt x="1792695" y="101599"/>
                </a:lnTo>
                <a:lnTo>
                  <a:pt x="1783442" y="101599"/>
                </a:lnTo>
                <a:lnTo>
                  <a:pt x="1788967" y="88899"/>
                </a:lnTo>
                <a:lnTo>
                  <a:pt x="1810567" y="88899"/>
                </a:lnTo>
                <a:lnTo>
                  <a:pt x="1794485" y="114299"/>
                </a:lnTo>
                <a:close/>
              </a:path>
              <a:path w="3010534" h="1676400">
                <a:moveTo>
                  <a:pt x="1778082" y="114299"/>
                </a:moveTo>
                <a:lnTo>
                  <a:pt x="1776945" y="101599"/>
                </a:lnTo>
                <a:lnTo>
                  <a:pt x="1779098" y="101599"/>
                </a:lnTo>
                <a:lnTo>
                  <a:pt x="1778082" y="114299"/>
                </a:lnTo>
                <a:close/>
              </a:path>
              <a:path w="3010534" h="1676400">
                <a:moveTo>
                  <a:pt x="1792695" y="114299"/>
                </a:moveTo>
                <a:lnTo>
                  <a:pt x="1778082" y="114299"/>
                </a:lnTo>
                <a:lnTo>
                  <a:pt x="1779098" y="101599"/>
                </a:lnTo>
                <a:lnTo>
                  <a:pt x="1785214" y="101599"/>
                </a:lnTo>
                <a:lnTo>
                  <a:pt x="1792695" y="114299"/>
                </a:lnTo>
                <a:close/>
              </a:path>
              <a:path w="3010534" h="1676400">
                <a:moveTo>
                  <a:pt x="1792695" y="114299"/>
                </a:moveTo>
                <a:lnTo>
                  <a:pt x="1785214" y="101599"/>
                </a:lnTo>
                <a:lnTo>
                  <a:pt x="1792695" y="101599"/>
                </a:lnTo>
                <a:lnTo>
                  <a:pt x="1792695" y="114299"/>
                </a:lnTo>
                <a:close/>
              </a:path>
              <a:path w="3010534" h="1676400">
                <a:moveTo>
                  <a:pt x="2793214" y="698499"/>
                </a:moveTo>
                <a:lnTo>
                  <a:pt x="2777513" y="698499"/>
                </a:lnTo>
                <a:lnTo>
                  <a:pt x="2778824" y="685799"/>
                </a:lnTo>
                <a:lnTo>
                  <a:pt x="2780614" y="685799"/>
                </a:lnTo>
                <a:lnTo>
                  <a:pt x="2783690" y="673099"/>
                </a:lnTo>
                <a:lnTo>
                  <a:pt x="2787505" y="660399"/>
                </a:lnTo>
                <a:lnTo>
                  <a:pt x="2791910" y="660399"/>
                </a:lnTo>
                <a:lnTo>
                  <a:pt x="2796758" y="647699"/>
                </a:lnTo>
                <a:lnTo>
                  <a:pt x="2817134" y="609599"/>
                </a:lnTo>
                <a:lnTo>
                  <a:pt x="2851145" y="571499"/>
                </a:lnTo>
                <a:lnTo>
                  <a:pt x="2865203" y="558799"/>
                </a:lnTo>
                <a:lnTo>
                  <a:pt x="2878264" y="546099"/>
                </a:lnTo>
                <a:lnTo>
                  <a:pt x="2892901" y="520699"/>
                </a:lnTo>
                <a:lnTo>
                  <a:pt x="2906762" y="495299"/>
                </a:lnTo>
                <a:lnTo>
                  <a:pt x="2919959" y="469899"/>
                </a:lnTo>
                <a:lnTo>
                  <a:pt x="2932602" y="444499"/>
                </a:lnTo>
                <a:lnTo>
                  <a:pt x="2952338" y="419099"/>
                </a:lnTo>
                <a:lnTo>
                  <a:pt x="2961118" y="406399"/>
                </a:lnTo>
                <a:lnTo>
                  <a:pt x="2967645" y="393699"/>
                </a:lnTo>
                <a:lnTo>
                  <a:pt x="2984970" y="393699"/>
                </a:lnTo>
                <a:lnTo>
                  <a:pt x="2980639" y="406399"/>
                </a:lnTo>
                <a:lnTo>
                  <a:pt x="2974241" y="419099"/>
                </a:lnTo>
                <a:lnTo>
                  <a:pt x="2965775" y="431799"/>
                </a:lnTo>
                <a:lnTo>
                  <a:pt x="2946777" y="457199"/>
                </a:lnTo>
                <a:lnTo>
                  <a:pt x="2933654" y="482599"/>
                </a:lnTo>
                <a:lnTo>
                  <a:pt x="2905193" y="533399"/>
                </a:lnTo>
                <a:lnTo>
                  <a:pt x="2877089" y="571499"/>
                </a:lnTo>
                <a:lnTo>
                  <a:pt x="2863252" y="584199"/>
                </a:lnTo>
                <a:lnTo>
                  <a:pt x="2849933" y="596899"/>
                </a:lnTo>
                <a:lnTo>
                  <a:pt x="2838495" y="609599"/>
                </a:lnTo>
                <a:lnTo>
                  <a:pt x="2830719" y="622299"/>
                </a:lnTo>
                <a:lnTo>
                  <a:pt x="2823828" y="634999"/>
                </a:lnTo>
                <a:lnTo>
                  <a:pt x="2817676" y="634999"/>
                </a:lnTo>
                <a:lnTo>
                  <a:pt x="2812114" y="647699"/>
                </a:lnTo>
                <a:lnTo>
                  <a:pt x="2807266" y="660399"/>
                </a:lnTo>
                <a:lnTo>
                  <a:pt x="2802861" y="673099"/>
                </a:lnTo>
                <a:lnTo>
                  <a:pt x="2799047" y="673099"/>
                </a:lnTo>
                <a:lnTo>
                  <a:pt x="2795970" y="685799"/>
                </a:lnTo>
                <a:lnTo>
                  <a:pt x="2793214" y="698499"/>
                </a:lnTo>
                <a:close/>
              </a:path>
              <a:path w="3010534" h="1676400">
                <a:moveTo>
                  <a:pt x="634282" y="520699"/>
                </a:moveTo>
                <a:lnTo>
                  <a:pt x="609968" y="520699"/>
                </a:lnTo>
                <a:lnTo>
                  <a:pt x="616120" y="507999"/>
                </a:lnTo>
                <a:lnTo>
                  <a:pt x="637826" y="507999"/>
                </a:lnTo>
                <a:lnTo>
                  <a:pt x="634282" y="520699"/>
                </a:lnTo>
                <a:close/>
              </a:path>
              <a:path w="3010534" h="1676400">
                <a:moveTo>
                  <a:pt x="613185" y="533399"/>
                </a:moveTo>
                <a:lnTo>
                  <a:pt x="556319" y="533399"/>
                </a:lnTo>
                <a:lnTo>
                  <a:pt x="567006" y="520699"/>
                </a:lnTo>
                <a:lnTo>
                  <a:pt x="621534" y="520699"/>
                </a:lnTo>
                <a:lnTo>
                  <a:pt x="613185" y="533399"/>
                </a:lnTo>
                <a:close/>
              </a:path>
              <a:path w="3010534" h="1676400">
                <a:moveTo>
                  <a:pt x="593775" y="546099"/>
                </a:moveTo>
                <a:lnTo>
                  <a:pt x="503883" y="546099"/>
                </a:lnTo>
                <a:lnTo>
                  <a:pt x="521522" y="533399"/>
                </a:lnTo>
                <a:lnTo>
                  <a:pt x="604357" y="533399"/>
                </a:lnTo>
                <a:lnTo>
                  <a:pt x="593775" y="546099"/>
                </a:lnTo>
                <a:close/>
              </a:path>
              <a:path w="3010534" h="1676400">
                <a:moveTo>
                  <a:pt x="523490" y="558799"/>
                </a:moveTo>
                <a:lnTo>
                  <a:pt x="482522" y="558799"/>
                </a:lnTo>
                <a:lnTo>
                  <a:pt x="489382" y="546099"/>
                </a:lnTo>
                <a:lnTo>
                  <a:pt x="541375" y="546099"/>
                </a:lnTo>
                <a:lnTo>
                  <a:pt x="523490" y="558799"/>
                </a:lnTo>
                <a:close/>
              </a:path>
              <a:path w="3010534" h="1676400">
                <a:moveTo>
                  <a:pt x="492926" y="571499"/>
                </a:moveTo>
                <a:lnTo>
                  <a:pt x="464969" y="571499"/>
                </a:lnTo>
                <a:lnTo>
                  <a:pt x="471608" y="558799"/>
                </a:lnTo>
                <a:lnTo>
                  <a:pt x="506565" y="558799"/>
                </a:lnTo>
                <a:lnTo>
                  <a:pt x="492926" y="571499"/>
                </a:lnTo>
                <a:close/>
              </a:path>
              <a:path w="3010534" h="1676400">
                <a:moveTo>
                  <a:pt x="474026" y="584199"/>
                </a:moveTo>
                <a:lnTo>
                  <a:pt x="434897" y="584199"/>
                </a:lnTo>
                <a:lnTo>
                  <a:pt x="451206" y="571499"/>
                </a:lnTo>
                <a:lnTo>
                  <a:pt x="481901" y="571499"/>
                </a:lnTo>
                <a:lnTo>
                  <a:pt x="474026" y="584199"/>
                </a:lnTo>
                <a:close/>
              </a:path>
              <a:path w="3010534" h="1676400">
                <a:moveTo>
                  <a:pt x="445786" y="596899"/>
                </a:moveTo>
                <a:lnTo>
                  <a:pt x="402757" y="596899"/>
                </a:lnTo>
                <a:lnTo>
                  <a:pt x="418070" y="584199"/>
                </a:lnTo>
                <a:lnTo>
                  <a:pt x="456405" y="584199"/>
                </a:lnTo>
                <a:lnTo>
                  <a:pt x="445786" y="596899"/>
                </a:lnTo>
                <a:close/>
              </a:path>
              <a:path w="3010534" h="1676400">
                <a:moveTo>
                  <a:pt x="200763" y="749299"/>
                </a:moveTo>
                <a:lnTo>
                  <a:pt x="166094" y="749299"/>
                </a:lnTo>
                <a:lnTo>
                  <a:pt x="172019" y="736599"/>
                </a:lnTo>
                <a:lnTo>
                  <a:pt x="190919" y="736599"/>
                </a:lnTo>
                <a:lnTo>
                  <a:pt x="202670" y="723899"/>
                </a:lnTo>
                <a:lnTo>
                  <a:pt x="231783" y="698499"/>
                </a:lnTo>
                <a:lnTo>
                  <a:pt x="248407" y="685799"/>
                </a:lnTo>
                <a:lnTo>
                  <a:pt x="274677" y="673099"/>
                </a:lnTo>
                <a:lnTo>
                  <a:pt x="305008" y="660399"/>
                </a:lnTo>
                <a:lnTo>
                  <a:pt x="334896" y="634999"/>
                </a:lnTo>
                <a:lnTo>
                  <a:pt x="359838" y="622299"/>
                </a:lnTo>
                <a:lnTo>
                  <a:pt x="371915" y="622299"/>
                </a:lnTo>
                <a:lnTo>
                  <a:pt x="382036" y="609599"/>
                </a:lnTo>
                <a:lnTo>
                  <a:pt x="391787" y="596899"/>
                </a:lnTo>
                <a:lnTo>
                  <a:pt x="433469" y="596899"/>
                </a:lnTo>
                <a:lnTo>
                  <a:pt x="395208" y="622299"/>
                </a:lnTo>
                <a:lnTo>
                  <a:pt x="296093" y="673099"/>
                </a:lnTo>
                <a:lnTo>
                  <a:pt x="256282" y="698499"/>
                </a:lnTo>
                <a:lnTo>
                  <a:pt x="239523" y="711199"/>
                </a:lnTo>
                <a:lnTo>
                  <a:pt x="224979" y="723899"/>
                </a:lnTo>
                <a:lnTo>
                  <a:pt x="212206" y="736599"/>
                </a:lnTo>
                <a:lnTo>
                  <a:pt x="200763" y="749299"/>
                </a:lnTo>
                <a:close/>
              </a:path>
              <a:path w="3010534" h="1676400">
                <a:moveTo>
                  <a:pt x="3002295" y="1308099"/>
                </a:moveTo>
                <a:lnTo>
                  <a:pt x="2988514" y="1308099"/>
                </a:lnTo>
                <a:lnTo>
                  <a:pt x="2990089" y="1295399"/>
                </a:lnTo>
                <a:lnTo>
                  <a:pt x="2992033" y="1282699"/>
                </a:lnTo>
                <a:lnTo>
                  <a:pt x="2993239" y="1269999"/>
                </a:lnTo>
                <a:lnTo>
                  <a:pt x="2993854" y="1244599"/>
                </a:lnTo>
                <a:lnTo>
                  <a:pt x="2994027" y="1231899"/>
                </a:lnTo>
                <a:lnTo>
                  <a:pt x="2993744" y="1206499"/>
                </a:lnTo>
                <a:lnTo>
                  <a:pt x="2992944" y="1181099"/>
                </a:lnTo>
                <a:lnTo>
                  <a:pt x="2991701" y="1168399"/>
                </a:lnTo>
                <a:lnTo>
                  <a:pt x="2990089" y="1142999"/>
                </a:lnTo>
                <a:lnTo>
                  <a:pt x="2989049" y="1130299"/>
                </a:lnTo>
                <a:lnTo>
                  <a:pt x="2987973" y="1130299"/>
                </a:lnTo>
                <a:lnTo>
                  <a:pt x="2986379" y="1117599"/>
                </a:lnTo>
                <a:lnTo>
                  <a:pt x="2983789" y="1104899"/>
                </a:lnTo>
                <a:lnTo>
                  <a:pt x="2979433" y="1104899"/>
                </a:lnTo>
                <a:lnTo>
                  <a:pt x="2974044" y="1092199"/>
                </a:lnTo>
                <a:lnTo>
                  <a:pt x="2967621" y="1079499"/>
                </a:lnTo>
                <a:lnTo>
                  <a:pt x="2960164" y="1066799"/>
                </a:lnTo>
                <a:lnTo>
                  <a:pt x="2948450" y="1054099"/>
                </a:lnTo>
                <a:lnTo>
                  <a:pt x="2934669" y="1028699"/>
                </a:lnTo>
                <a:lnTo>
                  <a:pt x="2905039" y="1003299"/>
                </a:lnTo>
                <a:lnTo>
                  <a:pt x="2891984" y="990599"/>
                </a:lnTo>
                <a:lnTo>
                  <a:pt x="2878559" y="990599"/>
                </a:lnTo>
                <a:lnTo>
                  <a:pt x="2865283" y="977899"/>
                </a:lnTo>
                <a:lnTo>
                  <a:pt x="2852670" y="965199"/>
                </a:lnTo>
                <a:lnTo>
                  <a:pt x="2838182" y="952499"/>
                </a:lnTo>
                <a:lnTo>
                  <a:pt x="2824173" y="927099"/>
                </a:lnTo>
                <a:lnTo>
                  <a:pt x="2811419" y="914399"/>
                </a:lnTo>
                <a:lnTo>
                  <a:pt x="2800695" y="888999"/>
                </a:lnTo>
                <a:lnTo>
                  <a:pt x="2792464" y="876299"/>
                </a:lnTo>
                <a:lnTo>
                  <a:pt x="2785930" y="850899"/>
                </a:lnTo>
                <a:lnTo>
                  <a:pt x="2780872" y="838199"/>
                </a:lnTo>
                <a:lnTo>
                  <a:pt x="2777070" y="812799"/>
                </a:lnTo>
                <a:lnTo>
                  <a:pt x="2774616" y="787399"/>
                </a:lnTo>
                <a:lnTo>
                  <a:pt x="2773970" y="761999"/>
                </a:lnTo>
                <a:lnTo>
                  <a:pt x="2774579" y="736599"/>
                </a:lnTo>
                <a:lnTo>
                  <a:pt x="2775889" y="711199"/>
                </a:lnTo>
                <a:lnTo>
                  <a:pt x="2776572" y="698499"/>
                </a:lnTo>
                <a:lnTo>
                  <a:pt x="2792427" y="698499"/>
                </a:lnTo>
                <a:lnTo>
                  <a:pt x="2791639" y="711199"/>
                </a:lnTo>
                <a:lnTo>
                  <a:pt x="2790661" y="736599"/>
                </a:lnTo>
                <a:lnTo>
                  <a:pt x="2790605" y="761999"/>
                </a:lnTo>
                <a:lnTo>
                  <a:pt x="2791362" y="787399"/>
                </a:lnTo>
                <a:lnTo>
                  <a:pt x="2792820" y="812799"/>
                </a:lnTo>
                <a:lnTo>
                  <a:pt x="2794002" y="825499"/>
                </a:lnTo>
                <a:lnTo>
                  <a:pt x="2794789" y="825499"/>
                </a:lnTo>
                <a:lnTo>
                  <a:pt x="2797939" y="838199"/>
                </a:lnTo>
                <a:lnTo>
                  <a:pt x="2800302" y="838199"/>
                </a:lnTo>
                <a:lnTo>
                  <a:pt x="2806208" y="850899"/>
                </a:lnTo>
                <a:lnTo>
                  <a:pt x="2808964" y="850899"/>
                </a:lnTo>
                <a:lnTo>
                  <a:pt x="2810195" y="863599"/>
                </a:lnTo>
                <a:lnTo>
                  <a:pt x="2810539" y="863599"/>
                </a:lnTo>
                <a:lnTo>
                  <a:pt x="2811179" y="876299"/>
                </a:lnTo>
                <a:lnTo>
                  <a:pt x="2813295" y="888999"/>
                </a:lnTo>
                <a:lnTo>
                  <a:pt x="2821607" y="901699"/>
                </a:lnTo>
                <a:lnTo>
                  <a:pt x="2834016" y="914399"/>
                </a:lnTo>
                <a:lnTo>
                  <a:pt x="2848567" y="939799"/>
                </a:lnTo>
                <a:lnTo>
                  <a:pt x="2863302" y="952499"/>
                </a:lnTo>
                <a:lnTo>
                  <a:pt x="2875982" y="965199"/>
                </a:lnTo>
                <a:lnTo>
                  <a:pt x="2889437" y="977899"/>
                </a:lnTo>
                <a:lnTo>
                  <a:pt x="2903113" y="977899"/>
                </a:lnTo>
                <a:lnTo>
                  <a:pt x="2916458" y="990599"/>
                </a:lnTo>
                <a:lnTo>
                  <a:pt x="2931802" y="1003299"/>
                </a:lnTo>
                <a:lnTo>
                  <a:pt x="2947367" y="1028699"/>
                </a:lnTo>
                <a:lnTo>
                  <a:pt x="2961751" y="1041399"/>
                </a:lnTo>
                <a:lnTo>
                  <a:pt x="2973552" y="1054099"/>
                </a:lnTo>
                <a:lnTo>
                  <a:pt x="2979144" y="1066799"/>
                </a:lnTo>
                <a:lnTo>
                  <a:pt x="2983740" y="1066799"/>
                </a:lnTo>
                <a:lnTo>
                  <a:pt x="2987671" y="1079499"/>
                </a:lnTo>
                <a:lnTo>
                  <a:pt x="2991270" y="1079499"/>
                </a:lnTo>
                <a:lnTo>
                  <a:pt x="2995928" y="1092199"/>
                </a:lnTo>
                <a:lnTo>
                  <a:pt x="2999884" y="1117599"/>
                </a:lnTo>
                <a:lnTo>
                  <a:pt x="3003175" y="1130299"/>
                </a:lnTo>
                <a:lnTo>
                  <a:pt x="3005839" y="1142999"/>
                </a:lnTo>
                <a:lnTo>
                  <a:pt x="3007623" y="1155699"/>
                </a:lnTo>
                <a:lnTo>
                  <a:pt x="3008891" y="1168399"/>
                </a:lnTo>
                <a:lnTo>
                  <a:pt x="3009715" y="1168399"/>
                </a:lnTo>
                <a:lnTo>
                  <a:pt x="3010170" y="1181099"/>
                </a:lnTo>
                <a:lnTo>
                  <a:pt x="3010361" y="1219199"/>
                </a:lnTo>
                <a:lnTo>
                  <a:pt x="3009629" y="1244599"/>
                </a:lnTo>
                <a:lnTo>
                  <a:pt x="3007789" y="1282699"/>
                </a:lnTo>
                <a:lnTo>
                  <a:pt x="3004658" y="1295399"/>
                </a:lnTo>
                <a:lnTo>
                  <a:pt x="3002295" y="1308099"/>
                </a:lnTo>
                <a:close/>
              </a:path>
              <a:path w="3010534" h="1676400">
                <a:moveTo>
                  <a:pt x="90611" y="850899"/>
                </a:moveTo>
                <a:lnTo>
                  <a:pt x="72683" y="850899"/>
                </a:lnTo>
                <a:lnTo>
                  <a:pt x="79193" y="838199"/>
                </a:lnTo>
                <a:lnTo>
                  <a:pt x="86145" y="825499"/>
                </a:lnTo>
                <a:lnTo>
                  <a:pt x="94057" y="825499"/>
                </a:lnTo>
                <a:lnTo>
                  <a:pt x="106515" y="812799"/>
                </a:lnTo>
                <a:lnTo>
                  <a:pt x="134976" y="787399"/>
                </a:lnTo>
                <a:lnTo>
                  <a:pt x="147213" y="774699"/>
                </a:lnTo>
                <a:lnTo>
                  <a:pt x="154245" y="761999"/>
                </a:lnTo>
                <a:lnTo>
                  <a:pt x="160354" y="749299"/>
                </a:lnTo>
                <a:lnTo>
                  <a:pt x="186194" y="749299"/>
                </a:lnTo>
                <a:lnTo>
                  <a:pt x="179500" y="761999"/>
                </a:lnTo>
                <a:lnTo>
                  <a:pt x="169903" y="761999"/>
                </a:lnTo>
                <a:lnTo>
                  <a:pt x="165159" y="774699"/>
                </a:lnTo>
                <a:lnTo>
                  <a:pt x="159419" y="787399"/>
                </a:lnTo>
                <a:lnTo>
                  <a:pt x="147330" y="787399"/>
                </a:lnTo>
                <a:lnTo>
                  <a:pt x="132693" y="812799"/>
                </a:lnTo>
                <a:lnTo>
                  <a:pt x="117835" y="825499"/>
                </a:lnTo>
                <a:lnTo>
                  <a:pt x="105082" y="838199"/>
                </a:lnTo>
                <a:lnTo>
                  <a:pt x="97403" y="838199"/>
                </a:lnTo>
                <a:lnTo>
                  <a:pt x="90611" y="850899"/>
                </a:lnTo>
                <a:close/>
              </a:path>
              <a:path w="3010534" h="1676400">
                <a:moveTo>
                  <a:pt x="502376" y="1625599"/>
                </a:moveTo>
                <a:lnTo>
                  <a:pt x="443208" y="1625599"/>
                </a:lnTo>
                <a:lnTo>
                  <a:pt x="425594" y="1612899"/>
                </a:lnTo>
                <a:lnTo>
                  <a:pt x="401582" y="1600199"/>
                </a:lnTo>
                <a:lnTo>
                  <a:pt x="376720" y="1587499"/>
                </a:lnTo>
                <a:lnTo>
                  <a:pt x="350899" y="1574799"/>
                </a:lnTo>
                <a:lnTo>
                  <a:pt x="324007" y="1562099"/>
                </a:lnTo>
                <a:lnTo>
                  <a:pt x="283327" y="1536699"/>
                </a:lnTo>
                <a:lnTo>
                  <a:pt x="238957" y="1498599"/>
                </a:lnTo>
                <a:lnTo>
                  <a:pt x="196653" y="1460499"/>
                </a:lnTo>
                <a:lnTo>
                  <a:pt x="162175" y="1422399"/>
                </a:lnTo>
                <a:lnTo>
                  <a:pt x="145718" y="1409699"/>
                </a:lnTo>
                <a:lnTo>
                  <a:pt x="132398" y="1384299"/>
                </a:lnTo>
                <a:lnTo>
                  <a:pt x="120481" y="1371599"/>
                </a:lnTo>
                <a:lnTo>
                  <a:pt x="108232" y="1358899"/>
                </a:lnTo>
                <a:lnTo>
                  <a:pt x="93337" y="1333499"/>
                </a:lnTo>
                <a:lnTo>
                  <a:pt x="78553" y="1308099"/>
                </a:lnTo>
                <a:lnTo>
                  <a:pt x="64433" y="1282699"/>
                </a:lnTo>
                <a:lnTo>
                  <a:pt x="51532" y="1257299"/>
                </a:lnTo>
                <a:lnTo>
                  <a:pt x="40236" y="1244599"/>
                </a:lnTo>
                <a:lnTo>
                  <a:pt x="29678" y="1219199"/>
                </a:lnTo>
                <a:lnTo>
                  <a:pt x="20302" y="1193799"/>
                </a:lnTo>
                <a:lnTo>
                  <a:pt x="12550" y="1181099"/>
                </a:lnTo>
                <a:lnTo>
                  <a:pt x="2085" y="1142999"/>
                </a:lnTo>
                <a:lnTo>
                  <a:pt x="0" y="1117599"/>
                </a:lnTo>
                <a:lnTo>
                  <a:pt x="1427" y="1104899"/>
                </a:lnTo>
                <a:lnTo>
                  <a:pt x="3888" y="1079499"/>
                </a:lnTo>
                <a:lnTo>
                  <a:pt x="6644" y="1066799"/>
                </a:lnTo>
                <a:lnTo>
                  <a:pt x="8785" y="1066799"/>
                </a:lnTo>
                <a:lnTo>
                  <a:pt x="13953" y="1041399"/>
                </a:lnTo>
                <a:lnTo>
                  <a:pt x="16094" y="1041399"/>
                </a:lnTo>
                <a:lnTo>
                  <a:pt x="17484" y="1028699"/>
                </a:lnTo>
                <a:lnTo>
                  <a:pt x="18641" y="1003299"/>
                </a:lnTo>
                <a:lnTo>
                  <a:pt x="20032" y="990599"/>
                </a:lnTo>
                <a:lnTo>
                  <a:pt x="22966" y="965199"/>
                </a:lnTo>
                <a:lnTo>
                  <a:pt x="26676" y="939799"/>
                </a:lnTo>
                <a:lnTo>
                  <a:pt x="31493" y="927099"/>
                </a:lnTo>
                <a:lnTo>
                  <a:pt x="37750" y="901699"/>
                </a:lnTo>
                <a:lnTo>
                  <a:pt x="43952" y="888999"/>
                </a:lnTo>
                <a:lnTo>
                  <a:pt x="51039" y="876299"/>
                </a:lnTo>
                <a:lnTo>
                  <a:pt x="66100" y="850899"/>
                </a:lnTo>
                <a:lnTo>
                  <a:pt x="84262" y="850899"/>
                </a:lnTo>
                <a:lnTo>
                  <a:pt x="77913" y="863599"/>
                </a:lnTo>
                <a:lnTo>
                  <a:pt x="70905" y="876299"/>
                </a:lnTo>
                <a:lnTo>
                  <a:pt x="63787" y="888999"/>
                </a:lnTo>
                <a:lnTo>
                  <a:pt x="57038" y="901699"/>
                </a:lnTo>
                <a:lnTo>
                  <a:pt x="51138" y="914399"/>
                </a:lnTo>
                <a:lnTo>
                  <a:pt x="45465" y="927099"/>
                </a:lnTo>
                <a:lnTo>
                  <a:pt x="41196" y="952499"/>
                </a:lnTo>
                <a:lnTo>
                  <a:pt x="37959" y="965199"/>
                </a:lnTo>
                <a:lnTo>
                  <a:pt x="35388" y="990599"/>
                </a:lnTo>
                <a:lnTo>
                  <a:pt x="34004" y="1003299"/>
                </a:lnTo>
                <a:lnTo>
                  <a:pt x="33468" y="1015999"/>
                </a:lnTo>
                <a:lnTo>
                  <a:pt x="33007" y="1028699"/>
                </a:lnTo>
                <a:lnTo>
                  <a:pt x="31844" y="1041399"/>
                </a:lnTo>
                <a:lnTo>
                  <a:pt x="29635" y="1054099"/>
                </a:lnTo>
                <a:lnTo>
                  <a:pt x="24037" y="1066799"/>
                </a:lnTo>
                <a:lnTo>
                  <a:pt x="21607" y="1079499"/>
                </a:lnTo>
                <a:lnTo>
                  <a:pt x="18973" y="1092199"/>
                </a:lnTo>
                <a:lnTo>
                  <a:pt x="16488" y="1104899"/>
                </a:lnTo>
                <a:lnTo>
                  <a:pt x="15183" y="1117599"/>
                </a:lnTo>
                <a:lnTo>
                  <a:pt x="16094" y="1130299"/>
                </a:lnTo>
                <a:lnTo>
                  <a:pt x="20358" y="1155699"/>
                </a:lnTo>
                <a:lnTo>
                  <a:pt x="27464" y="1181099"/>
                </a:lnTo>
                <a:lnTo>
                  <a:pt x="36858" y="1193799"/>
                </a:lnTo>
                <a:lnTo>
                  <a:pt x="47988" y="1219199"/>
                </a:lnTo>
                <a:lnTo>
                  <a:pt x="68801" y="1257299"/>
                </a:lnTo>
                <a:lnTo>
                  <a:pt x="94893" y="1308099"/>
                </a:lnTo>
                <a:lnTo>
                  <a:pt x="121355" y="1346199"/>
                </a:lnTo>
                <a:lnTo>
                  <a:pt x="143275" y="1384299"/>
                </a:lnTo>
                <a:lnTo>
                  <a:pt x="151064" y="1384299"/>
                </a:lnTo>
                <a:lnTo>
                  <a:pt x="157450" y="1396999"/>
                </a:lnTo>
                <a:lnTo>
                  <a:pt x="164427" y="1409699"/>
                </a:lnTo>
                <a:lnTo>
                  <a:pt x="173988" y="1409699"/>
                </a:lnTo>
                <a:lnTo>
                  <a:pt x="205451" y="1447799"/>
                </a:lnTo>
                <a:lnTo>
                  <a:pt x="247619" y="1485899"/>
                </a:lnTo>
                <a:lnTo>
                  <a:pt x="293036" y="1523999"/>
                </a:lnTo>
                <a:lnTo>
                  <a:pt x="334244" y="1549399"/>
                </a:lnTo>
                <a:lnTo>
                  <a:pt x="360545" y="1562099"/>
                </a:lnTo>
                <a:lnTo>
                  <a:pt x="385776" y="1574799"/>
                </a:lnTo>
                <a:lnTo>
                  <a:pt x="410047" y="1587499"/>
                </a:lnTo>
                <a:lnTo>
                  <a:pt x="433469" y="1600199"/>
                </a:lnTo>
                <a:lnTo>
                  <a:pt x="450659" y="1612899"/>
                </a:lnTo>
                <a:lnTo>
                  <a:pt x="482971" y="1612899"/>
                </a:lnTo>
                <a:lnTo>
                  <a:pt x="502376" y="1625599"/>
                </a:lnTo>
                <a:close/>
              </a:path>
              <a:path w="3010534" h="1676400">
                <a:moveTo>
                  <a:pt x="2910158" y="1447799"/>
                </a:moveTo>
                <a:lnTo>
                  <a:pt x="2885007" y="1447799"/>
                </a:lnTo>
                <a:lnTo>
                  <a:pt x="2891658" y="1435099"/>
                </a:lnTo>
                <a:lnTo>
                  <a:pt x="2899527" y="1435099"/>
                </a:lnTo>
                <a:lnTo>
                  <a:pt x="2920666" y="1409699"/>
                </a:lnTo>
                <a:lnTo>
                  <a:pt x="2945792" y="1371599"/>
                </a:lnTo>
                <a:lnTo>
                  <a:pt x="2968851" y="1333499"/>
                </a:lnTo>
                <a:lnTo>
                  <a:pt x="2983789" y="1308099"/>
                </a:lnTo>
                <a:lnTo>
                  <a:pt x="3000720" y="1308099"/>
                </a:lnTo>
                <a:lnTo>
                  <a:pt x="2995995" y="1320799"/>
                </a:lnTo>
                <a:lnTo>
                  <a:pt x="2984189" y="1346199"/>
                </a:lnTo>
                <a:lnTo>
                  <a:pt x="2967399" y="1358899"/>
                </a:lnTo>
                <a:lnTo>
                  <a:pt x="2949650" y="1384299"/>
                </a:lnTo>
                <a:lnTo>
                  <a:pt x="2934964" y="1409699"/>
                </a:lnTo>
                <a:lnTo>
                  <a:pt x="2928098" y="1422399"/>
                </a:lnTo>
                <a:lnTo>
                  <a:pt x="2922266" y="1422399"/>
                </a:lnTo>
                <a:lnTo>
                  <a:pt x="2916581" y="1435099"/>
                </a:lnTo>
                <a:lnTo>
                  <a:pt x="2910158" y="1447799"/>
                </a:lnTo>
                <a:close/>
              </a:path>
              <a:path w="3010534" h="1676400">
                <a:moveTo>
                  <a:pt x="2651070" y="1587499"/>
                </a:moveTo>
                <a:lnTo>
                  <a:pt x="2620758" y="1587499"/>
                </a:lnTo>
                <a:lnTo>
                  <a:pt x="2626805" y="1574799"/>
                </a:lnTo>
                <a:lnTo>
                  <a:pt x="2633370" y="1574799"/>
                </a:lnTo>
                <a:lnTo>
                  <a:pt x="2642408" y="1562099"/>
                </a:lnTo>
                <a:lnTo>
                  <a:pt x="2677017" y="1549399"/>
                </a:lnTo>
                <a:lnTo>
                  <a:pt x="2726878" y="1523999"/>
                </a:lnTo>
                <a:lnTo>
                  <a:pt x="2781918" y="1498599"/>
                </a:lnTo>
                <a:lnTo>
                  <a:pt x="2832063" y="1473199"/>
                </a:lnTo>
                <a:lnTo>
                  <a:pt x="2867239" y="1460499"/>
                </a:lnTo>
                <a:lnTo>
                  <a:pt x="2877544" y="1447799"/>
                </a:lnTo>
                <a:lnTo>
                  <a:pt x="2902849" y="1447799"/>
                </a:lnTo>
                <a:lnTo>
                  <a:pt x="2895392" y="1460499"/>
                </a:lnTo>
                <a:lnTo>
                  <a:pt x="2886459" y="1460499"/>
                </a:lnTo>
                <a:lnTo>
                  <a:pt x="2874720" y="1473199"/>
                </a:lnTo>
                <a:lnTo>
                  <a:pt x="2839554" y="1485899"/>
                </a:lnTo>
                <a:lnTo>
                  <a:pt x="2790042" y="1511299"/>
                </a:lnTo>
                <a:lnTo>
                  <a:pt x="2686237" y="1562099"/>
                </a:lnTo>
                <a:lnTo>
                  <a:pt x="2651070" y="1587499"/>
                </a:lnTo>
                <a:close/>
              </a:path>
              <a:path w="3010534" h="1676400">
                <a:moveTo>
                  <a:pt x="1135181" y="1523999"/>
                </a:moveTo>
                <a:lnTo>
                  <a:pt x="1059384" y="1523999"/>
                </a:lnTo>
                <a:lnTo>
                  <a:pt x="1073258" y="1511299"/>
                </a:lnTo>
                <a:lnTo>
                  <a:pt x="1127522" y="1511299"/>
                </a:lnTo>
                <a:lnTo>
                  <a:pt x="1135181" y="1523999"/>
                </a:lnTo>
                <a:close/>
              </a:path>
              <a:path w="3010534" h="1676400">
                <a:moveTo>
                  <a:pt x="1078081" y="1536699"/>
                </a:moveTo>
                <a:lnTo>
                  <a:pt x="1027651" y="1536699"/>
                </a:lnTo>
                <a:lnTo>
                  <a:pt x="1034332" y="1523999"/>
                </a:lnTo>
                <a:lnTo>
                  <a:pt x="1089851" y="1523999"/>
                </a:lnTo>
                <a:lnTo>
                  <a:pt x="1078081" y="1536699"/>
                </a:lnTo>
                <a:close/>
              </a:path>
              <a:path w="3010534" h="1676400">
                <a:moveTo>
                  <a:pt x="1151276" y="1536699"/>
                </a:moveTo>
                <a:lnTo>
                  <a:pt x="1124458" y="1536699"/>
                </a:lnTo>
                <a:lnTo>
                  <a:pt x="1118201" y="1523999"/>
                </a:lnTo>
                <a:lnTo>
                  <a:pt x="1142915" y="1523999"/>
                </a:lnTo>
                <a:lnTo>
                  <a:pt x="1151276" y="1536699"/>
                </a:lnTo>
                <a:close/>
              </a:path>
              <a:path w="3010534" h="1676400">
                <a:moveTo>
                  <a:pt x="1041813" y="1549399"/>
                </a:moveTo>
                <a:lnTo>
                  <a:pt x="1010707" y="1549399"/>
                </a:lnTo>
                <a:lnTo>
                  <a:pt x="1016503" y="1536699"/>
                </a:lnTo>
                <a:lnTo>
                  <a:pt x="1052475" y="1536699"/>
                </a:lnTo>
                <a:lnTo>
                  <a:pt x="1041813" y="1549399"/>
                </a:lnTo>
                <a:close/>
              </a:path>
              <a:path w="3010534" h="1676400">
                <a:moveTo>
                  <a:pt x="1193801" y="1549399"/>
                </a:moveTo>
                <a:lnTo>
                  <a:pt x="1143007" y="1549399"/>
                </a:lnTo>
                <a:lnTo>
                  <a:pt x="1136086" y="1536699"/>
                </a:lnTo>
                <a:lnTo>
                  <a:pt x="1182007" y="1536699"/>
                </a:lnTo>
                <a:lnTo>
                  <a:pt x="1193801" y="1549399"/>
                </a:lnTo>
                <a:close/>
              </a:path>
              <a:path w="3010534" h="1676400">
                <a:moveTo>
                  <a:pt x="988725" y="1587499"/>
                </a:moveTo>
                <a:lnTo>
                  <a:pt x="964620" y="1587499"/>
                </a:lnTo>
                <a:lnTo>
                  <a:pt x="971726" y="1574799"/>
                </a:lnTo>
                <a:lnTo>
                  <a:pt x="981471" y="1574799"/>
                </a:lnTo>
                <a:lnTo>
                  <a:pt x="991512" y="1562099"/>
                </a:lnTo>
                <a:lnTo>
                  <a:pt x="1001405" y="1549399"/>
                </a:lnTo>
                <a:lnTo>
                  <a:pt x="1021338" y="1549399"/>
                </a:lnTo>
                <a:lnTo>
                  <a:pt x="1011353" y="1562099"/>
                </a:lnTo>
                <a:lnTo>
                  <a:pt x="1000223" y="1574799"/>
                </a:lnTo>
                <a:lnTo>
                  <a:pt x="988725" y="1587499"/>
                </a:lnTo>
                <a:close/>
              </a:path>
              <a:path w="3010534" h="1676400">
                <a:moveTo>
                  <a:pt x="1338110" y="1600199"/>
                </a:moveTo>
                <a:lnTo>
                  <a:pt x="1277276" y="1600199"/>
                </a:lnTo>
                <a:lnTo>
                  <a:pt x="1253589" y="1587499"/>
                </a:lnTo>
                <a:lnTo>
                  <a:pt x="1230715" y="1574799"/>
                </a:lnTo>
                <a:lnTo>
                  <a:pt x="1209169" y="1562099"/>
                </a:lnTo>
                <a:lnTo>
                  <a:pt x="1189470" y="1562099"/>
                </a:lnTo>
                <a:lnTo>
                  <a:pt x="1176507" y="1549399"/>
                </a:lnTo>
                <a:lnTo>
                  <a:pt x="1213464" y="1549399"/>
                </a:lnTo>
                <a:lnTo>
                  <a:pt x="1235341" y="1562099"/>
                </a:lnTo>
                <a:lnTo>
                  <a:pt x="1258696" y="1574799"/>
                </a:lnTo>
                <a:lnTo>
                  <a:pt x="1282788" y="1574799"/>
                </a:lnTo>
                <a:lnTo>
                  <a:pt x="1310080" y="1587499"/>
                </a:lnTo>
                <a:lnTo>
                  <a:pt x="1338110" y="1600199"/>
                </a:lnTo>
                <a:close/>
              </a:path>
              <a:path w="3010534" h="1676400">
                <a:moveTo>
                  <a:pt x="969929" y="1600199"/>
                </a:moveTo>
                <a:lnTo>
                  <a:pt x="922255" y="1600199"/>
                </a:lnTo>
                <a:lnTo>
                  <a:pt x="942194" y="1587499"/>
                </a:lnTo>
                <a:lnTo>
                  <a:pt x="977632" y="1587499"/>
                </a:lnTo>
                <a:lnTo>
                  <a:pt x="969929" y="1600199"/>
                </a:lnTo>
                <a:close/>
              </a:path>
              <a:path w="3010534" h="1676400">
                <a:moveTo>
                  <a:pt x="2625987" y="1600199"/>
                </a:moveTo>
                <a:lnTo>
                  <a:pt x="2591860" y="1600199"/>
                </a:lnTo>
                <a:lnTo>
                  <a:pt x="2602842" y="1587499"/>
                </a:lnTo>
                <a:lnTo>
                  <a:pt x="2633007" y="1587499"/>
                </a:lnTo>
                <a:lnTo>
                  <a:pt x="2625987" y="1600199"/>
                </a:lnTo>
                <a:close/>
              </a:path>
              <a:path w="3010534" h="1676400">
                <a:moveTo>
                  <a:pt x="924716" y="1612899"/>
                </a:moveTo>
                <a:lnTo>
                  <a:pt x="842576" y="1612899"/>
                </a:lnTo>
                <a:lnTo>
                  <a:pt x="870710" y="1600199"/>
                </a:lnTo>
                <a:lnTo>
                  <a:pt x="945344" y="1600199"/>
                </a:lnTo>
                <a:lnTo>
                  <a:pt x="924716" y="1612899"/>
                </a:lnTo>
                <a:close/>
              </a:path>
              <a:path w="3010534" h="1676400">
                <a:moveTo>
                  <a:pt x="1402882" y="1612899"/>
                </a:moveTo>
                <a:lnTo>
                  <a:pt x="1333041" y="1612899"/>
                </a:lnTo>
                <a:lnTo>
                  <a:pt x="1304697" y="1600199"/>
                </a:lnTo>
                <a:lnTo>
                  <a:pt x="1368503" y="1600199"/>
                </a:lnTo>
                <a:lnTo>
                  <a:pt x="1402882" y="1612899"/>
                </a:lnTo>
                <a:close/>
              </a:path>
              <a:path w="3010534" h="1676400">
                <a:moveTo>
                  <a:pt x="2606478" y="1612899"/>
                </a:moveTo>
                <a:lnTo>
                  <a:pt x="2530246" y="1612899"/>
                </a:lnTo>
                <a:lnTo>
                  <a:pt x="2562476" y="1600199"/>
                </a:lnTo>
                <a:lnTo>
                  <a:pt x="2617602" y="1600199"/>
                </a:lnTo>
                <a:lnTo>
                  <a:pt x="2606478" y="1612899"/>
                </a:lnTo>
                <a:close/>
              </a:path>
              <a:path w="3010534" h="1676400">
                <a:moveTo>
                  <a:pt x="872531" y="1625599"/>
                </a:moveTo>
                <a:lnTo>
                  <a:pt x="766090" y="1625599"/>
                </a:lnTo>
                <a:lnTo>
                  <a:pt x="805809" y="1612899"/>
                </a:lnTo>
                <a:lnTo>
                  <a:pt x="899916" y="1612899"/>
                </a:lnTo>
                <a:lnTo>
                  <a:pt x="872531" y="1625599"/>
                </a:lnTo>
                <a:close/>
              </a:path>
              <a:path w="3010534" h="1676400">
                <a:moveTo>
                  <a:pt x="1542959" y="1638299"/>
                </a:moveTo>
                <a:lnTo>
                  <a:pt x="1440296" y="1638299"/>
                </a:lnTo>
                <a:lnTo>
                  <a:pt x="1398551" y="1625599"/>
                </a:lnTo>
                <a:lnTo>
                  <a:pt x="1363821" y="1612899"/>
                </a:lnTo>
                <a:lnTo>
                  <a:pt x="1444426" y="1612899"/>
                </a:lnTo>
                <a:lnTo>
                  <a:pt x="1491899" y="1625599"/>
                </a:lnTo>
                <a:lnTo>
                  <a:pt x="1542959" y="1638299"/>
                </a:lnTo>
                <a:close/>
              </a:path>
              <a:path w="3010534" h="1676400">
                <a:moveTo>
                  <a:pt x="2324674" y="1663699"/>
                </a:moveTo>
                <a:lnTo>
                  <a:pt x="2184476" y="1663699"/>
                </a:lnTo>
                <a:lnTo>
                  <a:pt x="2222133" y="1650999"/>
                </a:lnTo>
                <a:lnTo>
                  <a:pt x="2269563" y="1650999"/>
                </a:lnTo>
                <a:lnTo>
                  <a:pt x="2323250" y="1638299"/>
                </a:lnTo>
                <a:lnTo>
                  <a:pt x="2379678" y="1638299"/>
                </a:lnTo>
                <a:lnTo>
                  <a:pt x="2435331" y="1625599"/>
                </a:lnTo>
                <a:lnTo>
                  <a:pt x="2486692" y="1612899"/>
                </a:lnTo>
                <a:lnTo>
                  <a:pt x="2564839" y="1612899"/>
                </a:lnTo>
                <a:lnTo>
                  <a:pt x="2532347" y="1625599"/>
                </a:lnTo>
                <a:lnTo>
                  <a:pt x="2488587" y="1625599"/>
                </a:lnTo>
                <a:lnTo>
                  <a:pt x="2437056" y="1638299"/>
                </a:lnTo>
                <a:lnTo>
                  <a:pt x="2324674" y="1663699"/>
                </a:lnTo>
                <a:close/>
              </a:path>
              <a:path w="3010534" h="1676400">
                <a:moveTo>
                  <a:pt x="766877" y="1638299"/>
                </a:moveTo>
                <a:lnTo>
                  <a:pt x="476813" y="1638299"/>
                </a:lnTo>
                <a:lnTo>
                  <a:pt x="459604" y="1625599"/>
                </a:lnTo>
                <a:lnTo>
                  <a:pt x="806917" y="1625599"/>
                </a:lnTo>
                <a:lnTo>
                  <a:pt x="766877" y="1638299"/>
                </a:lnTo>
                <a:close/>
              </a:path>
              <a:path w="3010534" h="1676400">
                <a:moveTo>
                  <a:pt x="1646479" y="1650999"/>
                </a:moveTo>
                <a:lnTo>
                  <a:pt x="1538726" y="1650999"/>
                </a:lnTo>
                <a:lnTo>
                  <a:pt x="1487728" y="1638299"/>
                </a:lnTo>
                <a:lnTo>
                  <a:pt x="1595266" y="1638299"/>
                </a:lnTo>
                <a:lnTo>
                  <a:pt x="1646479" y="1650999"/>
                </a:lnTo>
                <a:close/>
              </a:path>
              <a:path w="3010534" h="1676400">
                <a:moveTo>
                  <a:pt x="1751671" y="1663699"/>
                </a:moveTo>
                <a:lnTo>
                  <a:pt x="1642931" y="1663699"/>
                </a:lnTo>
                <a:lnTo>
                  <a:pt x="1591168" y="1650999"/>
                </a:lnTo>
                <a:lnTo>
                  <a:pt x="1694257" y="1650999"/>
                </a:lnTo>
                <a:lnTo>
                  <a:pt x="1751671" y="1663699"/>
                </a:lnTo>
                <a:close/>
              </a:path>
              <a:path w="3010534" h="1676400">
                <a:moveTo>
                  <a:pt x="2223182" y="1676399"/>
                </a:moveTo>
                <a:lnTo>
                  <a:pt x="1743338" y="1676399"/>
                </a:lnTo>
                <a:lnTo>
                  <a:pt x="1691895" y="1663699"/>
                </a:lnTo>
                <a:lnTo>
                  <a:pt x="2270818" y="1663699"/>
                </a:lnTo>
                <a:lnTo>
                  <a:pt x="2223182" y="1676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402" y="256119"/>
            <a:ext cx="3284220" cy="1438275"/>
          </a:xfrm>
          <a:custGeom>
            <a:avLst/>
            <a:gdLst/>
            <a:ahLst/>
            <a:cxnLst/>
            <a:rect l="l" t="t" r="r" b="b"/>
            <a:pathLst>
              <a:path w="3284220" h="1438275">
                <a:moveTo>
                  <a:pt x="2313683" y="1389190"/>
                </a:moveTo>
                <a:lnTo>
                  <a:pt x="2406865" y="1382745"/>
                </a:lnTo>
                <a:lnTo>
                  <a:pt x="2388957" y="1396714"/>
                </a:lnTo>
                <a:lnTo>
                  <a:pt x="2313683" y="1389190"/>
                </a:lnTo>
                <a:close/>
              </a:path>
              <a:path w="3284220" h="1438275">
                <a:moveTo>
                  <a:pt x="2284568" y="1391203"/>
                </a:moveTo>
                <a:lnTo>
                  <a:pt x="2356722" y="1398943"/>
                </a:lnTo>
                <a:lnTo>
                  <a:pt x="2251102" y="1406248"/>
                </a:lnTo>
                <a:lnTo>
                  <a:pt x="2284568" y="1391203"/>
                </a:lnTo>
                <a:close/>
              </a:path>
              <a:path w="3284220" h="1438275">
                <a:moveTo>
                  <a:pt x="1446018" y="1416301"/>
                </a:moveTo>
                <a:lnTo>
                  <a:pt x="2130670" y="1414578"/>
                </a:lnTo>
                <a:lnTo>
                  <a:pt x="1947051" y="1427278"/>
                </a:lnTo>
                <a:lnTo>
                  <a:pt x="1424767" y="1437941"/>
                </a:lnTo>
                <a:lnTo>
                  <a:pt x="1395702" y="1427221"/>
                </a:lnTo>
                <a:lnTo>
                  <a:pt x="1471681" y="1421966"/>
                </a:lnTo>
                <a:lnTo>
                  <a:pt x="1446018" y="1416301"/>
                </a:lnTo>
                <a:close/>
              </a:path>
              <a:path w="3284220" h="1438275">
                <a:moveTo>
                  <a:pt x="2401242" y="1370403"/>
                </a:moveTo>
                <a:lnTo>
                  <a:pt x="2441746" y="1367602"/>
                </a:lnTo>
                <a:lnTo>
                  <a:pt x="2424648" y="1381515"/>
                </a:lnTo>
                <a:lnTo>
                  <a:pt x="2384180" y="1384314"/>
                </a:lnTo>
                <a:lnTo>
                  <a:pt x="2401242" y="1370403"/>
                </a:lnTo>
                <a:close/>
              </a:path>
              <a:path w="3284220" h="1438275">
                <a:moveTo>
                  <a:pt x="2464492" y="1340568"/>
                </a:moveTo>
                <a:lnTo>
                  <a:pt x="2478865" y="1339574"/>
                </a:lnTo>
                <a:lnTo>
                  <a:pt x="2487339" y="1342999"/>
                </a:lnTo>
                <a:lnTo>
                  <a:pt x="2476537" y="1352465"/>
                </a:lnTo>
                <a:lnTo>
                  <a:pt x="2459154" y="1366398"/>
                </a:lnTo>
                <a:lnTo>
                  <a:pt x="2417444" y="1369283"/>
                </a:lnTo>
                <a:lnTo>
                  <a:pt x="2433346" y="1355452"/>
                </a:lnTo>
                <a:lnTo>
                  <a:pt x="2449061" y="1354366"/>
                </a:lnTo>
                <a:lnTo>
                  <a:pt x="2464492" y="1340568"/>
                </a:lnTo>
                <a:close/>
              </a:path>
              <a:path w="3284220" h="1438275">
                <a:moveTo>
                  <a:pt x="2492309" y="1338644"/>
                </a:moveTo>
                <a:lnTo>
                  <a:pt x="2511772" y="1337298"/>
                </a:lnTo>
                <a:lnTo>
                  <a:pt x="2505758" y="1350444"/>
                </a:lnTo>
                <a:lnTo>
                  <a:pt x="2487339" y="1342999"/>
                </a:lnTo>
                <a:lnTo>
                  <a:pt x="2492309" y="1338644"/>
                </a:lnTo>
                <a:close/>
              </a:path>
              <a:path w="3284220" h="1438275">
                <a:moveTo>
                  <a:pt x="1366636" y="1416501"/>
                </a:moveTo>
                <a:lnTo>
                  <a:pt x="1446018" y="1416301"/>
                </a:lnTo>
                <a:lnTo>
                  <a:pt x="1471681" y="1421966"/>
                </a:lnTo>
                <a:lnTo>
                  <a:pt x="1379342" y="1421187"/>
                </a:lnTo>
                <a:lnTo>
                  <a:pt x="1366636" y="1416501"/>
                </a:lnTo>
                <a:close/>
              </a:path>
              <a:path w="3284220" h="1438275">
                <a:moveTo>
                  <a:pt x="1379342" y="1421187"/>
                </a:moveTo>
                <a:lnTo>
                  <a:pt x="1471681" y="1421966"/>
                </a:lnTo>
                <a:lnTo>
                  <a:pt x="1395702" y="1427221"/>
                </a:lnTo>
                <a:lnTo>
                  <a:pt x="1379342" y="1421187"/>
                </a:lnTo>
                <a:close/>
              </a:path>
              <a:path w="3284220" h="1438275">
                <a:moveTo>
                  <a:pt x="1307624" y="1420582"/>
                </a:moveTo>
                <a:lnTo>
                  <a:pt x="1366636" y="1416501"/>
                </a:lnTo>
                <a:lnTo>
                  <a:pt x="1379342" y="1421187"/>
                </a:lnTo>
                <a:lnTo>
                  <a:pt x="1307624" y="1420582"/>
                </a:lnTo>
                <a:close/>
              </a:path>
              <a:path w="3284220" h="1438275">
                <a:moveTo>
                  <a:pt x="1109446" y="1408829"/>
                </a:moveTo>
                <a:lnTo>
                  <a:pt x="1427768" y="1412273"/>
                </a:lnTo>
                <a:lnTo>
                  <a:pt x="1446018" y="1416301"/>
                </a:lnTo>
                <a:lnTo>
                  <a:pt x="1366636" y="1416501"/>
                </a:lnTo>
                <a:lnTo>
                  <a:pt x="1307624" y="1420582"/>
                </a:lnTo>
                <a:lnTo>
                  <a:pt x="1143567" y="1419199"/>
                </a:lnTo>
                <a:lnTo>
                  <a:pt x="1109446" y="1408829"/>
                </a:lnTo>
                <a:close/>
              </a:path>
              <a:path w="3284220" h="1438275">
                <a:moveTo>
                  <a:pt x="2491396" y="1325977"/>
                </a:moveTo>
                <a:lnTo>
                  <a:pt x="2520309" y="1323977"/>
                </a:lnTo>
                <a:lnTo>
                  <a:pt x="2516381" y="1336979"/>
                </a:lnTo>
                <a:lnTo>
                  <a:pt x="2492309" y="1338644"/>
                </a:lnTo>
                <a:lnTo>
                  <a:pt x="2487339" y="1342999"/>
                </a:lnTo>
                <a:lnTo>
                  <a:pt x="2478865" y="1339574"/>
                </a:lnTo>
                <a:lnTo>
                  <a:pt x="2491396" y="1325977"/>
                </a:lnTo>
                <a:close/>
              </a:path>
              <a:path w="3284220" h="1438275">
                <a:moveTo>
                  <a:pt x="2500423" y="1134397"/>
                </a:moveTo>
                <a:lnTo>
                  <a:pt x="2530681" y="1157765"/>
                </a:lnTo>
                <a:lnTo>
                  <a:pt x="2534932" y="1195662"/>
                </a:lnTo>
                <a:lnTo>
                  <a:pt x="2538764" y="1208127"/>
                </a:lnTo>
                <a:lnTo>
                  <a:pt x="2542443" y="1233334"/>
                </a:lnTo>
                <a:lnTo>
                  <a:pt x="2544415" y="1258658"/>
                </a:lnTo>
                <a:lnTo>
                  <a:pt x="2543124" y="1284208"/>
                </a:lnTo>
                <a:lnTo>
                  <a:pt x="2539955" y="1297157"/>
                </a:lnTo>
                <a:lnTo>
                  <a:pt x="2535329" y="1310208"/>
                </a:lnTo>
                <a:lnTo>
                  <a:pt x="2529890" y="1310584"/>
                </a:lnTo>
                <a:lnTo>
                  <a:pt x="2524288" y="1323702"/>
                </a:lnTo>
                <a:lnTo>
                  <a:pt x="2503110" y="1325166"/>
                </a:lnTo>
                <a:lnTo>
                  <a:pt x="2512614" y="1311779"/>
                </a:lnTo>
                <a:lnTo>
                  <a:pt x="2520211" y="1298523"/>
                </a:lnTo>
                <a:lnTo>
                  <a:pt x="2525332" y="1285439"/>
                </a:lnTo>
                <a:lnTo>
                  <a:pt x="2527431" y="1272563"/>
                </a:lnTo>
                <a:lnTo>
                  <a:pt x="2525876" y="1247210"/>
                </a:lnTo>
                <a:lnTo>
                  <a:pt x="2519291" y="1209474"/>
                </a:lnTo>
                <a:lnTo>
                  <a:pt x="2517584" y="1196862"/>
                </a:lnTo>
                <a:lnTo>
                  <a:pt x="2515903" y="1171518"/>
                </a:lnTo>
                <a:lnTo>
                  <a:pt x="2512881" y="1158996"/>
                </a:lnTo>
                <a:lnTo>
                  <a:pt x="2507146" y="1146663"/>
                </a:lnTo>
                <a:lnTo>
                  <a:pt x="2500423" y="1134397"/>
                </a:lnTo>
                <a:close/>
              </a:path>
              <a:path w="3284220" h="1438275">
                <a:moveTo>
                  <a:pt x="995808" y="1406458"/>
                </a:moveTo>
                <a:lnTo>
                  <a:pt x="1040699" y="1406113"/>
                </a:lnTo>
                <a:lnTo>
                  <a:pt x="1109446" y="1408829"/>
                </a:lnTo>
                <a:lnTo>
                  <a:pt x="1068929" y="1424361"/>
                </a:lnTo>
                <a:lnTo>
                  <a:pt x="1028129" y="1427183"/>
                </a:lnTo>
                <a:lnTo>
                  <a:pt x="995808" y="1406458"/>
                </a:lnTo>
                <a:close/>
              </a:path>
              <a:path w="3284220" h="1438275">
                <a:moveTo>
                  <a:pt x="939118" y="1395149"/>
                </a:moveTo>
                <a:lnTo>
                  <a:pt x="1146627" y="1393527"/>
                </a:lnTo>
                <a:lnTo>
                  <a:pt x="1162165" y="1405182"/>
                </a:lnTo>
                <a:lnTo>
                  <a:pt x="1040699" y="1406113"/>
                </a:lnTo>
                <a:lnTo>
                  <a:pt x="992289" y="1404201"/>
                </a:lnTo>
                <a:lnTo>
                  <a:pt x="955166" y="1406769"/>
                </a:lnTo>
                <a:lnTo>
                  <a:pt x="939118" y="1395149"/>
                </a:lnTo>
                <a:close/>
              </a:path>
              <a:path w="3284220" h="1438275">
                <a:moveTo>
                  <a:pt x="992289" y="1404201"/>
                </a:moveTo>
                <a:lnTo>
                  <a:pt x="1040699" y="1406113"/>
                </a:lnTo>
                <a:lnTo>
                  <a:pt x="995808" y="1406458"/>
                </a:lnTo>
                <a:lnTo>
                  <a:pt x="992289" y="1404201"/>
                </a:lnTo>
                <a:close/>
              </a:path>
              <a:path w="3284220" h="1438275">
                <a:moveTo>
                  <a:pt x="955166" y="1406769"/>
                </a:moveTo>
                <a:lnTo>
                  <a:pt x="992289" y="1404201"/>
                </a:lnTo>
                <a:lnTo>
                  <a:pt x="995808" y="1406458"/>
                </a:lnTo>
                <a:lnTo>
                  <a:pt x="955166" y="1406769"/>
                </a:lnTo>
                <a:close/>
              </a:path>
              <a:path w="3284220" h="1438275">
                <a:moveTo>
                  <a:pt x="884349" y="1373476"/>
                </a:moveTo>
                <a:lnTo>
                  <a:pt x="904731" y="1372066"/>
                </a:lnTo>
                <a:lnTo>
                  <a:pt x="916417" y="1383988"/>
                </a:lnTo>
                <a:lnTo>
                  <a:pt x="942772" y="1382166"/>
                </a:lnTo>
                <a:lnTo>
                  <a:pt x="957785" y="1393858"/>
                </a:lnTo>
                <a:lnTo>
                  <a:pt x="909842" y="1397173"/>
                </a:lnTo>
                <a:lnTo>
                  <a:pt x="896446" y="1385370"/>
                </a:lnTo>
                <a:lnTo>
                  <a:pt x="884349" y="1373476"/>
                </a:lnTo>
                <a:close/>
              </a:path>
              <a:path w="3284220" h="1438275">
                <a:moveTo>
                  <a:pt x="868459" y="1361845"/>
                </a:moveTo>
                <a:lnTo>
                  <a:pt x="885968" y="1360634"/>
                </a:lnTo>
                <a:lnTo>
                  <a:pt x="894353" y="1372784"/>
                </a:lnTo>
                <a:lnTo>
                  <a:pt x="874239" y="1374175"/>
                </a:lnTo>
                <a:lnTo>
                  <a:pt x="868459" y="1361845"/>
                </a:lnTo>
                <a:close/>
              </a:path>
              <a:path w="3284220" h="1438275">
                <a:moveTo>
                  <a:pt x="860543" y="1349662"/>
                </a:moveTo>
                <a:lnTo>
                  <a:pt x="878626" y="1348411"/>
                </a:lnTo>
                <a:lnTo>
                  <a:pt x="881530" y="1360941"/>
                </a:lnTo>
                <a:lnTo>
                  <a:pt x="864384" y="1362127"/>
                </a:lnTo>
                <a:lnTo>
                  <a:pt x="860543" y="1349662"/>
                </a:lnTo>
                <a:close/>
              </a:path>
              <a:path w="3284220" h="1438275">
                <a:moveTo>
                  <a:pt x="795037" y="1226889"/>
                </a:moveTo>
                <a:lnTo>
                  <a:pt x="812037" y="1225713"/>
                </a:lnTo>
                <a:lnTo>
                  <a:pt x="810352" y="1238560"/>
                </a:lnTo>
                <a:lnTo>
                  <a:pt x="812023" y="1251175"/>
                </a:lnTo>
                <a:lnTo>
                  <a:pt x="816315" y="1276339"/>
                </a:lnTo>
                <a:lnTo>
                  <a:pt x="822486" y="1288642"/>
                </a:lnTo>
                <a:lnTo>
                  <a:pt x="832578" y="1300675"/>
                </a:lnTo>
                <a:lnTo>
                  <a:pt x="847054" y="1325134"/>
                </a:lnTo>
                <a:lnTo>
                  <a:pt x="860848" y="1324180"/>
                </a:lnTo>
                <a:lnTo>
                  <a:pt x="871528" y="1336172"/>
                </a:lnTo>
                <a:lnTo>
                  <a:pt x="875786" y="1348608"/>
                </a:lnTo>
                <a:lnTo>
                  <a:pt x="855474" y="1350013"/>
                </a:lnTo>
                <a:lnTo>
                  <a:pt x="844950" y="1338010"/>
                </a:lnTo>
                <a:lnTo>
                  <a:pt x="831128" y="1313505"/>
                </a:lnTo>
                <a:lnTo>
                  <a:pt x="818594" y="1301642"/>
                </a:lnTo>
                <a:lnTo>
                  <a:pt x="809305" y="1289554"/>
                </a:lnTo>
                <a:lnTo>
                  <a:pt x="805013" y="1289851"/>
                </a:lnTo>
                <a:lnTo>
                  <a:pt x="802188" y="1277316"/>
                </a:lnTo>
                <a:lnTo>
                  <a:pt x="800280" y="1277448"/>
                </a:lnTo>
                <a:lnTo>
                  <a:pt x="798730" y="1264825"/>
                </a:lnTo>
                <a:lnTo>
                  <a:pt x="796562" y="1252244"/>
                </a:lnTo>
                <a:lnTo>
                  <a:pt x="794547" y="1252384"/>
                </a:lnTo>
                <a:lnTo>
                  <a:pt x="793699" y="1239712"/>
                </a:lnTo>
                <a:lnTo>
                  <a:pt x="795037" y="1226889"/>
                </a:lnTo>
                <a:close/>
              </a:path>
              <a:path w="3284220" h="1438275">
                <a:moveTo>
                  <a:pt x="2467840" y="1098460"/>
                </a:moveTo>
                <a:lnTo>
                  <a:pt x="2493664" y="1109404"/>
                </a:lnTo>
                <a:lnTo>
                  <a:pt x="2504016" y="1121418"/>
                </a:lnTo>
                <a:lnTo>
                  <a:pt x="2513867" y="1133467"/>
                </a:lnTo>
                <a:lnTo>
                  <a:pt x="2492202" y="1134966"/>
                </a:lnTo>
                <a:lnTo>
                  <a:pt x="2482509" y="1110176"/>
                </a:lnTo>
                <a:lnTo>
                  <a:pt x="2474006" y="1110764"/>
                </a:lnTo>
                <a:lnTo>
                  <a:pt x="2467840" y="1098460"/>
                </a:lnTo>
                <a:close/>
              </a:path>
              <a:path w="3284220" h="1438275">
                <a:moveTo>
                  <a:pt x="2577428" y="1027228"/>
                </a:moveTo>
                <a:lnTo>
                  <a:pt x="2609091" y="1025039"/>
                </a:lnTo>
                <a:lnTo>
                  <a:pt x="2595368" y="1038718"/>
                </a:lnTo>
                <a:lnTo>
                  <a:pt x="2581464" y="1039680"/>
                </a:lnTo>
                <a:lnTo>
                  <a:pt x="2561294" y="1053805"/>
                </a:lnTo>
                <a:lnTo>
                  <a:pt x="2521089" y="1094777"/>
                </a:lnTo>
                <a:lnTo>
                  <a:pt x="2507929" y="1108417"/>
                </a:lnTo>
                <a:lnTo>
                  <a:pt x="2509858" y="1095554"/>
                </a:lnTo>
                <a:lnTo>
                  <a:pt x="2496303" y="1096491"/>
                </a:lnTo>
                <a:lnTo>
                  <a:pt x="2507934" y="1082956"/>
                </a:lnTo>
                <a:lnTo>
                  <a:pt x="2529361" y="1056014"/>
                </a:lnTo>
                <a:lnTo>
                  <a:pt x="2554543" y="1041542"/>
                </a:lnTo>
                <a:lnTo>
                  <a:pt x="2577428" y="1027228"/>
                </a:lnTo>
                <a:close/>
              </a:path>
              <a:path w="3284220" h="1438275">
                <a:moveTo>
                  <a:pt x="2497267" y="1096425"/>
                </a:moveTo>
                <a:lnTo>
                  <a:pt x="2509858" y="1095554"/>
                </a:lnTo>
                <a:lnTo>
                  <a:pt x="2507929" y="1108417"/>
                </a:lnTo>
                <a:lnTo>
                  <a:pt x="2498889" y="1109043"/>
                </a:lnTo>
                <a:lnTo>
                  <a:pt x="2497267" y="1096425"/>
                </a:lnTo>
                <a:close/>
              </a:path>
              <a:path w="3284220" h="1438275">
                <a:moveTo>
                  <a:pt x="2497267" y="1096425"/>
                </a:moveTo>
                <a:lnTo>
                  <a:pt x="2498889" y="1109043"/>
                </a:lnTo>
                <a:lnTo>
                  <a:pt x="2498398" y="1109077"/>
                </a:lnTo>
                <a:lnTo>
                  <a:pt x="2497267" y="1096425"/>
                </a:lnTo>
                <a:close/>
              </a:path>
              <a:path w="3284220" h="1438275">
                <a:moveTo>
                  <a:pt x="833664" y="1211487"/>
                </a:moveTo>
                <a:lnTo>
                  <a:pt x="839658" y="1211073"/>
                </a:lnTo>
                <a:lnTo>
                  <a:pt x="837585" y="1223946"/>
                </a:lnTo>
                <a:lnTo>
                  <a:pt x="833664" y="1211487"/>
                </a:lnTo>
                <a:close/>
              </a:path>
              <a:path w="3284220" h="1438275">
                <a:moveTo>
                  <a:pt x="808002" y="1213262"/>
                </a:moveTo>
                <a:lnTo>
                  <a:pt x="825714" y="1212037"/>
                </a:lnTo>
                <a:lnTo>
                  <a:pt x="817404" y="1225342"/>
                </a:lnTo>
                <a:lnTo>
                  <a:pt x="800151" y="1226535"/>
                </a:lnTo>
                <a:lnTo>
                  <a:pt x="808002" y="1213262"/>
                </a:lnTo>
                <a:close/>
              </a:path>
              <a:path w="3284220" h="1438275">
                <a:moveTo>
                  <a:pt x="2445690" y="1087261"/>
                </a:moveTo>
                <a:lnTo>
                  <a:pt x="2472161" y="1085431"/>
                </a:lnTo>
                <a:lnTo>
                  <a:pt x="2478293" y="1097737"/>
                </a:lnTo>
                <a:lnTo>
                  <a:pt x="2450476" y="1099661"/>
                </a:lnTo>
                <a:lnTo>
                  <a:pt x="2445690" y="1087261"/>
                </a:lnTo>
                <a:close/>
              </a:path>
              <a:path w="3284220" h="1438275">
                <a:moveTo>
                  <a:pt x="816620" y="1199936"/>
                </a:moveTo>
                <a:lnTo>
                  <a:pt x="838818" y="1211131"/>
                </a:lnTo>
                <a:lnTo>
                  <a:pt x="811071" y="1213050"/>
                </a:lnTo>
                <a:lnTo>
                  <a:pt x="816620" y="1199936"/>
                </a:lnTo>
                <a:close/>
              </a:path>
              <a:path w="3284220" h="1438275">
                <a:moveTo>
                  <a:pt x="793811" y="1201513"/>
                </a:moveTo>
                <a:lnTo>
                  <a:pt x="816620" y="1199936"/>
                </a:lnTo>
                <a:lnTo>
                  <a:pt x="811071" y="1213050"/>
                </a:lnTo>
                <a:lnTo>
                  <a:pt x="793811" y="1201513"/>
                </a:lnTo>
                <a:close/>
              </a:path>
              <a:path w="3284220" h="1438275">
                <a:moveTo>
                  <a:pt x="2438176" y="1075051"/>
                </a:moveTo>
                <a:lnTo>
                  <a:pt x="2453757" y="1073973"/>
                </a:lnTo>
                <a:lnTo>
                  <a:pt x="2464245" y="1085978"/>
                </a:lnTo>
                <a:lnTo>
                  <a:pt x="2441260" y="1087568"/>
                </a:lnTo>
                <a:lnTo>
                  <a:pt x="2438176" y="1075051"/>
                </a:lnTo>
                <a:close/>
              </a:path>
              <a:path w="3284220" h="1438275">
                <a:moveTo>
                  <a:pt x="569263" y="1191583"/>
                </a:moveTo>
                <a:lnTo>
                  <a:pt x="816162" y="1187237"/>
                </a:lnTo>
                <a:lnTo>
                  <a:pt x="818272" y="1199821"/>
                </a:lnTo>
                <a:lnTo>
                  <a:pt x="621738" y="1200684"/>
                </a:lnTo>
                <a:lnTo>
                  <a:pt x="569263" y="1191583"/>
                </a:lnTo>
                <a:close/>
              </a:path>
              <a:path w="3284220" h="1438275">
                <a:moveTo>
                  <a:pt x="423182" y="1176226"/>
                </a:moveTo>
                <a:lnTo>
                  <a:pt x="623534" y="1175099"/>
                </a:lnTo>
                <a:lnTo>
                  <a:pt x="649629" y="1186025"/>
                </a:lnTo>
                <a:lnTo>
                  <a:pt x="437388" y="1187974"/>
                </a:lnTo>
                <a:lnTo>
                  <a:pt x="423182" y="1176226"/>
                </a:lnTo>
                <a:close/>
              </a:path>
              <a:path w="3284220" h="1438275">
                <a:moveTo>
                  <a:pt x="2691699" y="1002239"/>
                </a:moveTo>
                <a:lnTo>
                  <a:pt x="2708897" y="1005405"/>
                </a:lnTo>
                <a:lnTo>
                  <a:pt x="2684360" y="1019833"/>
                </a:lnTo>
                <a:lnTo>
                  <a:pt x="2652893" y="1013594"/>
                </a:lnTo>
                <a:lnTo>
                  <a:pt x="2660223" y="1008772"/>
                </a:lnTo>
                <a:lnTo>
                  <a:pt x="2683231" y="1007180"/>
                </a:lnTo>
                <a:lnTo>
                  <a:pt x="2691699" y="1002239"/>
                </a:lnTo>
                <a:close/>
              </a:path>
              <a:path w="3284220" h="1438275">
                <a:moveTo>
                  <a:pt x="2606319" y="1012500"/>
                </a:moveTo>
                <a:lnTo>
                  <a:pt x="2636757" y="1010395"/>
                </a:lnTo>
                <a:lnTo>
                  <a:pt x="2652893" y="1013594"/>
                </a:lnTo>
                <a:lnTo>
                  <a:pt x="2638598" y="1022998"/>
                </a:lnTo>
                <a:lnTo>
                  <a:pt x="2592105" y="1026213"/>
                </a:lnTo>
                <a:lnTo>
                  <a:pt x="2606319" y="1012500"/>
                </a:lnTo>
                <a:close/>
              </a:path>
              <a:path w="3284220" h="1438275">
                <a:moveTo>
                  <a:pt x="280896" y="1109686"/>
                </a:moveTo>
                <a:lnTo>
                  <a:pt x="304655" y="1108042"/>
                </a:lnTo>
                <a:lnTo>
                  <a:pt x="312081" y="1120259"/>
                </a:lnTo>
                <a:lnTo>
                  <a:pt x="328867" y="1131828"/>
                </a:lnTo>
                <a:lnTo>
                  <a:pt x="349338" y="1143143"/>
                </a:lnTo>
                <a:lnTo>
                  <a:pt x="370841" y="1154386"/>
                </a:lnTo>
                <a:lnTo>
                  <a:pt x="390724" y="1165741"/>
                </a:lnTo>
                <a:lnTo>
                  <a:pt x="438674" y="1162425"/>
                </a:lnTo>
                <a:lnTo>
                  <a:pt x="462247" y="1173524"/>
                </a:lnTo>
                <a:lnTo>
                  <a:pt x="385420" y="1178838"/>
                </a:lnTo>
                <a:lnTo>
                  <a:pt x="364011" y="1167589"/>
                </a:lnTo>
                <a:lnTo>
                  <a:pt x="340813" y="1156463"/>
                </a:lnTo>
                <a:lnTo>
                  <a:pt x="318651" y="1145265"/>
                </a:lnTo>
                <a:lnTo>
                  <a:pt x="300352" y="1133801"/>
                </a:lnTo>
                <a:lnTo>
                  <a:pt x="292832" y="1121590"/>
                </a:lnTo>
                <a:lnTo>
                  <a:pt x="287080" y="1121988"/>
                </a:lnTo>
                <a:lnTo>
                  <a:pt x="280896" y="1109686"/>
                </a:lnTo>
                <a:close/>
              </a:path>
              <a:path w="3284220" h="1438275">
                <a:moveTo>
                  <a:pt x="2658635" y="996151"/>
                </a:moveTo>
                <a:lnTo>
                  <a:pt x="2691699" y="1002239"/>
                </a:lnTo>
                <a:lnTo>
                  <a:pt x="2683231" y="1007180"/>
                </a:lnTo>
                <a:lnTo>
                  <a:pt x="2660223" y="1008772"/>
                </a:lnTo>
                <a:lnTo>
                  <a:pt x="2652893" y="1013594"/>
                </a:lnTo>
                <a:lnTo>
                  <a:pt x="2636757" y="1010395"/>
                </a:lnTo>
                <a:lnTo>
                  <a:pt x="2658635" y="996151"/>
                </a:lnTo>
                <a:close/>
              </a:path>
              <a:path w="3284220" h="1438275">
                <a:moveTo>
                  <a:pt x="2901349" y="977443"/>
                </a:moveTo>
                <a:lnTo>
                  <a:pt x="2911820" y="978640"/>
                </a:lnTo>
                <a:lnTo>
                  <a:pt x="2899217" y="992242"/>
                </a:lnTo>
                <a:lnTo>
                  <a:pt x="2832549" y="986591"/>
                </a:lnTo>
                <a:lnTo>
                  <a:pt x="2839371" y="983651"/>
                </a:lnTo>
                <a:lnTo>
                  <a:pt x="2898848" y="979537"/>
                </a:lnTo>
                <a:lnTo>
                  <a:pt x="2901349" y="977443"/>
                </a:lnTo>
                <a:close/>
              </a:path>
              <a:path w="3284220" h="1438275">
                <a:moveTo>
                  <a:pt x="2707981" y="992738"/>
                </a:moveTo>
                <a:lnTo>
                  <a:pt x="2816508" y="985232"/>
                </a:lnTo>
                <a:lnTo>
                  <a:pt x="2832549" y="986591"/>
                </a:lnTo>
                <a:lnTo>
                  <a:pt x="2804200" y="998814"/>
                </a:lnTo>
                <a:lnTo>
                  <a:pt x="2708897" y="1005405"/>
                </a:lnTo>
                <a:lnTo>
                  <a:pt x="2691699" y="1002239"/>
                </a:lnTo>
                <a:lnTo>
                  <a:pt x="2707981" y="992738"/>
                </a:lnTo>
                <a:close/>
              </a:path>
              <a:path w="3284220" h="1438275">
                <a:moveTo>
                  <a:pt x="2842436" y="970708"/>
                </a:moveTo>
                <a:lnTo>
                  <a:pt x="2901349" y="977443"/>
                </a:lnTo>
                <a:lnTo>
                  <a:pt x="2898848" y="979537"/>
                </a:lnTo>
                <a:lnTo>
                  <a:pt x="2839371" y="983651"/>
                </a:lnTo>
                <a:lnTo>
                  <a:pt x="2832549" y="986591"/>
                </a:lnTo>
                <a:lnTo>
                  <a:pt x="2816508" y="985232"/>
                </a:lnTo>
                <a:lnTo>
                  <a:pt x="2842436" y="970708"/>
                </a:lnTo>
                <a:close/>
              </a:path>
              <a:path w="3284220" h="1438275">
                <a:moveTo>
                  <a:pt x="2915419" y="965660"/>
                </a:moveTo>
                <a:lnTo>
                  <a:pt x="2953629" y="963018"/>
                </a:lnTo>
                <a:lnTo>
                  <a:pt x="2939011" y="976759"/>
                </a:lnTo>
                <a:lnTo>
                  <a:pt x="2911820" y="978640"/>
                </a:lnTo>
                <a:lnTo>
                  <a:pt x="2901349" y="977443"/>
                </a:lnTo>
                <a:lnTo>
                  <a:pt x="2915419" y="965660"/>
                </a:lnTo>
                <a:close/>
              </a:path>
              <a:path w="3284220" h="1438275">
                <a:moveTo>
                  <a:pt x="2942958" y="951025"/>
                </a:moveTo>
                <a:lnTo>
                  <a:pt x="2978749" y="948550"/>
                </a:lnTo>
                <a:lnTo>
                  <a:pt x="2967299" y="962072"/>
                </a:lnTo>
                <a:lnTo>
                  <a:pt x="2929376" y="964695"/>
                </a:lnTo>
                <a:lnTo>
                  <a:pt x="2942958" y="951025"/>
                </a:lnTo>
                <a:close/>
              </a:path>
              <a:path w="3284220" h="1438275">
                <a:moveTo>
                  <a:pt x="2970792" y="936370"/>
                </a:moveTo>
                <a:lnTo>
                  <a:pt x="2993633" y="934790"/>
                </a:lnTo>
                <a:lnTo>
                  <a:pt x="2989195" y="947827"/>
                </a:lnTo>
                <a:lnTo>
                  <a:pt x="2964402" y="949542"/>
                </a:lnTo>
                <a:lnTo>
                  <a:pt x="2970792" y="936370"/>
                </a:lnTo>
                <a:close/>
              </a:path>
              <a:path w="3284220" h="1438275">
                <a:moveTo>
                  <a:pt x="3240383" y="701308"/>
                </a:moveTo>
                <a:lnTo>
                  <a:pt x="3260971" y="699884"/>
                </a:lnTo>
                <a:lnTo>
                  <a:pt x="3256647" y="712913"/>
                </a:lnTo>
                <a:lnTo>
                  <a:pt x="3251079" y="713298"/>
                </a:lnTo>
                <a:lnTo>
                  <a:pt x="3243620" y="726545"/>
                </a:lnTo>
                <a:lnTo>
                  <a:pt x="3219706" y="753659"/>
                </a:lnTo>
                <a:lnTo>
                  <a:pt x="3183569" y="768889"/>
                </a:lnTo>
                <a:lnTo>
                  <a:pt x="3145949" y="809682"/>
                </a:lnTo>
                <a:lnTo>
                  <a:pt x="3114951" y="837287"/>
                </a:lnTo>
                <a:lnTo>
                  <a:pt x="3098498" y="851155"/>
                </a:lnTo>
                <a:lnTo>
                  <a:pt x="3084731" y="877568"/>
                </a:lnTo>
                <a:lnTo>
                  <a:pt x="3071625" y="891205"/>
                </a:lnTo>
                <a:lnTo>
                  <a:pt x="3042739" y="918663"/>
                </a:lnTo>
                <a:lnTo>
                  <a:pt x="3011596" y="920817"/>
                </a:lnTo>
                <a:lnTo>
                  <a:pt x="2999270" y="934400"/>
                </a:lnTo>
                <a:lnTo>
                  <a:pt x="2975941" y="936014"/>
                </a:lnTo>
                <a:lnTo>
                  <a:pt x="2988934" y="922385"/>
                </a:lnTo>
                <a:lnTo>
                  <a:pt x="3006659" y="908428"/>
                </a:lnTo>
                <a:lnTo>
                  <a:pt x="3025723" y="894380"/>
                </a:lnTo>
                <a:lnTo>
                  <a:pt x="3043607" y="893143"/>
                </a:lnTo>
                <a:lnTo>
                  <a:pt x="3058676" y="879370"/>
                </a:lnTo>
                <a:lnTo>
                  <a:pt x="3071833" y="865730"/>
                </a:lnTo>
                <a:lnTo>
                  <a:pt x="3085331" y="852066"/>
                </a:lnTo>
                <a:lnTo>
                  <a:pt x="3101418" y="825492"/>
                </a:lnTo>
                <a:lnTo>
                  <a:pt x="3131695" y="797938"/>
                </a:lnTo>
                <a:lnTo>
                  <a:pt x="3167925" y="769971"/>
                </a:lnTo>
                <a:lnTo>
                  <a:pt x="3202329" y="729401"/>
                </a:lnTo>
                <a:lnTo>
                  <a:pt x="3228013" y="727624"/>
                </a:lnTo>
                <a:lnTo>
                  <a:pt x="3235156" y="714400"/>
                </a:lnTo>
                <a:lnTo>
                  <a:pt x="3240383" y="701308"/>
                </a:lnTo>
                <a:close/>
              </a:path>
              <a:path w="3284220" h="1438275">
                <a:moveTo>
                  <a:pt x="65942" y="971789"/>
                </a:moveTo>
                <a:lnTo>
                  <a:pt x="94394" y="982551"/>
                </a:lnTo>
                <a:lnTo>
                  <a:pt x="132589" y="1005370"/>
                </a:lnTo>
                <a:lnTo>
                  <a:pt x="188352" y="1039704"/>
                </a:lnTo>
                <a:lnTo>
                  <a:pt x="244512" y="1061281"/>
                </a:lnTo>
                <a:lnTo>
                  <a:pt x="284777" y="1096687"/>
                </a:lnTo>
                <a:lnTo>
                  <a:pt x="293241" y="1108832"/>
                </a:lnTo>
                <a:lnTo>
                  <a:pt x="271213" y="1097625"/>
                </a:lnTo>
                <a:lnTo>
                  <a:pt x="231860" y="1074886"/>
                </a:lnTo>
                <a:lnTo>
                  <a:pt x="176507" y="1053254"/>
                </a:lnTo>
                <a:lnTo>
                  <a:pt x="121374" y="1018876"/>
                </a:lnTo>
                <a:lnTo>
                  <a:pt x="81813" y="983421"/>
                </a:lnTo>
                <a:lnTo>
                  <a:pt x="72710" y="984051"/>
                </a:lnTo>
                <a:lnTo>
                  <a:pt x="65942" y="971789"/>
                </a:lnTo>
                <a:close/>
              </a:path>
              <a:path w="3284220" h="1438275">
                <a:moveTo>
                  <a:pt x="108318" y="523296"/>
                </a:moveTo>
                <a:lnTo>
                  <a:pt x="134240" y="521503"/>
                </a:lnTo>
                <a:lnTo>
                  <a:pt x="122271" y="535061"/>
                </a:lnTo>
                <a:lnTo>
                  <a:pt x="100963" y="561996"/>
                </a:lnTo>
                <a:lnTo>
                  <a:pt x="76136" y="563713"/>
                </a:lnTo>
                <a:lnTo>
                  <a:pt x="53630" y="590730"/>
                </a:lnTo>
                <a:lnTo>
                  <a:pt x="36649" y="617365"/>
                </a:lnTo>
                <a:lnTo>
                  <a:pt x="28334" y="643401"/>
                </a:lnTo>
                <a:lnTo>
                  <a:pt x="23064" y="656496"/>
                </a:lnTo>
                <a:lnTo>
                  <a:pt x="19867" y="669447"/>
                </a:lnTo>
                <a:lnTo>
                  <a:pt x="17768" y="695053"/>
                </a:lnTo>
                <a:lnTo>
                  <a:pt x="17006" y="733297"/>
                </a:lnTo>
                <a:lnTo>
                  <a:pt x="20106" y="784004"/>
                </a:lnTo>
                <a:lnTo>
                  <a:pt x="26038" y="821785"/>
                </a:lnTo>
                <a:lnTo>
                  <a:pt x="33782" y="859440"/>
                </a:lnTo>
                <a:lnTo>
                  <a:pt x="38927" y="871814"/>
                </a:lnTo>
                <a:lnTo>
                  <a:pt x="51135" y="896431"/>
                </a:lnTo>
                <a:lnTo>
                  <a:pt x="56356" y="908800"/>
                </a:lnTo>
                <a:lnTo>
                  <a:pt x="60202" y="921264"/>
                </a:lnTo>
                <a:lnTo>
                  <a:pt x="62975" y="933803"/>
                </a:lnTo>
                <a:lnTo>
                  <a:pt x="65971" y="946326"/>
                </a:lnTo>
                <a:lnTo>
                  <a:pt x="70485" y="958744"/>
                </a:lnTo>
                <a:lnTo>
                  <a:pt x="74843" y="958443"/>
                </a:lnTo>
                <a:lnTo>
                  <a:pt x="79498" y="970851"/>
                </a:lnTo>
                <a:lnTo>
                  <a:pt x="60511" y="972164"/>
                </a:lnTo>
                <a:lnTo>
                  <a:pt x="55411" y="959787"/>
                </a:lnTo>
                <a:lnTo>
                  <a:pt x="50239" y="947414"/>
                </a:lnTo>
                <a:lnTo>
                  <a:pt x="46693" y="934929"/>
                </a:lnTo>
                <a:lnTo>
                  <a:pt x="43453" y="922423"/>
                </a:lnTo>
                <a:lnTo>
                  <a:pt x="39198" y="909987"/>
                </a:lnTo>
                <a:lnTo>
                  <a:pt x="33607" y="897643"/>
                </a:lnTo>
                <a:lnTo>
                  <a:pt x="27213" y="885355"/>
                </a:lnTo>
                <a:lnTo>
                  <a:pt x="21192" y="873041"/>
                </a:lnTo>
                <a:lnTo>
                  <a:pt x="16722" y="873350"/>
                </a:lnTo>
                <a:lnTo>
                  <a:pt x="15064" y="860735"/>
                </a:lnTo>
                <a:lnTo>
                  <a:pt x="14081" y="860803"/>
                </a:lnTo>
                <a:lnTo>
                  <a:pt x="12295" y="848196"/>
                </a:lnTo>
                <a:lnTo>
                  <a:pt x="8565" y="810263"/>
                </a:lnTo>
                <a:lnTo>
                  <a:pt x="4178" y="772375"/>
                </a:lnTo>
                <a:lnTo>
                  <a:pt x="773" y="721689"/>
                </a:lnTo>
                <a:lnTo>
                  <a:pt x="0" y="696282"/>
                </a:lnTo>
                <a:lnTo>
                  <a:pt x="906" y="683489"/>
                </a:lnTo>
                <a:lnTo>
                  <a:pt x="2235" y="670667"/>
                </a:lnTo>
                <a:lnTo>
                  <a:pt x="3856" y="670555"/>
                </a:lnTo>
                <a:lnTo>
                  <a:pt x="5631" y="657702"/>
                </a:lnTo>
                <a:lnTo>
                  <a:pt x="8475" y="657505"/>
                </a:lnTo>
                <a:lnTo>
                  <a:pt x="11708" y="644551"/>
                </a:lnTo>
                <a:lnTo>
                  <a:pt x="15384" y="631566"/>
                </a:lnTo>
                <a:lnTo>
                  <a:pt x="19554" y="618548"/>
                </a:lnTo>
                <a:lnTo>
                  <a:pt x="23045" y="605576"/>
                </a:lnTo>
                <a:lnTo>
                  <a:pt x="32138" y="604947"/>
                </a:lnTo>
                <a:lnTo>
                  <a:pt x="46550" y="578489"/>
                </a:lnTo>
                <a:lnTo>
                  <a:pt x="66360" y="564389"/>
                </a:lnTo>
                <a:lnTo>
                  <a:pt x="88760" y="550109"/>
                </a:lnTo>
                <a:lnTo>
                  <a:pt x="108318" y="523296"/>
                </a:lnTo>
                <a:close/>
              </a:path>
              <a:path w="3284220" h="1438275">
                <a:moveTo>
                  <a:pt x="3257382" y="585559"/>
                </a:moveTo>
                <a:lnTo>
                  <a:pt x="3275427" y="584311"/>
                </a:lnTo>
                <a:lnTo>
                  <a:pt x="3277212" y="596918"/>
                </a:lnTo>
                <a:lnTo>
                  <a:pt x="3279888" y="596733"/>
                </a:lnTo>
                <a:lnTo>
                  <a:pt x="3282307" y="622026"/>
                </a:lnTo>
                <a:lnTo>
                  <a:pt x="3283853" y="634650"/>
                </a:lnTo>
                <a:lnTo>
                  <a:pt x="3283919" y="647375"/>
                </a:lnTo>
                <a:lnTo>
                  <a:pt x="3282267" y="647490"/>
                </a:lnTo>
                <a:lnTo>
                  <a:pt x="3279616" y="660403"/>
                </a:lnTo>
                <a:lnTo>
                  <a:pt x="3276356" y="673359"/>
                </a:lnTo>
                <a:lnTo>
                  <a:pt x="3272877" y="673600"/>
                </a:lnTo>
                <a:lnTo>
                  <a:pt x="3269367" y="686573"/>
                </a:lnTo>
                <a:lnTo>
                  <a:pt x="3265306" y="699584"/>
                </a:lnTo>
                <a:lnTo>
                  <a:pt x="3244623" y="701015"/>
                </a:lnTo>
                <a:lnTo>
                  <a:pt x="3248798" y="687995"/>
                </a:lnTo>
                <a:lnTo>
                  <a:pt x="3254232" y="687620"/>
                </a:lnTo>
                <a:lnTo>
                  <a:pt x="3259386" y="674533"/>
                </a:lnTo>
                <a:lnTo>
                  <a:pt x="3263585" y="661512"/>
                </a:lnTo>
                <a:lnTo>
                  <a:pt x="3266152" y="648604"/>
                </a:lnTo>
                <a:lnTo>
                  <a:pt x="3266684" y="635837"/>
                </a:lnTo>
                <a:lnTo>
                  <a:pt x="3265545" y="623185"/>
                </a:lnTo>
                <a:lnTo>
                  <a:pt x="3263203" y="610617"/>
                </a:lnTo>
                <a:lnTo>
                  <a:pt x="3260126" y="598100"/>
                </a:lnTo>
                <a:lnTo>
                  <a:pt x="3257382" y="585559"/>
                </a:lnTo>
                <a:close/>
              </a:path>
              <a:path w="3284220" h="1438275">
                <a:moveTo>
                  <a:pt x="3164021" y="515634"/>
                </a:moveTo>
                <a:lnTo>
                  <a:pt x="3193039" y="513627"/>
                </a:lnTo>
                <a:lnTo>
                  <a:pt x="3200498" y="525842"/>
                </a:lnTo>
                <a:lnTo>
                  <a:pt x="3216809" y="537444"/>
                </a:lnTo>
                <a:lnTo>
                  <a:pt x="3224515" y="549641"/>
                </a:lnTo>
                <a:lnTo>
                  <a:pt x="3231960" y="549126"/>
                </a:lnTo>
                <a:lnTo>
                  <a:pt x="3239123" y="561361"/>
                </a:lnTo>
                <a:lnTo>
                  <a:pt x="3254310" y="560311"/>
                </a:lnTo>
                <a:lnTo>
                  <a:pt x="3264595" y="572330"/>
                </a:lnTo>
                <a:lnTo>
                  <a:pt x="3268382" y="572068"/>
                </a:lnTo>
                <a:lnTo>
                  <a:pt x="3274278" y="584390"/>
                </a:lnTo>
                <a:lnTo>
                  <a:pt x="3249570" y="586099"/>
                </a:lnTo>
                <a:lnTo>
                  <a:pt x="3237835" y="574181"/>
                </a:lnTo>
                <a:lnTo>
                  <a:pt x="3221922" y="562551"/>
                </a:lnTo>
                <a:lnTo>
                  <a:pt x="3184675" y="526936"/>
                </a:lnTo>
                <a:lnTo>
                  <a:pt x="3164021" y="515634"/>
                </a:lnTo>
                <a:close/>
              </a:path>
              <a:path w="3284220" h="1438275">
                <a:moveTo>
                  <a:pt x="2634700" y="539514"/>
                </a:moveTo>
                <a:lnTo>
                  <a:pt x="2676061" y="546155"/>
                </a:lnTo>
                <a:lnTo>
                  <a:pt x="2670593" y="549762"/>
                </a:lnTo>
                <a:lnTo>
                  <a:pt x="2690115" y="548412"/>
                </a:lnTo>
                <a:lnTo>
                  <a:pt x="2675535" y="562151"/>
                </a:lnTo>
                <a:lnTo>
                  <a:pt x="2641293" y="551789"/>
                </a:lnTo>
                <a:lnTo>
                  <a:pt x="2670593" y="549762"/>
                </a:lnTo>
                <a:lnTo>
                  <a:pt x="2676061" y="546155"/>
                </a:lnTo>
                <a:lnTo>
                  <a:pt x="2639621" y="548676"/>
                </a:lnTo>
                <a:lnTo>
                  <a:pt x="2634700" y="539514"/>
                </a:lnTo>
                <a:close/>
              </a:path>
              <a:path w="3284220" h="1438275">
                <a:moveTo>
                  <a:pt x="3101544" y="494495"/>
                </a:moveTo>
                <a:lnTo>
                  <a:pt x="3141755" y="491714"/>
                </a:lnTo>
                <a:lnTo>
                  <a:pt x="3160222" y="503167"/>
                </a:lnTo>
                <a:lnTo>
                  <a:pt x="3176124" y="514797"/>
                </a:lnTo>
                <a:lnTo>
                  <a:pt x="3141426" y="517197"/>
                </a:lnTo>
                <a:lnTo>
                  <a:pt x="3119671" y="505971"/>
                </a:lnTo>
                <a:lnTo>
                  <a:pt x="3101544" y="494495"/>
                </a:lnTo>
                <a:close/>
              </a:path>
              <a:path w="3284220" h="1438275">
                <a:moveTo>
                  <a:pt x="2716532" y="521124"/>
                </a:moveTo>
                <a:lnTo>
                  <a:pt x="2763681" y="517863"/>
                </a:lnTo>
                <a:lnTo>
                  <a:pt x="2747393" y="531720"/>
                </a:lnTo>
                <a:lnTo>
                  <a:pt x="2724956" y="533272"/>
                </a:lnTo>
                <a:lnTo>
                  <a:pt x="2714612" y="546718"/>
                </a:lnTo>
                <a:lnTo>
                  <a:pt x="2690115" y="548412"/>
                </a:lnTo>
                <a:lnTo>
                  <a:pt x="2676061" y="546155"/>
                </a:lnTo>
                <a:lnTo>
                  <a:pt x="2692153" y="535541"/>
                </a:lnTo>
                <a:lnTo>
                  <a:pt x="2716532" y="521124"/>
                </a:lnTo>
                <a:close/>
              </a:path>
              <a:path w="3284220" h="1438275">
                <a:moveTo>
                  <a:pt x="2555247" y="379515"/>
                </a:moveTo>
                <a:lnTo>
                  <a:pt x="2577164" y="377999"/>
                </a:lnTo>
                <a:lnTo>
                  <a:pt x="2584895" y="390195"/>
                </a:lnTo>
                <a:lnTo>
                  <a:pt x="2604567" y="414295"/>
                </a:lnTo>
                <a:lnTo>
                  <a:pt x="2627832" y="450877"/>
                </a:lnTo>
                <a:lnTo>
                  <a:pt x="2637436" y="475673"/>
                </a:lnTo>
                <a:lnTo>
                  <a:pt x="2641242" y="475410"/>
                </a:lnTo>
                <a:lnTo>
                  <a:pt x="2642275" y="488069"/>
                </a:lnTo>
                <a:lnTo>
                  <a:pt x="2644350" y="516458"/>
                </a:lnTo>
                <a:lnTo>
                  <a:pt x="2645121" y="526063"/>
                </a:lnTo>
                <a:lnTo>
                  <a:pt x="2647831" y="525876"/>
                </a:lnTo>
                <a:lnTo>
                  <a:pt x="2649822" y="538468"/>
                </a:lnTo>
                <a:lnTo>
                  <a:pt x="2630604" y="539798"/>
                </a:lnTo>
                <a:lnTo>
                  <a:pt x="2628456" y="527216"/>
                </a:lnTo>
                <a:lnTo>
                  <a:pt x="2627501" y="514552"/>
                </a:lnTo>
                <a:lnTo>
                  <a:pt x="2626369" y="501900"/>
                </a:lnTo>
                <a:lnTo>
                  <a:pt x="2623691" y="489354"/>
                </a:lnTo>
                <a:lnTo>
                  <a:pt x="2617616" y="464314"/>
                </a:lnTo>
                <a:lnTo>
                  <a:pt x="2609304" y="452158"/>
                </a:lnTo>
                <a:lnTo>
                  <a:pt x="2600142" y="427331"/>
                </a:lnTo>
                <a:lnTo>
                  <a:pt x="2591525" y="415197"/>
                </a:lnTo>
                <a:lnTo>
                  <a:pt x="2586921" y="415516"/>
                </a:lnTo>
                <a:lnTo>
                  <a:pt x="2582477" y="403092"/>
                </a:lnTo>
                <a:lnTo>
                  <a:pt x="2577730" y="403421"/>
                </a:lnTo>
                <a:lnTo>
                  <a:pt x="2572206" y="391073"/>
                </a:lnTo>
                <a:lnTo>
                  <a:pt x="2564240" y="391624"/>
                </a:lnTo>
                <a:lnTo>
                  <a:pt x="2555247" y="379515"/>
                </a:lnTo>
                <a:close/>
              </a:path>
              <a:path w="3284220" h="1438275">
                <a:moveTo>
                  <a:pt x="2982335" y="477279"/>
                </a:moveTo>
                <a:lnTo>
                  <a:pt x="3106848" y="481398"/>
                </a:lnTo>
                <a:lnTo>
                  <a:pt x="3123155" y="493000"/>
                </a:lnTo>
                <a:lnTo>
                  <a:pt x="2970886" y="493873"/>
                </a:lnTo>
                <a:lnTo>
                  <a:pt x="2985246" y="489808"/>
                </a:lnTo>
                <a:lnTo>
                  <a:pt x="2922463" y="494151"/>
                </a:lnTo>
                <a:lnTo>
                  <a:pt x="2982335" y="477279"/>
                </a:lnTo>
                <a:close/>
              </a:path>
              <a:path w="3284220" h="1438275">
                <a:moveTo>
                  <a:pt x="2819108" y="501299"/>
                </a:moveTo>
                <a:lnTo>
                  <a:pt x="2922463" y="494151"/>
                </a:lnTo>
                <a:lnTo>
                  <a:pt x="2970886" y="493873"/>
                </a:lnTo>
                <a:lnTo>
                  <a:pt x="2925729" y="506655"/>
                </a:lnTo>
                <a:lnTo>
                  <a:pt x="2819108" y="501299"/>
                </a:lnTo>
                <a:close/>
              </a:path>
              <a:path w="3284220" h="1438275">
                <a:moveTo>
                  <a:pt x="2758355" y="505501"/>
                </a:moveTo>
                <a:lnTo>
                  <a:pt x="2868815" y="510591"/>
                </a:lnTo>
                <a:lnTo>
                  <a:pt x="2739413" y="519542"/>
                </a:lnTo>
                <a:lnTo>
                  <a:pt x="2758355" y="505501"/>
                </a:lnTo>
                <a:close/>
              </a:path>
              <a:path w="3284220" h="1438275">
                <a:moveTo>
                  <a:pt x="2922463" y="494151"/>
                </a:moveTo>
                <a:lnTo>
                  <a:pt x="2985246" y="489808"/>
                </a:lnTo>
                <a:lnTo>
                  <a:pt x="2970886" y="493873"/>
                </a:lnTo>
                <a:lnTo>
                  <a:pt x="2922463" y="494151"/>
                </a:lnTo>
                <a:close/>
              </a:path>
              <a:path w="3284220" h="1438275">
                <a:moveTo>
                  <a:pt x="2494904" y="294576"/>
                </a:moveTo>
                <a:lnTo>
                  <a:pt x="2515381" y="293160"/>
                </a:lnTo>
                <a:lnTo>
                  <a:pt x="2524458" y="305263"/>
                </a:lnTo>
                <a:lnTo>
                  <a:pt x="2533603" y="330091"/>
                </a:lnTo>
                <a:lnTo>
                  <a:pt x="2543261" y="354884"/>
                </a:lnTo>
                <a:lnTo>
                  <a:pt x="2553876" y="366880"/>
                </a:lnTo>
                <a:lnTo>
                  <a:pt x="2561382" y="366361"/>
                </a:lnTo>
                <a:lnTo>
                  <a:pt x="2569237" y="378548"/>
                </a:lnTo>
                <a:lnTo>
                  <a:pt x="2546134" y="380146"/>
                </a:lnTo>
                <a:lnTo>
                  <a:pt x="2537795" y="367992"/>
                </a:lnTo>
                <a:lnTo>
                  <a:pt x="2527467" y="355976"/>
                </a:lnTo>
                <a:lnTo>
                  <a:pt x="2518137" y="331161"/>
                </a:lnTo>
                <a:lnTo>
                  <a:pt x="2509506" y="319027"/>
                </a:lnTo>
                <a:lnTo>
                  <a:pt x="2501267" y="306867"/>
                </a:lnTo>
                <a:lnTo>
                  <a:pt x="2494904" y="294576"/>
                </a:lnTo>
                <a:close/>
              </a:path>
              <a:path w="3284220" h="1438275">
                <a:moveTo>
                  <a:pt x="144540" y="495330"/>
                </a:moveTo>
                <a:lnTo>
                  <a:pt x="174512" y="493257"/>
                </a:lnTo>
                <a:lnTo>
                  <a:pt x="166941" y="506511"/>
                </a:lnTo>
                <a:lnTo>
                  <a:pt x="156462" y="507236"/>
                </a:lnTo>
                <a:lnTo>
                  <a:pt x="145601" y="520717"/>
                </a:lnTo>
                <a:lnTo>
                  <a:pt x="120762" y="522435"/>
                </a:lnTo>
                <a:lnTo>
                  <a:pt x="132823" y="508871"/>
                </a:lnTo>
                <a:lnTo>
                  <a:pt x="144540" y="495330"/>
                </a:lnTo>
                <a:close/>
              </a:path>
              <a:path w="3284220" h="1438275">
                <a:moveTo>
                  <a:pt x="180619" y="480104"/>
                </a:moveTo>
                <a:lnTo>
                  <a:pt x="204636" y="478443"/>
                </a:lnTo>
                <a:lnTo>
                  <a:pt x="196462" y="491739"/>
                </a:lnTo>
                <a:lnTo>
                  <a:pt x="164299" y="493963"/>
                </a:lnTo>
                <a:lnTo>
                  <a:pt x="180619" y="480104"/>
                </a:lnTo>
                <a:close/>
              </a:path>
              <a:path w="3284220" h="1438275">
                <a:moveTo>
                  <a:pt x="196126" y="466301"/>
                </a:moveTo>
                <a:lnTo>
                  <a:pt x="221019" y="464580"/>
                </a:lnTo>
                <a:lnTo>
                  <a:pt x="212472" y="477901"/>
                </a:lnTo>
                <a:lnTo>
                  <a:pt x="188481" y="479560"/>
                </a:lnTo>
                <a:lnTo>
                  <a:pt x="196126" y="466301"/>
                </a:lnTo>
                <a:close/>
              </a:path>
              <a:path w="3284220" h="1438275">
                <a:moveTo>
                  <a:pt x="394867" y="363443"/>
                </a:moveTo>
                <a:lnTo>
                  <a:pt x="435614" y="360625"/>
                </a:lnTo>
                <a:lnTo>
                  <a:pt x="420696" y="374387"/>
                </a:lnTo>
                <a:lnTo>
                  <a:pt x="403488" y="375577"/>
                </a:lnTo>
                <a:lnTo>
                  <a:pt x="366673" y="390854"/>
                </a:lnTo>
                <a:lnTo>
                  <a:pt x="347025" y="404943"/>
                </a:lnTo>
                <a:lnTo>
                  <a:pt x="318308" y="419659"/>
                </a:lnTo>
                <a:lnTo>
                  <a:pt x="286782" y="447301"/>
                </a:lnTo>
                <a:lnTo>
                  <a:pt x="255795" y="449444"/>
                </a:lnTo>
                <a:lnTo>
                  <a:pt x="231334" y="463866"/>
                </a:lnTo>
                <a:lnTo>
                  <a:pt x="210639" y="465297"/>
                </a:lnTo>
                <a:lnTo>
                  <a:pt x="219924" y="451925"/>
                </a:lnTo>
                <a:lnTo>
                  <a:pt x="244162" y="437518"/>
                </a:lnTo>
                <a:lnTo>
                  <a:pt x="275532" y="435348"/>
                </a:lnTo>
                <a:lnTo>
                  <a:pt x="307682" y="407664"/>
                </a:lnTo>
                <a:lnTo>
                  <a:pt x="336898" y="392913"/>
                </a:lnTo>
                <a:lnTo>
                  <a:pt x="356994" y="391523"/>
                </a:lnTo>
                <a:lnTo>
                  <a:pt x="376379" y="377452"/>
                </a:lnTo>
                <a:lnTo>
                  <a:pt x="394867" y="363443"/>
                </a:lnTo>
                <a:close/>
              </a:path>
              <a:path w="3284220" h="1438275">
                <a:moveTo>
                  <a:pt x="2276196" y="144209"/>
                </a:moveTo>
                <a:lnTo>
                  <a:pt x="2301186" y="142480"/>
                </a:lnTo>
                <a:lnTo>
                  <a:pt x="2309258" y="154652"/>
                </a:lnTo>
                <a:lnTo>
                  <a:pt x="2323737" y="166381"/>
                </a:lnTo>
                <a:lnTo>
                  <a:pt x="2339303" y="178035"/>
                </a:lnTo>
                <a:lnTo>
                  <a:pt x="2356275" y="189592"/>
                </a:lnTo>
                <a:lnTo>
                  <a:pt x="2374974" y="201029"/>
                </a:lnTo>
                <a:lnTo>
                  <a:pt x="2404080" y="211746"/>
                </a:lnTo>
                <a:lnTo>
                  <a:pt x="2470553" y="258070"/>
                </a:lnTo>
                <a:lnTo>
                  <a:pt x="2493915" y="269184"/>
                </a:lnTo>
                <a:lnTo>
                  <a:pt x="2500803" y="281438"/>
                </a:lnTo>
                <a:lnTo>
                  <a:pt x="2505952" y="281082"/>
                </a:lnTo>
                <a:lnTo>
                  <a:pt x="2510451" y="293501"/>
                </a:lnTo>
                <a:lnTo>
                  <a:pt x="2492986" y="294709"/>
                </a:lnTo>
                <a:lnTo>
                  <a:pt x="2483565" y="282630"/>
                </a:lnTo>
                <a:lnTo>
                  <a:pt x="2460162" y="271519"/>
                </a:lnTo>
                <a:lnTo>
                  <a:pt x="2426444" y="248390"/>
                </a:lnTo>
                <a:lnTo>
                  <a:pt x="2391505" y="225346"/>
                </a:lnTo>
                <a:lnTo>
                  <a:pt x="2361819" y="214669"/>
                </a:lnTo>
                <a:lnTo>
                  <a:pt x="2343617" y="203197"/>
                </a:lnTo>
                <a:lnTo>
                  <a:pt x="2327314" y="178864"/>
                </a:lnTo>
                <a:lnTo>
                  <a:pt x="2312421" y="167164"/>
                </a:lnTo>
                <a:lnTo>
                  <a:pt x="2298438" y="155401"/>
                </a:lnTo>
                <a:lnTo>
                  <a:pt x="2283634" y="156425"/>
                </a:lnTo>
                <a:lnTo>
                  <a:pt x="2276196" y="144209"/>
                </a:lnTo>
                <a:close/>
              </a:path>
              <a:path w="3284220" h="1438275">
                <a:moveTo>
                  <a:pt x="427007" y="348490"/>
                </a:moveTo>
                <a:lnTo>
                  <a:pt x="476396" y="345074"/>
                </a:lnTo>
                <a:lnTo>
                  <a:pt x="464103" y="358654"/>
                </a:lnTo>
                <a:lnTo>
                  <a:pt x="412272" y="362239"/>
                </a:lnTo>
                <a:lnTo>
                  <a:pt x="427007" y="348490"/>
                </a:lnTo>
                <a:close/>
              </a:path>
              <a:path w="3284220" h="1438275">
                <a:moveTo>
                  <a:pt x="467576" y="332953"/>
                </a:moveTo>
                <a:lnTo>
                  <a:pt x="512019" y="329880"/>
                </a:lnTo>
                <a:lnTo>
                  <a:pt x="503471" y="343201"/>
                </a:lnTo>
                <a:lnTo>
                  <a:pt x="454980" y="346555"/>
                </a:lnTo>
                <a:lnTo>
                  <a:pt x="467576" y="332953"/>
                </a:lnTo>
                <a:close/>
              </a:path>
              <a:path w="3284220" h="1438275">
                <a:moveTo>
                  <a:pt x="634066" y="232326"/>
                </a:moveTo>
                <a:lnTo>
                  <a:pt x="661014" y="230462"/>
                </a:lnTo>
                <a:lnTo>
                  <a:pt x="646316" y="244209"/>
                </a:lnTo>
                <a:lnTo>
                  <a:pt x="635161" y="257711"/>
                </a:lnTo>
                <a:lnTo>
                  <a:pt x="625020" y="258412"/>
                </a:lnTo>
                <a:lnTo>
                  <a:pt x="604740" y="272545"/>
                </a:lnTo>
                <a:lnTo>
                  <a:pt x="581359" y="274162"/>
                </a:lnTo>
                <a:lnTo>
                  <a:pt x="573683" y="287423"/>
                </a:lnTo>
                <a:lnTo>
                  <a:pt x="564760" y="288041"/>
                </a:lnTo>
                <a:lnTo>
                  <a:pt x="555907" y="301383"/>
                </a:lnTo>
                <a:lnTo>
                  <a:pt x="547066" y="301995"/>
                </a:lnTo>
                <a:lnTo>
                  <a:pt x="538185" y="315339"/>
                </a:lnTo>
                <a:lnTo>
                  <a:pt x="529480" y="315941"/>
                </a:lnTo>
                <a:lnTo>
                  <a:pt x="520724" y="329277"/>
                </a:lnTo>
                <a:lnTo>
                  <a:pt x="489650" y="331427"/>
                </a:lnTo>
                <a:lnTo>
                  <a:pt x="498546" y="318081"/>
                </a:lnTo>
                <a:lnTo>
                  <a:pt x="526986" y="303384"/>
                </a:lnTo>
                <a:lnTo>
                  <a:pt x="562923" y="275437"/>
                </a:lnTo>
                <a:lnTo>
                  <a:pt x="600333" y="247389"/>
                </a:lnTo>
                <a:lnTo>
                  <a:pt x="634066" y="232326"/>
                </a:lnTo>
                <a:close/>
              </a:path>
              <a:path w="3284220" h="1438275">
                <a:moveTo>
                  <a:pt x="2042837" y="52280"/>
                </a:moveTo>
                <a:lnTo>
                  <a:pt x="2090660" y="55199"/>
                </a:lnTo>
                <a:lnTo>
                  <a:pt x="2120907" y="53107"/>
                </a:lnTo>
                <a:lnTo>
                  <a:pt x="2161912" y="63001"/>
                </a:lnTo>
                <a:lnTo>
                  <a:pt x="2205220" y="85466"/>
                </a:lnTo>
                <a:lnTo>
                  <a:pt x="2245113" y="108168"/>
                </a:lnTo>
                <a:lnTo>
                  <a:pt x="2276750" y="131440"/>
                </a:lnTo>
                <a:lnTo>
                  <a:pt x="2286555" y="143492"/>
                </a:lnTo>
                <a:lnTo>
                  <a:pt x="2265991" y="132184"/>
                </a:lnTo>
                <a:lnTo>
                  <a:pt x="2240860" y="121192"/>
                </a:lnTo>
                <a:lnTo>
                  <a:pt x="2176573" y="100178"/>
                </a:lnTo>
                <a:lnTo>
                  <a:pt x="2150916" y="89222"/>
                </a:lnTo>
                <a:lnTo>
                  <a:pt x="2141017" y="77176"/>
                </a:lnTo>
                <a:lnTo>
                  <a:pt x="2125674" y="78238"/>
                </a:lnTo>
                <a:lnTo>
                  <a:pt x="2116934" y="66112"/>
                </a:lnTo>
                <a:lnTo>
                  <a:pt x="2051048" y="57938"/>
                </a:lnTo>
                <a:lnTo>
                  <a:pt x="2090660" y="55199"/>
                </a:lnTo>
                <a:lnTo>
                  <a:pt x="2084357" y="50265"/>
                </a:lnTo>
                <a:lnTo>
                  <a:pt x="2043966" y="53058"/>
                </a:lnTo>
                <a:lnTo>
                  <a:pt x="2042837" y="52280"/>
                </a:lnTo>
                <a:close/>
              </a:path>
              <a:path w="3284220" h="1438275">
                <a:moveTo>
                  <a:pt x="789500" y="157923"/>
                </a:moveTo>
                <a:lnTo>
                  <a:pt x="839885" y="154439"/>
                </a:lnTo>
                <a:lnTo>
                  <a:pt x="824393" y="168240"/>
                </a:lnTo>
                <a:lnTo>
                  <a:pt x="768292" y="172121"/>
                </a:lnTo>
                <a:lnTo>
                  <a:pt x="739107" y="186870"/>
                </a:lnTo>
                <a:lnTo>
                  <a:pt x="712950" y="201409"/>
                </a:lnTo>
                <a:lnTo>
                  <a:pt x="694246" y="215433"/>
                </a:lnTo>
                <a:lnTo>
                  <a:pt x="676964" y="229359"/>
                </a:lnTo>
                <a:lnTo>
                  <a:pt x="652106" y="231078"/>
                </a:lnTo>
                <a:lnTo>
                  <a:pt x="684614" y="203369"/>
                </a:lnTo>
                <a:lnTo>
                  <a:pt x="702799" y="189381"/>
                </a:lnTo>
                <a:lnTo>
                  <a:pt x="729856" y="187509"/>
                </a:lnTo>
                <a:lnTo>
                  <a:pt x="789500" y="157923"/>
                </a:lnTo>
                <a:close/>
              </a:path>
              <a:path w="3284220" h="1438275">
                <a:moveTo>
                  <a:pt x="910891" y="111336"/>
                </a:moveTo>
                <a:lnTo>
                  <a:pt x="952538" y="108456"/>
                </a:lnTo>
                <a:lnTo>
                  <a:pt x="932330" y="122584"/>
                </a:lnTo>
                <a:lnTo>
                  <a:pt x="918404" y="123547"/>
                </a:lnTo>
                <a:lnTo>
                  <a:pt x="893907" y="137972"/>
                </a:lnTo>
                <a:lnTo>
                  <a:pt x="881203" y="151581"/>
                </a:lnTo>
                <a:lnTo>
                  <a:pt x="816856" y="156031"/>
                </a:lnTo>
                <a:lnTo>
                  <a:pt x="832799" y="142198"/>
                </a:lnTo>
                <a:lnTo>
                  <a:pt x="875417" y="139251"/>
                </a:lnTo>
                <a:lnTo>
                  <a:pt x="887653" y="125674"/>
                </a:lnTo>
                <a:lnTo>
                  <a:pt x="910891" y="111336"/>
                </a:lnTo>
                <a:close/>
              </a:path>
              <a:path w="3284220" h="1438275">
                <a:moveTo>
                  <a:pt x="2034259" y="46369"/>
                </a:moveTo>
                <a:lnTo>
                  <a:pt x="2084357" y="50265"/>
                </a:lnTo>
                <a:lnTo>
                  <a:pt x="2090660" y="55199"/>
                </a:lnTo>
                <a:lnTo>
                  <a:pt x="2042837" y="52280"/>
                </a:lnTo>
                <a:lnTo>
                  <a:pt x="2034259" y="46369"/>
                </a:lnTo>
                <a:close/>
              </a:path>
              <a:path w="3284220" h="1438275">
                <a:moveTo>
                  <a:pt x="1955567" y="39082"/>
                </a:moveTo>
                <a:lnTo>
                  <a:pt x="2060773" y="31805"/>
                </a:lnTo>
                <a:lnTo>
                  <a:pt x="2084357" y="50265"/>
                </a:lnTo>
                <a:lnTo>
                  <a:pt x="2034259" y="46369"/>
                </a:lnTo>
                <a:lnTo>
                  <a:pt x="1992881" y="49231"/>
                </a:lnTo>
                <a:lnTo>
                  <a:pt x="1955567" y="39082"/>
                </a:lnTo>
                <a:close/>
              </a:path>
              <a:path w="3284220" h="1438275">
                <a:moveTo>
                  <a:pt x="1992881" y="49231"/>
                </a:moveTo>
                <a:lnTo>
                  <a:pt x="2034259" y="46369"/>
                </a:lnTo>
                <a:lnTo>
                  <a:pt x="2042837" y="52280"/>
                </a:lnTo>
                <a:lnTo>
                  <a:pt x="1992881" y="49231"/>
                </a:lnTo>
                <a:close/>
              </a:path>
              <a:path w="3284220" h="1438275">
                <a:moveTo>
                  <a:pt x="1886287" y="20972"/>
                </a:moveTo>
                <a:lnTo>
                  <a:pt x="1995497" y="23590"/>
                </a:lnTo>
                <a:lnTo>
                  <a:pt x="2030260" y="33916"/>
                </a:lnTo>
                <a:lnTo>
                  <a:pt x="1910283" y="42214"/>
                </a:lnTo>
                <a:lnTo>
                  <a:pt x="1884542" y="31264"/>
                </a:lnTo>
                <a:lnTo>
                  <a:pt x="1906806" y="29724"/>
                </a:lnTo>
                <a:lnTo>
                  <a:pt x="1886287" y="20972"/>
                </a:lnTo>
                <a:close/>
              </a:path>
              <a:path w="3284220" h="1438275">
                <a:moveTo>
                  <a:pt x="1115616" y="58986"/>
                </a:moveTo>
                <a:lnTo>
                  <a:pt x="1272687" y="48122"/>
                </a:lnTo>
                <a:lnTo>
                  <a:pt x="1226290" y="64061"/>
                </a:lnTo>
                <a:lnTo>
                  <a:pt x="1120080" y="71407"/>
                </a:lnTo>
                <a:lnTo>
                  <a:pt x="1070022" y="87600"/>
                </a:lnTo>
                <a:lnTo>
                  <a:pt x="1027617" y="103263"/>
                </a:lnTo>
                <a:lnTo>
                  <a:pt x="967688" y="94678"/>
                </a:lnTo>
                <a:lnTo>
                  <a:pt x="1022251" y="90904"/>
                </a:lnTo>
                <a:lnTo>
                  <a:pt x="1065139" y="75207"/>
                </a:lnTo>
                <a:lnTo>
                  <a:pt x="1115616" y="58986"/>
                </a:lnTo>
                <a:close/>
              </a:path>
              <a:path w="3284220" h="1438275">
                <a:moveTo>
                  <a:pt x="945031" y="96245"/>
                </a:moveTo>
                <a:lnTo>
                  <a:pt x="999882" y="105181"/>
                </a:lnTo>
                <a:lnTo>
                  <a:pt x="924350" y="110406"/>
                </a:lnTo>
                <a:lnTo>
                  <a:pt x="945031" y="96245"/>
                </a:lnTo>
                <a:close/>
              </a:path>
              <a:path w="3284220" h="1438275">
                <a:moveTo>
                  <a:pt x="1858802" y="20314"/>
                </a:moveTo>
                <a:lnTo>
                  <a:pt x="1886287" y="20972"/>
                </a:lnTo>
                <a:lnTo>
                  <a:pt x="1906806" y="29724"/>
                </a:lnTo>
                <a:lnTo>
                  <a:pt x="1876955" y="28036"/>
                </a:lnTo>
                <a:lnTo>
                  <a:pt x="1858802" y="20314"/>
                </a:lnTo>
                <a:close/>
              </a:path>
              <a:path w="3284220" h="1438275">
                <a:moveTo>
                  <a:pt x="1876955" y="28036"/>
                </a:moveTo>
                <a:lnTo>
                  <a:pt x="1906806" y="29724"/>
                </a:lnTo>
                <a:lnTo>
                  <a:pt x="1884542" y="31264"/>
                </a:lnTo>
                <a:lnTo>
                  <a:pt x="1876955" y="28036"/>
                </a:lnTo>
                <a:close/>
              </a:path>
              <a:path w="3284220" h="1438275">
                <a:moveTo>
                  <a:pt x="1805539" y="23998"/>
                </a:moveTo>
                <a:lnTo>
                  <a:pt x="1858802" y="20314"/>
                </a:lnTo>
                <a:lnTo>
                  <a:pt x="1876955" y="28036"/>
                </a:lnTo>
                <a:lnTo>
                  <a:pt x="1805539" y="23998"/>
                </a:lnTo>
                <a:close/>
              </a:path>
              <a:path w="3284220" h="1438275">
                <a:moveTo>
                  <a:pt x="1752270" y="14952"/>
                </a:moveTo>
                <a:lnTo>
                  <a:pt x="1855440" y="7816"/>
                </a:lnTo>
                <a:lnTo>
                  <a:pt x="1886287" y="20972"/>
                </a:lnTo>
                <a:lnTo>
                  <a:pt x="1858802" y="20314"/>
                </a:lnTo>
                <a:lnTo>
                  <a:pt x="1805539" y="23998"/>
                </a:lnTo>
                <a:lnTo>
                  <a:pt x="1752270" y="14952"/>
                </a:lnTo>
                <a:close/>
              </a:path>
              <a:path w="3284220" h="1438275">
                <a:moveTo>
                  <a:pt x="1600335" y="0"/>
                </a:moveTo>
                <a:lnTo>
                  <a:pt x="1751050" y="2306"/>
                </a:lnTo>
                <a:lnTo>
                  <a:pt x="1803223" y="11427"/>
                </a:lnTo>
                <a:lnTo>
                  <a:pt x="1634959" y="14607"/>
                </a:lnTo>
                <a:lnTo>
                  <a:pt x="1651857" y="9166"/>
                </a:lnTo>
                <a:lnTo>
                  <a:pt x="1575363" y="8039"/>
                </a:lnTo>
                <a:lnTo>
                  <a:pt x="1600335" y="0"/>
                </a:lnTo>
                <a:close/>
              </a:path>
              <a:path w="3284220" h="1438275">
                <a:moveTo>
                  <a:pt x="1500141" y="6929"/>
                </a:moveTo>
                <a:lnTo>
                  <a:pt x="1575363" y="8039"/>
                </a:lnTo>
                <a:lnTo>
                  <a:pt x="1549968" y="16214"/>
                </a:lnTo>
                <a:lnTo>
                  <a:pt x="1634959" y="14607"/>
                </a:lnTo>
                <a:lnTo>
                  <a:pt x="1601505" y="25379"/>
                </a:lnTo>
                <a:lnTo>
                  <a:pt x="1490055" y="23470"/>
                </a:lnTo>
                <a:lnTo>
                  <a:pt x="1501325" y="19578"/>
                </a:lnTo>
                <a:lnTo>
                  <a:pt x="1464489" y="19229"/>
                </a:lnTo>
                <a:lnTo>
                  <a:pt x="1500141" y="6929"/>
                </a:lnTo>
                <a:close/>
              </a:path>
              <a:path w="3284220" h="1438275">
                <a:moveTo>
                  <a:pt x="1339423" y="18045"/>
                </a:moveTo>
                <a:lnTo>
                  <a:pt x="1464489" y="19229"/>
                </a:lnTo>
                <a:lnTo>
                  <a:pt x="1453989" y="22852"/>
                </a:lnTo>
                <a:lnTo>
                  <a:pt x="1490055" y="23470"/>
                </a:lnTo>
                <a:lnTo>
                  <a:pt x="1455231" y="35496"/>
                </a:lnTo>
                <a:lnTo>
                  <a:pt x="1335471" y="33540"/>
                </a:lnTo>
                <a:lnTo>
                  <a:pt x="1341871" y="30606"/>
                </a:lnTo>
                <a:lnTo>
                  <a:pt x="1306337" y="33064"/>
                </a:lnTo>
                <a:lnTo>
                  <a:pt x="1339423" y="18045"/>
                </a:lnTo>
                <a:close/>
              </a:path>
              <a:path w="3284220" h="1438275">
                <a:moveTo>
                  <a:pt x="1269539" y="35609"/>
                </a:moveTo>
                <a:lnTo>
                  <a:pt x="1306337" y="33064"/>
                </a:lnTo>
                <a:lnTo>
                  <a:pt x="1335471" y="33540"/>
                </a:lnTo>
                <a:lnTo>
                  <a:pt x="1309160" y="45599"/>
                </a:lnTo>
                <a:lnTo>
                  <a:pt x="1222646" y="51583"/>
                </a:lnTo>
                <a:lnTo>
                  <a:pt x="1269539" y="35609"/>
                </a:lnTo>
                <a:close/>
              </a:path>
              <a:path w="3284220" h="1438275">
                <a:moveTo>
                  <a:pt x="1575363" y="8039"/>
                </a:moveTo>
                <a:lnTo>
                  <a:pt x="1651857" y="9166"/>
                </a:lnTo>
                <a:lnTo>
                  <a:pt x="1634959" y="14607"/>
                </a:lnTo>
                <a:lnTo>
                  <a:pt x="1549968" y="16214"/>
                </a:lnTo>
                <a:lnTo>
                  <a:pt x="1575363" y="8039"/>
                </a:lnTo>
                <a:close/>
              </a:path>
              <a:path w="3284220" h="1438275">
                <a:moveTo>
                  <a:pt x="1464489" y="19229"/>
                </a:moveTo>
                <a:lnTo>
                  <a:pt x="1501325" y="19578"/>
                </a:lnTo>
                <a:lnTo>
                  <a:pt x="1490055" y="23470"/>
                </a:lnTo>
                <a:lnTo>
                  <a:pt x="1453989" y="22852"/>
                </a:lnTo>
                <a:lnTo>
                  <a:pt x="1464489" y="19229"/>
                </a:lnTo>
                <a:close/>
              </a:path>
              <a:path w="3284220" h="1438275">
                <a:moveTo>
                  <a:pt x="1306337" y="33064"/>
                </a:moveTo>
                <a:lnTo>
                  <a:pt x="1341871" y="30606"/>
                </a:lnTo>
                <a:lnTo>
                  <a:pt x="1335471" y="33540"/>
                </a:lnTo>
                <a:lnTo>
                  <a:pt x="1306337" y="33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376" y="2294688"/>
            <a:ext cx="3185795" cy="1485900"/>
          </a:xfrm>
          <a:custGeom>
            <a:avLst/>
            <a:gdLst/>
            <a:ahLst/>
            <a:cxnLst/>
            <a:rect l="l" t="t" r="r" b="b"/>
            <a:pathLst>
              <a:path w="3185795" h="1485900">
                <a:moveTo>
                  <a:pt x="1035291" y="514223"/>
                </a:moveTo>
                <a:lnTo>
                  <a:pt x="1031354" y="511073"/>
                </a:lnTo>
                <a:lnTo>
                  <a:pt x="1027417" y="509498"/>
                </a:lnTo>
                <a:lnTo>
                  <a:pt x="1019835" y="508127"/>
                </a:lnTo>
                <a:lnTo>
                  <a:pt x="1009599" y="507631"/>
                </a:lnTo>
                <a:lnTo>
                  <a:pt x="999515" y="508177"/>
                </a:lnTo>
                <a:lnTo>
                  <a:pt x="993825" y="509549"/>
                </a:lnTo>
                <a:lnTo>
                  <a:pt x="993559" y="509498"/>
                </a:lnTo>
                <a:lnTo>
                  <a:pt x="993190" y="509701"/>
                </a:lnTo>
                <a:lnTo>
                  <a:pt x="992378" y="509892"/>
                </a:lnTo>
                <a:lnTo>
                  <a:pt x="989571" y="511644"/>
                </a:lnTo>
                <a:lnTo>
                  <a:pt x="988441" y="512254"/>
                </a:lnTo>
                <a:lnTo>
                  <a:pt x="987780" y="514223"/>
                </a:lnTo>
                <a:lnTo>
                  <a:pt x="987666" y="514680"/>
                </a:lnTo>
                <a:lnTo>
                  <a:pt x="987259" y="515404"/>
                </a:lnTo>
                <a:lnTo>
                  <a:pt x="987259" y="520128"/>
                </a:lnTo>
                <a:lnTo>
                  <a:pt x="988834" y="523278"/>
                </a:lnTo>
                <a:lnTo>
                  <a:pt x="990803" y="524459"/>
                </a:lnTo>
                <a:lnTo>
                  <a:pt x="993165" y="525246"/>
                </a:lnTo>
                <a:lnTo>
                  <a:pt x="998677" y="524852"/>
                </a:lnTo>
                <a:lnTo>
                  <a:pt x="1000252" y="523278"/>
                </a:lnTo>
                <a:lnTo>
                  <a:pt x="1001636" y="522173"/>
                </a:lnTo>
                <a:lnTo>
                  <a:pt x="1004976" y="522986"/>
                </a:lnTo>
                <a:lnTo>
                  <a:pt x="1027417" y="525246"/>
                </a:lnTo>
                <a:lnTo>
                  <a:pt x="1035291" y="519341"/>
                </a:lnTo>
                <a:lnTo>
                  <a:pt x="1035291" y="514223"/>
                </a:lnTo>
                <a:close/>
              </a:path>
              <a:path w="3185795" h="1485900">
                <a:moveTo>
                  <a:pt x="3185236" y="812800"/>
                </a:moveTo>
                <a:lnTo>
                  <a:pt x="3184995" y="787400"/>
                </a:lnTo>
                <a:lnTo>
                  <a:pt x="3183496" y="774700"/>
                </a:lnTo>
                <a:lnTo>
                  <a:pt x="3181299" y="749300"/>
                </a:lnTo>
                <a:lnTo>
                  <a:pt x="3179470" y="749300"/>
                </a:lnTo>
                <a:lnTo>
                  <a:pt x="3177311" y="736600"/>
                </a:lnTo>
                <a:lnTo>
                  <a:pt x="3174492" y="723900"/>
                </a:lnTo>
                <a:lnTo>
                  <a:pt x="3170669" y="711200"/>
                </a:lnTo>
                <a:lnTo>
                  <a:pt x="3160280" y="698500"/>
                </a:lnTo>
                <a:lnTo>
                  <a:pt x="3146018" y="660400"/>
                </a:lnTo>
                <a:lnTo>
                  <a:pt x="3131972" y="635000"/>
                </a:lnTo>
                <a:lnTo>
                  <a:pt x="3122244" y="622300"/>
                </a:lnTo>
                <a:lnTo>
                  <a:pt x="3119920" y="609600"/>
                </a:lnTo>
                <a:lnTo>
                  <a:pt x="3117481" y="596900"/>
                </a:lnTo>
                <a:lnTo>
                  <a:pt x="3115157" y="596900"/>
                </a:lnTo>
                <a:lnTo>
                  <a:pt x="3107080" y="571500"/>
                </a:lnTo>
                <a:lnTo>
                  <a:pt x="3096006" y="558800"/>
                </a:lnTo>
                <a:lnTo>
                  <a:pt x="3083979" y="546100"/>
                </a:lnTo>
                <a:lnTo>
                  <a:pt x="3073019" y="520700"/>
                </a:lnTo>
                <a:lnTo>
                  <a:pt x="3066338" y="520700"/>
                </a:lnTo>
                <a:lnTo>
                  <a:pt x="3060319" y="508000"/>
                </a:lnTo>
                <a:lnTo>
                  <a:pt x="3053867" y="495300"/>
                </a:lnTo>
                <a:lnTo>
                  <a:pt x="3045853" y="482600"/>
                </a:lnTo>
                <a:lnTo>
                  <a:pt x="3027311" y="469900"/>
                </a:lnTo>
                <a:lnTo>
                  <a:pt x="3004464" y="444500"/>
                </a:lnTo>
                <a:lnTo>
                  <a:pt x="2981236" y="419100"/>
                </a:lnTo>
                <a:lnTo>
                  <a:pt x="2961589" y="406400"/>
                </a:lnTo>
                <a:lnTo>
                  <a:pt x="2952813" y="393700"/>
                </a:lnTo>
                <a:lnTo>
                  <a:pt x="2945155" y="393700"/>
                </a:lnTo>
                <a:lnTo>
                  <a:pt x="2937332" y="381000"/>
                </a:lnTo>
                <a:lnTo>
                  <a:pt x="2928124" y="381000"/>
                </a:lnTo>
                <a:lnTo>
                  <a:pt x="2910903" y="368300"/>
                </a:lnTo>
                <a:lnTo>
                  <a:pt x="2890812" y="355600"/>
                </a:lnTo>
                <a:lnTo>
                  <a:pt x="2869984" y="342900"/>
                </a:lnTo>
                <a:lnTo>
                  <a:pt x="2850553" y="330200"/>
                </a:lnTo>
                <a:lnTo>
                  <a:pt x="2836494" y="317500"/>
                </a:lnTo>
                <a:lnTo>
                  <a:pt x="2809684" y="317500"/>
                </a:lnTo>
                <a:lnTo>
                  <a:pt x="2793847" y="304800"/>
                </a:lnTo>
                <a:lnTo>
                  <a:pt x="2763761" y="292100"/>
                </a:lnTo>
                <a:lnTo>
                  <a:pt x="2729128" y="279400"/>
                </a:lnTo>
                <a:lnTo>
                  <a:pt x="2691917" y="266700"/>
                </a:lnTo>
                <a:lnTo>
                  <a:pt x="2453856" y="266700"/>
                </a:lnTo>
                <a:lnTo>
                  <a:pt x="2445562" y="279400"/>
                </a:lnTo>
                <a:lnTo>
                  <a:pt x="2425941" y="279400"/>
                </a:lnTo>
                <a:lnTo>
                  <a:pt x="2420289" y="292100"/>
                </a:lnTo>
                <a:lnTo>
                  <a:pt x="2318131" y="292100"/>
                </a:lnTo>
                <a:lnTo>
                  <a:pt x="2273020" y="304800"/>
                </a:lnTo>
                <a:lnTo>
                  <a:pt x="2231898" y="304800"/>
                </a:lnTo>
                <a:lnTo>
                  <a:pt x="2207171" y="292100"/>
                </a:lnTo>
                <a:lnTo>
                  <a:pt x="2201253" y="292100"/>
                </a:lnTo>
                <a:lnTo>
                  <a:pt x="2199551" y="266700"/>
                </a:lnTo>
                <a:lnTo>
                  <a:pt x="2199983" y="254000"/>
                </a:lnTo>
                <a:lnTo>
                  <a:pt x="2200262" y="228600"/>
                </a:lnTo>
                <a:lnTo>
                  <a:pt x="2198103" y="203200"/>
                </a:lnTo>
                <a:lnTo>
                  <a:pt x="2191651" y="177800"/>
                </a:lnTo>
                <a:lnTo>
                  <a:pt x="2182799" y="152400"/>
                </a:lnTo>
                <a:lnTo>
                  <a:pt x="2173135" y="127000"/>
                </a:lnTo>
                <a:lnTo>
                  <a:pt x="2164245" y="101600"/>
                </a:lnTo>
                <a:lnTo>
                  <a:pt x="2160333" y="101600"/>
                </a:lnTo>
                <a:lnTo>
                  <a:pt x="2156815" y="88900"/>
                </a:lnTo>
                <a:lnTo>
                  <a:pt x="2152789" y="88900"/>
                </a:lnTo>
                <a:lnTo>
                  <a:pt x="2147316" y="76200"/>
                </a:lnTo>
                <a:lnTo>
                  <a:pt x="2132469" y="63500"/>
                </a:lnTo>
                <a:lnTo>
                  <a:pt x="2113013" y="50800"/>
                </a:lnTo>
                <a:lnTo>
                  <a:pt x="2091994" y="25400"/>
                </a:lnTo>
                <a:lnTo>
                  <a:pt x="2072500" y="12700"/>
                </a:lnTo>
                <a:lnTo>
                  <a:pt x="2050694" y="12700"/>
                </a:lnTo>
                <a:lnTo>
                  <a:pt x="2038896" y="0"/>
                </a:lnTo>
                <a:lnTo>
                  <a:pt x="1637804" y="0"/>
                </a:lnTo>
                <a:lnTo>
                  <a:pt x="1590751" y="12700"/>
                </a:lnTo>
                <a:lnTo>
                  <a:pt x="1475574" y="12700"/>
                </a:lnTo>
                <a:lnTo>
                  <a:pt x="1456448" y="25400"/>
                </a:lnTo>
                <a:lnTo>
                  <a:pt x="1424076" y="25400"/>
                </a:lnTo>
                <a:lnTo>
                  <a:pt x="1409827" y="38100"/>
                </a:lnTo>
                <a:lnTo>
                  <a:pt x="1392199" y="38100"/>
                </a:lnTo>
                <a:lnTo>
                  <a:pt x="1383792" y="50800"/>
                </a:lnTo>
                <a:lnTo>
                  <a:pt x="1373987" y="50800"/>
                </a:lnTo>
                <a:lnTo>
                  <a:pt x="1349717" y="76200"/>
                </a:lnTo>
                <a:lnTo>
                  <a:pt x="1291437" y="127000"/>
                </a:lnTo>
                <a:lnTo>
                  <a:pt x="1266494" y="152400"/>
                </a:lnTo>
                <a:lnTo>
                  <a:pt x="1255077" y="152400"/>
                </a:lnTo>
                <a:lnTo>
                  <a:pt x="1244549" y="165100"/>
                </a:lnTo>
                <a:lnTo>
                  <a:pt x="1210195" y="165100"/>
                </a:lnTo>
                <a:lnTo>
                  <a:pt x="1182065" y="127000"/>
                </a:lnTo>
                <a:lnTo>
                  <a:pt x="1138669" y="88900"/>
                </a:lnTo>
                <a:lnTo>
                  <a:pt x="1101509" y="63500"/>
                </a:lnTo>
                <a:lnTo>
                  <a:pt x="1079220" y="63500"/>
                </a:lnTo>
                <a:lnTo>
                  <a:pt x="1055154" y="50800"/>
                </a:lnTo>
                <a:lnTo>
                  <a:pt x="1030643" y="50800"/>
                </a:lnTo>
                <a:lnTo>
                  <a:pt x="1007021" y="38100"/>
                </a:lnTo>
                <a:lnTo>
                  <a:pt x="986205" y="38100"/>
                </a:lnTo>
                <a:lnTo>
                  <a:pt x="965720" y="25400"/>
                </a:lnTo>
                <a:lnTo>
                  <a:pt x="925906" y="25400"/>
                </a:lnTo>
                <a:lnTo>
                  <a:pt x="909040" y="12700"/>
                </a:lnTo>
                <a:lnTo>
                  <a:pt x="595147" y="12700"/>
                </a:lnTo>
                <a:lnTo>
                  <a:pt x="580720" y="25400"/>
                </a:lnTo>
                <a:lnTo>
                  <a:pt x="540029" y="25400"/>
                </a:lnTo>
                <a:lnTo>
                  <a:pt x="529767" y="38100"/>
                </a:lnTo>
                <a:lnTo>
                  <a:pt x="500253" y="38100"/>
                </a:lnTo>
                <a:lnTo>
                  <a:pt x="481850" y="50800"/>
                </a:lnTo>
                <a:lnTo>
                  <a:pt x="461429" y="63500"/>
                </a:lnTo>
                <a:lnTo>
                  <a:pt x="440626" y="76200"/>
                </a:lnTo>
                <a:lnTo>
                  <a:pt x="421119" y="101600"/>
                </a:lnTo>
                <a:lnTo>
                  <a:pt x="378980" y="139700"/>
                </a:lnTo>
                <a:lnTo>
                  <a:pt x="345122" y="190500"/>
                </a:lnTo>
                <a:lnTo>
                  <a:pt x="338315" y="203200"/>
                </a:lnTo>
                <a:lnTo>
                  <a:pt x="332917" y="203200"/>
                </a:lnTo>
                <a:lnTo>
                  <a:pt x="328396" y="215900"/>
                </a:lnTo>
                <a:lnTo>
                  <a:pt x="324256" y="228600"/>
                </a:lnTo>
                <a:lnTo>
                  <a:pt x="319493" y="241300"/>
                </a:lnTo>
                <a:lnTo>
                  <a:pt x="310083" y="292100"/>
                </a:lnTo>
                <a:lnTo>
                  <a:pt x="307174" y="342900"/>
                </a:lnTo>
                <a:lnTo>
                  <a:pt x="308470" y="368300"/>
                </a:lnTo>
                <a:lnTo>
                  <a:pt x="312839" y="393700"/>
                </a:lnTo>
                <a:lnTo>
                  <a:pt x="319443" y="406400"/>
                </a:lnTo>
                <a:lnTo>
                  <a:pt x="330606" y="431800"/>
                </a:lnTo>
                <a:lnTo>
                  <a:pt x="348322" y="444500"/>
                </a:lnTo>
                <a:lnTo>
                  <a:pt x="374650" y="457200"/>
                </a:lnTo>
                <a:lnTo>
                  <a:pt x="382524" y="457200"/>
                </a:lnTo>
                <a:lnTo>
                  <a:pt x="382917" y="444500"/>
                </a:lnTo>
                <a:lnTo>
                  <a:pt x="360870" y="444500"/>
                </a:lnTo>
                <a:lnTo>
                  <a:pt x="351777" y="431800"/>
                </a:lnTo>
                <a:lnTo>
                  <a:pt x="327799" y="393700"/>
                </a:lnTo>
                <a:lnTo>
                  <a:pt x="322529" y="342900"/>
                </a:lnTo>
                <a:lnTo>
                  <a:pt x="323646" y="317500"/>
                </a:lnTo>
                <a:lnTo>
                  <a:pt x="325831" y="292100"/>
                </a:lnTo>
                <a:lnTo>
                  <a:pt x="328091" y="279400"/>
                </a:lnTo>
                <a:lnTo>
                  <a:pt x="331241" y="254000"/>
                </a:lnTo>
                <a:lnTo>
                  <a:pt x="335127" y="241300"/>
                </a:lnTo>
                <a:lnTo>
                  <a:pt x="339610" y="228600"/>
                </a:lnTo>
                <a:lnTo>
                  <a:pt x="343382" y="215900"/>
                </a:lnTo>
                <a:lnTo>
                  <a:pt x="347383" y="215900"/>
                </a:lnTo>
                <a:lnTo>
                  <a:pt x="352120" y="203200"/>
                </a:lnTo>
                <a:lnTo>
                  <a:pt x="358114" y="203200"/>
                </a:lnTo>
                <a:lnTo>
                  <a:pt x="391782" y="152400"/>
                </a:lnTo>
                <a:lnTo>
                  <a:pt x="433717" y="101600"/>
                </a:lnTo>
                <a:lnTo>
                  <a:pt x="472592" y="76200"/>
                </a:lnTo>
                <a:lnTo>
                  <a:pt x="492188" y="63500"/>
                </a:lnTo>
                <a:lnTo>
                  <a:pt x="509714" y="50800"/>
                </a:lnTo>
                <a:lnTo>
                  <a:pt x="536956" y="50800"/>
                </a:lnTo>
                <a:lnTo>
                  <a:pt x="546328" y="38100"/>
                </a:lnTo>
                <a:lnTo>
                  <a:pt x="598297" y="38100"/>
                </a:lnTo>
                <a:lnTo>
                  <a:pt x="612546" y="25400"/>
                </a:lnTo>
                <a:lnTo>
                  <a:pt x="892187" y="25400"/>
                </a:lnTo>
                <a:lnTo>
                  <a:pt x="907592" y="38100"/>
                </a:lnTo>
                <a:lnTo>
                  <a:pt x="943343" y="38100"/>
                </a:lnTo>
                <a:lnTo>
                  <a:pt x="963117" y="50800"/>
                </a:lnTo>
                <a:lnTo>
                  <a:pt x="1003465" y="50800"/>
                </a:lnTo>
                <a:lnTo>
                  <a:pt x="1026668" y="63500"/>
                </a:lnTo>
                <a:lnTo>
                  <a:pt x="1050569" y="63500"/>
                </a:lnTo>
                <a:lnTo>
                  <a:pt x="1073962" y="76200"/>
                </a:lnTo>
                <a:lnTo>
                  <a:pt x="1095603" y="88900"/>
                </a:lnTo>
                <a:lnTo>
                  <a:pt x="1113802" y="88900"/>
                </a:lnTo>
                <a:lnTo>
                  <a:pt x="1146937" y="114300"/>
                </a:lnTo>
                <a:lnTo>
                  <a:pt x="1181544" y="152400"/>
                </a:lnTo>
                <a:lnTo>
                  <a:pt x="1190155" y="165100"/>
                </a:lnTo>
                <a:lnTo>
                  <a:pt x="1197584" y="165100"/>
                </a:lnTo>
                <a:lnTo>
                  <a:pt x="1201915" y="177800"/>
                </a:lnTo>
                <a:lnTo>
                  <a:pt x="1246174" y="177800"/>
                </a:lnTo>
                <a:lnTo>
                  <a:pt x="1258811" y="165100"/>
                </a:lnTo>
                <a:lnTo>
                  <a:pt x="1272006" y="165100"/>
                </a:lnTo>
                <a:lnTo>
                  <a:pt x="1298435" y="139700"/>
                </a:lnTo>
                <a:lnTo>
                  <a:pt x="1328712" y="114300"/>
                </a:lnTo>
                <a:lnTo>
                  <a:pt x="1358392" y="88900"/>
                </a:lnTo>
                <a:lnTo>
                  <a:pt x="1383042" y="63500"/>
                </a:lnTo>
                <a:lnTo>
                  <a:pt x="1392631" y="63500"/>
                </a:lnTo>
                <a:lnTo>
                  <a:pt x="1400911" y="50800"/>
                </a:lnTo>
                <a:lnTo>
                  <a:pt x="1418488" y="50800"/>
                </a:lnTo>
                <a:lnTo>
                  <a:pt x="1431848" y="38100"/>
                </a:lnTo>
                <a:lnTo>
                  <a:pt x="1480299" y="38100"/>
                </a:lnTo>
                <a:lnTo>
                  <a:pt x="1512900" y="25400"/>
                </a:lnTo>
                <a:lnTo>
                  <a:pt x="1638592" y="25400"/>
                </a:lnTo>
                <a:lnTo>
                  <a:pt x="1681175" y="12700"/>
                </a:lnTo>
                <a:lnTo>
                  <a:pt x="1992198" y="12700"/>
                </a:lnTo>
                <a:lnTo>
                  <a:pt x="2023287" y="25400"/>
                </a:lnTo>
                <a:lnTo>
                  <a:pt x="2067775" y="25400"/>
                </a:lnTo>
                <a:lnTo>
                  <a:pt x="2085746" y="38100"/>
                </a:lnTo>
                <a:lnTo>
                  <a:pt x="2105190" y="63500"/>
                </a:lnTo>
                <a:lnTo>
                  <a:pt x="2123148" y="76200"/>
                </a:lnTo>
                <a:lnTo>
                  <a:pt x="2136686" y="88900"/>
                </a:lnTo>
                <a:lnTo>
                  <a:pt x="2141334" y="101600"/>
                </a:lnTo>
                <a:lnTo>
                  <a:pt x="2147532" y="101600"/>
                </a:lnTo>
                <a:lnTo>
                  <a:pt x="2150859" y="114300"/>
                </a:lnTo>
                <a:lnTo>
                  <a:pt x="2159000" y="127000"/>
                </a:lnTo>
                <a:lnTo>
                  <a:pt x="2168131" y="152400"/>
                </a:lnTo>
                <a:lnTo>
                  <a:pt x="2176602" y="177800"/>
                </a:lnTo>
                <a:lnTo>
                  <a:pt x="2182749" y="203200"/>
                </a:lnTo>
                <a:lnTo>
                  <a:pt x="2184908" y="228600"/>
                </a:lnTo>
                <a:lnTo>
                  <a:pt x="2184628" y="254000"/>
                </a:lnTo>
                <a:lnTo>
                  <a:pt x="2184196" y="279400"/>
                </a:lnTo>
                <a:lnTo>
                  <a:pt x="2185898" y="292100"/>
                </a:lnTo>
                <a:lnTo>
                  <a:pt x="2187473" y="304800"/>
                </a:lnTo>
                <a:lnTo>
                  <a:pt x="2202040" y="304800"/>
                </a:lnTo>
                <a:lnTo>
                  <a:pt x="2228913" y="317500"/>
                </a:lnTo>
                <a:lnTo>
                  <a:pt x="2372423" y="317500"/>
                </a:lnTo>
                <a:lnTo>
                  <a:pt x="2388197" y="304800"/>
                </a:lnTo>
                <a:lnTo>
                  <a:pt x="2423401" y="304800"/>
                </a:lnTo>
                <a:lnTo>
                  <a:pt x="2430615" y="292100"/>
                </a:lnTo>
                <a:lnTo>
                  <a:pt x="2459405" y="292100"/>
                </a:lnTo>
                <a:lnTo>
                  <a:pt x="2467521" y="279400"/>
                </a:lnTo>
                <a:lnTo>
                  <a:pt x="2654071" y="279400"/>
                </a:lnTo>
                <a:lnTo>
                  <a:pt x="2690622" y="292100"/>
                </a:lnTo>
                <a:lnTo>
                  <a:pt x="2726423" y="292100"/>
                </a:lnTo>
                <a:lnTo>
                  <a:pt x="2759722" y="304800"/>
                </a:lnTo>
                <a:lnTo>
                  <a:pt x="2788729" y="317500"/>
                </a:lnTo>
                <a:lnTo>
                  <a:pt x="2804337" y="330200"/>
                </a:lnTo>
                <a:lnTo>
                  <a:pt x="2817876" y="330200"/>
                </a:lnTo>
                <a:lnTo>
                  <a:pt x="2830817" y="342900"/>
                </a:lnTo>
                <a:lnTo>
                  <a:pt x="2844647" y="342900"/>
                </a:lnTo>
                <a:lnTo>
                  <a:pt x="2863659" y="355600"/>
                </a:lnTo>
                <a:lnTo>
                  <a:pt x="2883928" y="368300"/>
                </a:lnTo>
                <a:lnTo>
                  <a:pt x="2903448" y="381000"/>
                </a:lnTo>
                <a:lnTo>
                  <a:pt x="2928937" y="393700"/>
                </a:lnTo>
                <a:lnTo>
                  <a:pt x="2936341" y="406400"/>
                </a:lnTo>
                <a:lnTo>
                  <a:pt x="2943669" y="406400"/>
                </a:lnTo>
                <a:lnTo>
                  <a:pt x="2952140" y="419100"/>
                </a:lnTo>
                <a:lnTo>
                  <a:pt x="2971419" y="431800"/>
                </a:lnTo>
                <a:lnTo>
                  <a:pt x="2994177" y="457200"/>
                </a:lnTo>
                <a:lnTo>
                  <a:pt x="3016478" y="482600"/>
                </a:lnTo>
                <a:lnTo>
                  <a:pt x="3034436" y="495300"/>
                </a:lnTo>
                <a:lnTo>
                  <a:pt x="3042145" y="508000"/>
                </a:lnTo>
                <a:lnTo>
                  <a:pt x="3048317" y="520700"/>
                </a:lnTo>
                <a:lnTo>
                  <a:pt x="3054032" y="520700"/>
                </a:lnTo>
                <a:lnTo>
                  <a:pt x="3071253" y="546100"/>
                </a:lnTo>
                <a:lnTo>
                  <a:pt x="3083306" y="571500"/>
                </a:lnTo>
                <a:lnTo>
                  <a:pt x="3094253" y="584200"/>
                </a:lnTo>
                <a:lnTo>
                  <a:pt x="3101759" y="596900"/>
                </a:lnTo>
                <a:lnTo>
                  <a:pt x="3105315" y="609600"/>
                </a:lnTo>
                <a:lnTo>
                  <a:pt x="3103346" y="609600"/>
                </a:lnTo>
                <a:lnTo>
                  <a:pt x="3106890" y="622300"/>
                </a:lnTo>
                <a:lnTo>
                  <a:pt x="3116694" y="647700"/>
                </a:lnTo>
                <a:lnTo>
                  <a:pt x="3131299" y="673100"/>
                </a:lnTo>
                <a:lnTo>
                  <a:pt x="3146196" y="698500"/>
                </a:lnTo>
                <a:lnTo>
                  <a:pt x="3156889" y="723900"/>
                </a:lnTo>
                <a:lnTo>
                  <a:pt x="3160191" y="736600"/>
                </a:lnTo>
                <a:lnTo>
                  <a:pt x="3162604" y="736600"/>
                </a:lnTo>
                <a:lnTo>
                  <a:pt x="3164421" y="749300"/>
                </a:lnTo>
                <a:lnTo>
                  <a:pt x="3165945" y="762000"/>
                </a:lnTo>
                <a:lnTo>
                  <a:pt x="3167913" y="774700"/>
                </a:lnTo>
                <a:lnTo>
                  <a:pt x="3169297" y="787400"/>
                </a:lnTo>
                <a:lnTo>
                  <a:pt x="3167913" y="825500"/>
                </a:lnTo>
                <a:lnTo>
                  <a:pt x="3155518" y="863600"/>
                </a:lnTo>
                <a:lnTo>
                  <a:pt x="3136417" y="901700"/>
                </a:lnTo>
                <a:lnTo>
                  <a:pt x="3119488" y="927100"/>
                </a:lnTo>
                <a:lnTo>
                  <a:pt x="3104134" y="952500"/>
                </a:lnTo>
                <a:lnTo>
                  <a:pt x="3086163" y="977900"/>
                </a:lnTo>
                <a:lnTo>
                  <a:pt x="3066935" y="990600"/>
                </a:lnTo>
                <a:lnTo>
                  <a:pt x="3047822" y="1016000"/>
                </a:lnTo>
                <a:lnTo>
                  <a:pt x="3033141" y="1028700"/>
                </a:lnTo>
                <a:lnTo>
                  <a:pt x="3018383" y="1028700"/>
                </a:lnTo>
                <a:lnTo>
                  <a:pt x="3003194" y="1041400"/>
                </a:lnTo>
                <a:lnTo>
                  <a:pt x="2987179" y="1041400"/>
                </a:lnTo>
                <a:lnTo>
                  <a:pt x="2968345" y="1054100"/>
                </a:lnTo>
                <a:lnTo>
                  <a:pt x="2948394" y="1054100"/>
                </a:lnTo>
                <a:lnTo>
                  <a:pt x="2928162" y="1066800"/>
                </a:lnTo>
                <a:lnTo>
                  <a:pt x="2908439" y="1066800"/>
                </a:lnTo>
                <a:lnTo>
                  <a:pt x="2891320" y="1079500"/>
                </a:lnTo>
                <a:lnTo>
                  <a:pt x="2763139" y="1079500"/>
                </a:lnTo>
                <a:lnTo>
                  <a:pt x="2759595" y="1092200"/>
                </a:lnTo>
                <a:lnTo>
                  <a:pt x="2751328" y="1092200"/>
                </a:lnTo>
                <a:lnTo>
                  <a:pt x="2749753" y="1104900"/>
                </a:lnTo>
                <a:lnTo>
                  <a:pt x="2746794" y="1104900"/>
                </a:lnTo>
                <a:lnTo>
                  <a:pt x="2746210" y="1117600"/>
                </a:lnTo>
                <a:lnTo>
                  <a:pt x="2746210" y="1130300"/>
                </a:lnTo>
                <a:lnTo>
                  <a:pt x="2747137" y="1130300"/>
                </a:lnTo>
                <a:lnTo>
                  <a:pt x="2748915" y="1143000"/>
                </a:lnTo>
                <a:lnTo>
                  <a:pt x="2750921" y="1143000"/>
                </a:lnTo>
                <a:lnTo>
                  <a:pt x="2752509" y="1155700"/>
                </a:lnTo>
                <a:lnTo>
                  <a:pt x="2754414" y="1168400"/>
                </a:lnTo>
                <a:lnTo>
                  <a:pt x="2755900" y="1193800"/>
                </a:lnTo>
                <a:lnTo>
                  <a:pt x="2756001" y="1219200"/>
                </a:lnTo>
                <a:lnTo>
                  <a:pt x="2753690" y="1231900"/>
                </a:lnTo>
                <a:lnTo>
                  <a:pt x="2750451" y="1257300"/>
                </a:lnTo>
                <a:lnTo>
                  <a:pt x="2730855" y="1295400"/>
                </a:lnTo>
                <a:lnTo>
                  <a:pt x="2688666" y="1320800"/>
                </a:lnTo>
                <a:lnTo>
                  <a:pt x="2635567" y="1346200"/>
                </a:lnTo>
                <a:lnTo>
                  <a:pt x="2578811" y="1371600"/>
                </a:lnTo>
                <a:lnTo>
                  <a:pt x="2518232" y="1397000"/>
                </a:lnTo>
                <a:lnTo>
                  <a:pt x="2480233" y="1409700"/>
                </a:lnTo>
                <a:lnTo>
                  <a:pt x="2439276" y="1422400"/>
                </a:lnTo>
                <a:lnTo>
                  <a:pt x="2400401" y="1422400"/>
                </a:lnTo>
                <a:lnTo>
                  <a:pt x="2368600" y="1435100"/>
                </a:lnTo>
                <a:lnTo>
                  <a:pt x="2323719" y="1435100"/>
                </a:lnTo>
                <a:lnTo>
                  <a:pt x="2307907" y="1447800"/>
                </a:lnTo>
                <a:lnTo>
                  <a:pt x="2291130" y="1447800"/>
                </a:lnTo>
                <a:lnTo>
                  <a:pt x="2274214" y="1460500"/>
                </a:lnTo>
                <a:lnTo>
                  <a:pt x="2257958" y="1460500"/>
                </a:lnTo>
                <a:lnTo>
                  <a:pt x="2245525" y="1473200"/>
                </a:lnTo>
                <a:lnTo>
                  <a:pt x="1923275" y="1473200"/>
                </a:lnTo>
                <a:lnTo>
                  <a:pt x="1893836" y="1460500"/>
                </a:lnTo>
                <a:lnTo>
                  <a:pt x="1866176" y="1460500"/>
                </a:lnTo>
                <a:lnTo>
                  <a:pt x="1843087" y="1447800"/>
                </a:lnTo>
                <a:lnTo>
                  <a:pt x="1821738" y="1435100"/>
                </a:lnTo>
                <a:lnTo>
                  <a:pt x="1801342" y="1422400"/>
                </a:lnTo>
                <a:lnTo>
                  <a:pt x="1781124" y="1397000"/>
                </a:lnTo>
                <a:lnTo>
                  <a:pt x="1760486" y="1384300"/>
                </a:lnTo>
                <a:lnTo>
                  <a:pt x="1740319" y="1358900"/>
                </a:lnTo>
                <a:lnTo>
                  <a:pt x="1720367" y="1346200"/>
                </a:lnTo>
                <a:lnTo>
                  <a:pt x="1700403" y="1333500"/>
                </a:lnTo>
                <a:lnTo>
                  <a:pt x="1685505" y="1333500"/>
                </a:lnTo>
                <a:lnTo>
                  <a:pt x="1670977" y="1320800"/>
                </a:lnTo>
                <a:lnTo>
                  <a:pt x="1656003" y="1320800"/>
                </a:lnTo>
                <a:lnTo>
                  <a:pt x="1639773" y="1333500"/>
                </a:lnTo>
                <a:lnTo>
                  <a:pt x="1613611" y="1333500"/>
                </a:lnTo>
                <a:lnTo>
                  <a:pt x="1584947" y="1346200"/>
                </a:lnTo>
                <a:lnTo>
                  <a:pt x="1524800" y="1371600"/>
                </a:lnTo>
                <a:lnTo>
                  <a:pt x="1491488" y="1371600"/>
                </a:lnTo>
                <a:lnTo>
                  <a:pt x="1456182" y="1384300"/>
                </a:lnTo>
                <a:lnTo>
                  <a:pt x="1422806" y="1384300"/>
                </a:lnTo>
                <a:lnTo>
                  <a:pt x="1395247" y="1397000"/>
                </a:lnTo>
                <a:lnTo>
                  <a:pt x="1373251" y="1397000"/>
                </a:lnTo>
                <a:lnTo>
                  <a:pt x="1363522" y="1409700"/>
                </a:lnTo>
                <a:lnTo>
                  <a:pt x="1351546" y="1409700"/>
                </a:lnTo>
                <a:lnTo>
                  <a:pt x="1323860" y="1422400"/>
                </a:lnTo>
                <a:lnTo>
                  <a:pt x="1290459" y="1435100"/>
                </a:lnTo>
                <a:lnTo>
                  <a:pt x="1255814" y="1435100"/>
                </a:lnTo>
                <a:lnTo>
                  <a:pt x="1224368" y="1447800"/>
                </a:lnTo>
                <a:lnTo>
                  <a:pt x="1162291" y="1447800"/>
                </a:lnTo>
                <a:lnTo>
                  <a:pt x="1145222" y="1460500"/>
                </a:lnTo>
                <a:lnTo>
                  <a:pt x="1110970" y="1460500"/>
                </a:lnTo>
                <a:lnTo>
                  <a:pt x="1088555" y="1473200"/>
                </a:lnTo>
                <a:lnTo>
                  <a:pt x="525462" y="1473200"/>
                </a:lnTo>
                <a:lnTo>
                  <a:pt x="517728" y="1460500"/>
                </a:lnTo>
                <a:lnTo>
                  <a:pt x="501815" y="1460500"/>
                </a:lnTo>
                <a:lnTo>
                  <a:pt x="494741" y="1447800"/>
                </a:lnTo>
                <a:lnTo>
                  <a:pt x="488188" y="1447800"/>
                </a:lnTo>
                <a:lnTo>
                  <a:pt x="482193" y="1435100"/>
                </a:lnTo>
                <a:lnTo>
                  <a:pt x="476859" y="1422400"/>
                </a:lnTo>
                <a:lnTo>
                  <a:pt x="472300" y="1422400"/>
                </a:lnTo>
                <a:lnTo>
                  <a:pt x="468350" y="1409700"/>
                </a:lnTo>
                <a:lnTo>
                  <a:pt x="460489" y="1371600"/>
                </a:lnTo>
                <a:lnTo>
                  <a:pt x="458914" y="1320800"/>
                </a:lnTo>
                <a:lnTo>
                  <a:pt x="458279" y="1308100"/>
                </a:lnTo>
                <a:lnTo>
                  <a:pt x="454977" y="1282700"/>
                </a:lnTo>
                <a:lnTo>
                  <a:pt x="451434" y="1282700"/>
                </a:lnTo>
                <a:lnTo>
                  <a:pt x="447890" y="1270000"/>
                </a:lnTo>
                <a:lnTo>
                  <a:pt x="411962" y="1270000"/>
                </a:lnTo>
                <a:lnTo>
                  <a:pt x="399059" y="1257300"/>
                </a:lnTo>
                <a:lnTo>
                  <a:pt x="229412" y="1257300"/>
                </a:lnTo>
                <a:lnTo>
                  <a:pt x="223304" y="1244600"/>
                </a:lnTo>
                <a:lnTo>
                  <a:pt x="209562" y="1244600"/>
                </a:lnTo>
                <a:lnTo>
                  <a:pt x="202184" y="1231900"/>
                </a:lnTo>
                <a:lnTo>
                  <a:pt x="194233" y="1219200"/>
                </a:lnTo>
                <a:lnTo>
                  <a:pt x="184861" y="1219200"/>
                </a:lnTo>
                <a:lnTo>
                  <a:pt x="157492" y="1181100"/>
                </a:lnTo>
                <a:lnTo>
                  <a:pt x="122656" y="1143000"/>
                </a:lnTo>
                <a:lnTo>
                  <a:pt x="89293" y="1104900"/>
                </a:lnTo>
                <a:lnTo>
                  <a:pt x="66344" y="1079500"/>
                </a:lnTo>
                <a:lnTo>
                  <a:pt x="61468" y="1079500"/>
                </a:lnTo>
                <a:lnTo>
                  <a:pt x="58026" y="1066800"/>
                </a:lnTo>
                <a:lnTo>
                  <a:pt x="55105" y="1066800"/>
                </a:lnTo>
                <a:lnTo>
                  <a:pt x="51777" y="1054100"/>
                </a:lnTo>
                <a:lnTo>
                  <a:pt x="43929" y="1041400"/>
                </a:lnTo>
                <a:lnTo>
                  <a:pt x="35039" y="1028700"/>
                </a:lnTo>
                <a:lnTo>
                  <a:pt x="26746" y="1003300"/>
                </a:lnTo>
                <a:lnTo>
                  <a:pt x="20675" y="977900"/>
                </a:lnTo>
                <a:lnTo>
                  <a:pt x="17018" y="952500"/>
                </a:lnTo>
                <a:lnTo>
                  <a:pt x="15646" y="927100"/>
                </a:lnTo>
                <a:lnTo>
                  <a:pt x="15913" y="901700"/>
                </a:lnTo>
                <a:lnTo>
                  <a:pt x="17132" y="876300"/>
                </a:lnTo>
                <a:lnTo>
                  <a:pt x="17919" y="863600"/>
                </a:lnTo>
                <a:lnTo>
                  <a:pt x="21463" y="863600"/>
                </a:lnTo>
                <a:lnTo>
                  <a:pt x="33172" y="825500"/>
                </a:lnTo>
                <a:lnTo>
                  <a:pt x="51333" y="787400"/>
                </a:lnTo>
                <a:lnTo>
                  <a:pt x="70015" y="762000"/>
                </a:lnTo>
                <a:lnTo>
                  <a:pt x="83273" y="736600"/>
                </a:lnTo>
                <a:lnTo>
                  <a:pt x="86423" y="723900"/>
                </a:lnTo>
                <a:lnTo>
                  <a:pt x="90754" y="723900"/>
                </a:lnTo>
                <a:lnTo>
                  <a:pt x="98691" y="711200"/>
                </a:lnTo>
                <a:lnTo>
                  <a:pt x="109664" y="711200"/>
                </a:lnTo>
                <a:lnTo>
                  <a:pt x="122097" y="698500"/>
                </a:lnTo>
                <a:lnTo>
                  <a:pt x="134467" y="698500"/>
                </a:lnTo>
                <a:lnTo>
                  <a:pt x="148526" y="685800"/>
                </a:lnTo>
                <a:lnTo>
                  <a:pt x="163106" y="673100"/>
                </a:lnTo>
                <a:lnTo>
                  <a:pt x="178435" y="660400"/>
                </a:lnTo>
                <a:lnTo>
                  <a:pt x="194703" y="647700"/>
                </a:lnTo>
                <a:lnTo>
                  <a:pt x="218236" y="622300"/>
                </a:lnTo>
                <a:lnTo>
                  <a:pt x="243586" y="596900"/>
                </a:lnTo>
                <a:lnTo>
                  <a:pt x="269290" y="584200"/>
                </a:lnTo>
                <a:lnTo>
                  <a:pt x="293928" y="558800"/>
                </a:lnTo>
                <a:lnTo>
                  <a:pt x="313690" y="546100"/>
                </a:lnTo>
                <a:lnTo>
                  <a:pt x="352183" y="520700"/>
                </a:lnTo>
                <a:lnTo>
                  <a:pt x="367957" y="508000"/>
                </a:lnTo>
                <a:lnTo>
                  <a:pt x="377952" y="508000"/>
                </a:lnTo>
                <a:lnTo>
                  <a:pt x="387108" y="495300"/>
                </a:lnTo>
                <a:lnTo>
                  <a:pt x="394258" y="482600"/>
                </a:lnTo>
                <a:lnTo>
                  <a:pt x="397878" y="482600"/>
                </a:lnTo>
                <a:lnTo>
                  <a:pt x="398272" y="482600"/>
                </a:lnTo>
                <a:lnTo>
                  <a:pt x="399059" y="469900"/>
                </a:lnTo>
                <a:lnTo>
                  <a:pt x="382917" y="469900"/>
                </a:lnTo>
                <a:lnTo>
                  <a:pt x="381177" y="469900"/>
                </a:lnTo>
                <a:lnTo>
                  <a:pt x="375043" y="482600"/>
                </a:lnTo>
                <a:lnTo>
                  <a:pt x="368033" y="495300"/>
                </a:lnTo>
                <a:lnTo>
                  <a:pt x="359689" y="495300"/>
                </a:lnTo>
                <a:lnTo>
                  <a:pt x="343598" y="508000"/>
                </a:lnTo>
                <a:lnTo>
                  <a:pt x="283298" y="546100"/>
                </a:lnTo>
                <a:lnTo>
                  <a:pt x="259283" y="571500"/>
                </a:lnTo>
                <a:lnTo>
                  <a:pt x="235013" y="584200"/>
                </a:lnTo>
                <a:lnTo>
                  <a:pt x="210375" y="609600"/>
                </a:lnTo>
                <a:lnTo>
                  <a:pt x="185254" y="635000"/>
                </a:lnTo>
                <a:lnTo>
                  <a:pt x="156286" y="660400"/>
                </a:lnTo>
                <a:lnTo>
                  <a:pt x="124764" y="673100"/>
                </a:lnTo>
                <a:lnTo>
                  <a:pt x="96723" y="698500"/>
                </a:lnTo>
                <a:lnTo>
                  <a:pt x="78155" y="711200"/>
                </a:lnTo>
                <a:lnTo>
                  <a:pt x="73037" y="723900"/>
                </a:lnTo>
                <a:lnTo>
                  <a:pt x="69494" y="723900"/>
                </a:lnTo>
                <a:lnTo>
                  <a:pt x="36664" y="787400"/>
                </a:lnTo>
                <a:lnTo>
                  <a:pt x="18275" y="825500"/>
                </a:lnTo>
                <a:lnTo>
                  <a:pt x="2552" y="863600"/>
                </a:lnTo>
                <a:lnTo>
                  <a:pt x="2159" y="863600"/>
                </a:lnTo>
                <a:lnTo>
                  <a:pt x="1371" y="876300"/>
                </a:lnTo>
                <a:lnTo>
                  <a:pt x="165" y="901700"/>
                </a:lnTo>
                <a:lnTo>
                  <a:pt x="0" y="927100"/>
                </a:lnTo>
                <a:lnTo>
                  <a:pt x="1600" y="952500"/>
                </a:lnTo>
                <a:lnTo>
                  <a:pt x="5702" y="990600"/>
                </a:lnTo>
                <a:lnTo>
                  <a:pt x="12090" y="1003300"/>
                </a:lnTo>
                <a:lnTo>
                  <a:pt x="20713" y="1028700"/>
                </a:lnTo>
                <a:lnTo>
                  <a:pt x="30010" y="1054100"/>
                </a:lnTo>
                <a:lnTo>
                  <a:pt x="38392" y="1066800"/>
                </a:lnTo>
                <a:lnTo>
                  <a:pt x="42024" y="1079500"/>
                </a:lnTo>
                <a:lnTo>
                  <a:pt x="49136" y="1079500"/>
                </a:lnTo>
                <a:lnTo>
                  <a:pt x="54533" y="1092200"/>
                </a:lnTo>
                <a:lnTo>
                  <a:pt x="77990" y="1117600"/>
                </a:lnTo>
                <a:lnTo>
                  <a:pt x="111379" y="1155700"/>
                </a:lnTo>
                <a:lnTo>
                  <a:pt x="146177" y="1193800"/>
                </a:lnTo>
                <a:lnTo>
                  <a:pt x="173837" y="1231900"/>
                </a:lnTo>
                <a:lnTo>
                  <a:pt x="183743" y="1231900"/>
                </a:lnTo>
                <a:lnTo>
                  <a:pt x="192201" y="1244600"/>
                </a:lnTo>
                <a:lnTo>
                  <a:pt x="200139" y="1257300"/>
                </a:lnTo>
                <a:lnTo>
                  <a:pt x="216166" y="1257300"/>
                </a:lnTo>
                <a:lnTo>
                  <a:pt x="223850" y="1270000"/>
                </a:lnTo>
                <a:lnTo>
                  <a:pt x="246024" y="1270000"/>
                </a:lnTo>
                <a:lnTo>
                  <a:pt x="252437" y="1282700"/>
                </a:lnTo>
                <a:lnTo>
                  <a:pt x="440804" y="1282700"/>
                </a:lnTo>
                <a:lnTo>
                  <a:pt x="443750" y="1308100"/>
                </a:lnTo>
                <a:lnTo>
                  <a:pt x="443903" y="1320800"/>
                </a:lnTo>
                <a:lnTo>
                  <a:pt x="443903" y="1358900"/>
                </a:lnTo>
                <a:lnTo>
                  <a:pt x="445528" y="1384300"/>
                </a:lnTo>
                <a:lnTo>
                  <a:pt x="448132" y="1397000"/>
                </a:lnTo>
                <a:lnTo>
                  <a:pt x="451281" y="1409700"/>
                </a:lnTo>
                <a:lnTo>
                  <a:pt x="455104" y="1409700"/>
                </a:lnTo>
                <a:lnTo>
                  <a:pt x="459701" y="1422400"/>
                </a:lnTo>
                <a:lnTo>
                  <a:pt x="465416" y="1435100"/>
                </a:lnTo>
                <a:lnTo>
                  <a:pt x="472059" y="1447800"/>
                </a:lnTo>
                <a:lnTo>
                  <a:pt x="478917" y="1460500"/>
                </a:lnTo>
                <a:lnTo>
                  <a:pt x="485292" y="1460500"/>
                </a:lnTo>
                <a:lnTo>
                  <a:pt x="490410" y="1473200"/>
                </a:lnTo>
                <a:lnTo>
                  <a:pt x="510692" y="1473200"/>
                </a:lnTo>
                <a:lnTo>
                  <a:pt x="516585" y="1485900"/>
                </a:lnTo>
                <a:lnTo>
                  <a:pt x="1115695" y="1485900"/>
                </a:lnTo>
                <a:lnTo>
                  <a:pt x="1124470" y="1473200"/>
                </a:lnTo>
                <a:lnTo>
                  <a:pt x="1184402" y="1473200"/>
                </a:lnTo>
                <a:lnTo>
                  <a:pt x="1206652" y="1460500"/>
                </a:lnTo>
                <a:lnTo>
                  <a:pt x="1261618" y="1460500"/>
                </a:lnTo>
                <a:lnTo>
                  <a:pt x="1296962" y="1447800"/>
                </a:lnTo>
                <a:lnTo>
                  <a:pt x="1330756" y="1435100"/>
                </a:lnTo>
                <a:lnTo>
                  <a:pt x="1358239" y="1422400"/>
                </a:lnTo>
                <a:lnTo>
                  <a:pt x="1368806" y="1422400"/>
                </a:lnTo>
                <a:lnTo>
                  <a:pt x="1377188" y="1409700"/>
                </a:lnTo>
                <a:lnTo>
                  <a:pt x="1396428" y="1409700"/>
                </a:lnTo>
                <a:lnTo>
                  <a:pt x="1425968" y="1397000"/>
                </a:lnTo>
                <a:lnTo>
                  <a:pt x="1463217" y="1397000"/>
                </a:lnTo>
                <a:lnTo>
                  <a:pt x="1500251" y="1384300"/>
                </a:lnTo>
                <a:lnTo>
                  <a:pt x="1553438" y="1384300"/>
                </a:lnTo>
                <a:lnTo>
                  <a:pt x="1562201" y="1371600"/>
                </a:lnTo>
                <a:lnTo>
                  <a:pt x="1579803" y="1371600"/>
                </a:lnTo>
                <a:lnTo>
                  <a:pt x="1600250" y="1358900"/>
                </a:lnTo>
                <a:lnTo>
                  <a:pt x="1621066" y="1346200"/>
                </a:lnTo>
                <a:lnTo>
                  <a:pt x="1698434" y="1346200"/>
                </a:lnTo>
                <a:lnTo>
                  <a:pt x="1703158" y="1358900"/>
                </a:lnTo>
                <a:lnTo>
                  <a:pt x="1709077" y="1358900"/>
                </a:lnTo>
                <a:lnTo>
                  <a:pt x="1721027" y="1371600"/>
                </a:lnTo>
                <a:lnTo>
                  <a:pt x="1737423" y="1384300"/>
                </a:lnTo>
                <a:lnTo>
                  <a:pt x="1755584" y="1397000"/>
                </a:lnTo>
                <a:lnTo>
                  <a:pt x="1772856" y="1409700"/>
                </a:lnTo>
                <a:lnTo>
                  <a:pt x="1789061" y="1422400"/>
                </a:lnTo>
                <a:lnTo>
                  <a:pt x="1805635" y="1435100"/>
                </a:lnTo>
                <a:lnTo>
                  <a:pt x="1821472" y="1447800"/>
                </a:lnTo>
                <a:lnTo>
                  <a:pt x="1835467" y="1460500"/>
                </a:lnTo>
                <a:lnTo>
                  <a:pt x="1848802" y="1460500"/>
                </a:lnTo>
                <a:lnTo>
                  <a:pt x="1855228" y="1473200"/>
                </a:lnTo>
                <a:lnTo>
                  <a:pt x="1898764" y="1473200"/>
                </a:lnTo>
                <a:lnTo>
                  <a:pt x="1918957" y="1485900"/>
                </a:lnTo>
                <a:lnTo>
                  <a:pt x="2264257" y="1485900"/>
                </a:lnTo>
                <a:lnTo>
                  <a:pt x="2278723" y="1473200"/>
                </a:lnTo>
                <a:lnTo>
                  <a:pt x="2294382" y="1460500"/>
                </a:lnTo>
                <a:lnTo>
                  <a:pt x="2310333" y="1460500"/>
                </a:lnTo>
                <a:lnTo>
                  <a:pt x="2325687" y="1447800"/>
                </a:lnTo>
                <a:lnTo>
                  <a:pt x="2404453" y="1447800"/>
                </a:lnTo>
                <a:lnTo>
                  <a:pt x="2443708" y="1435100"/>
                </a:lnTo>
                <a:lnTo>
                  <a:pt x="2484882" y="1422400"/>
                </a:lnTo>
                <a:lnTo>
                  <a:pt x="2522956" y="1409700"/>
                </a:lnTo>
                <a:lnTo>
                  <a:pt x="2588564" y="1384300"/>
                </a:lnTo>
                <a:lnTo>
                  <a:pt x="2618359" y="1371600"/>
                </a:lnTo>
                <a:lnTo>
                  <a:pt x="2642654" y="1358900"/>
                </a:lnTo>
                <a:lnTo>
                  <a:pt x="2659735" y="1358900"/>
                </a:lnTo>
                <a:lnTo>
                  <a:pt x="2666962" y="1346200"/>
                </a:lnTo>
                <a:lnTo>
                  <a:pt x="2675331" y="1346200"/>
                </a:lnTo>
                <a:lnTo>
                  <a:pt x="2691968" y="1333500"/>
                </a:lnTo>
                <a:lnTo>
                  <a:pt x="2729204" y="1308100"/>
                </a:lnTo>
                <a:lnTo>
                  <a:pt x="2760332" y="1270000"/>
                </a:lnTo>
                <a:lnTo>
                  <a:pt x="2771749" y="1219200"/>
                </a:lnTo>
                <a:lnTo>
                  <a:pt x="2771660" y="1193800"/>
                </a:lnTo>
                <a:lnTo>
                  <a:pt x="2770162" y="1168400"/>
                </a:lnTo>
                <a:lnTo>
                  <a:pt x="2768257" y="1155700"/>
                </a:lnTo>
                <a:lnTo>
                  <a:pt x="2766720" y="1143000"/>
                </a:lnTo>
                <a:lnTo>
                  <a:pt x="2764815" y="1143000"/>
                </a:lnTo>
                <a:lnTo>
                  <a:pt x="2763050" y="1130300"/>
                </a:lnTo>
                <a:lnTo>
                  <a:pt x="2761958" y="1130300"/>
                </a:lnTo>
                <a:lnTo>
                  <a:pt x="2761564" y="1117600"/>
                </a:lnTo>
                <a:lnTo>
                  <a:pt x="2763532" y="1104900"/>
                </a:lnTo>
                <a:lnTo>
                  <a:pt x="2770225" y="1104900"/>
                </a:lnTo>
                <a:lnTo>
                  <a:pt x="2782887" y="1092200"/>
                </a:lnTo>
                <a:lnTo>
                  <a:pt x="2895955" y="1092200"/>
                </a:lnTo>
                <a:lnTo>
                  <a:pt x="2913951" y="1079500"/>
                </a:lnTo>
                <a:lnTo>
                  <a:pt x="2934195" y="1079500"/>
                </a:lnTo>
                <a:lnTo>
                  <a:pt x="2955188" y="1066800"/>
                </a:lnTo>
                <a:lnTo>
                  <a:pt x="2975737" y="1066800"/>
                </a:lnTo>
                <a:lnTo>
                  <a:pt x="2994660" y="1054100"/>
                </a:lnTo>
                <a:lnTo>
                  <a:pt x="3008617" y="1054100"/>
                </a:lnTo>
                <a:lnTo>
                  <a:pt x="3022130" y="1041400"/>
                </a:lnTo>
                <a:lnTo>
                  <a:pt x="3034309" y="1041400"/>
                </a:lnTo>
                <a:lnTo>
                  <a:pt x="3044279" y="1028700"/>
                </a:lnTo>
                <a:lnTo>
                  <a:pt x="3059633" y="1028700"/>
                </a:lnTo>
                <a:lnTo>
                  <a:pt x="3075343" y="1003300"/>
                </a:lnTo>
                <a:lnTo>
                  <a:pt x="3095561" y="977900"/>
                </a:lnTo>
                <a:lnTo>
                  <a:pt x="3116224" y="952500"/>
                </a:lnTo>
                <a:lnTo>
                  <a:pt x="3133267" y="939800"/>
                </a:lnTo>
                <a:lnTo>
                  <a:pt x="3142551" y="927100"/>
                </a:lnTo>
                <a:lnTo>
                  <a:pt x="3164370" y="889000"/>
                </a:lnTo>
                <a:lnTo>
                  <a:pt x="3180486" y="850900"/>
                </a:lnTo>
                <a:lnTo>
                  <a:pt x="3183661" y="825500"/>
                </a:lnTo>
                <a:lnTo>
                  <a:pt x="3185236" y="812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917" y="-3266"/>
            <a:ext cx="4417352" cy="42522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1512" y="152037"/>
            <a:ext cx="216281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400" dirty="0">
                <a:solidFill>
                  <a:srgbClr val="2482A2"/>
                </a:solidFill>
                <a:latin typeface="Lucida Sans Unicode"/>
                <a:cs typeface="Lucida Sans Unicode"/>
              </a:rPr>
              <a:t>DEGRADAREA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512" y="561522"/>
            <a:ext cx="24612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434" dirty="0">
                <a:solidFill>
                  <a:srgbClr val="2482A2"/>
                </a:solidFill>
                <a:latin typeface="Lucida Sans Unicode"/>
                <a:cs typeface="Lucida Sans Unicode"/>
              </a:rPr>
              <a:t>ECOSISTEMELOR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3230" algn="just">
              <a:lnSpc>
                <a:spcPct val="116700"/>
              </a:lnSpc>
              <a:spcBef>
                <a:spcPts val="95"/>
              </a:spcBef>
              <a:tabLst>
                <a:tab pos="1284605" algn="l"/>
                <a:tab pos="1958339" algn="l"/>
              </a:tabLst>
            </a:pPr>
            <a:r>
              <a:rPr spc="100" dirty="0"/>
              <a:t>Plasticul</a:t>
            </a:r>
            <a:r>
              <a:rPr spc="310" dirty="0"/>
              <a:t> </a:t>
            </a:r>
            <a:r>
              <a:rPr dirty="0"/>
              <a:t>se</a:t>
            </a:r>
            <a:r>
              <a:rPr spc="315" dirty="0"/>
              <a:t> </a:t>
            </a:r>
            <a:r>
              <a:rPr spc="95" dirty="0"/>
              <a:t>acumulează</a:t>
            </a:r>
            <a:r>
              <a:rPr spc="315" dirty="0"/>
              <a:t> </a:t>
            </a:r>
            <a:r>
              <a:rPr spc="95" dirty="0"/>
              <a:t>în </a:t>
            </a:r>
            <a:r>
              <a:rPr spc="85" dirty="0"/>
              <a:t>soluri,</a:t>
            </a:r>
            <a:r>
              <a:rPr spc="335" dirty="0"/>
              <a:t>    </a:t>
            </a:r>
            <a:r>
              <a:rPr spc="114" dirty="0"/>
              <a:t>râuri,</a:t>
            </a:r>
            <a:r>
              <a:rPr spc="340" dirty="0"/>
              <a:t>    </a:t>
            </a:r>
            <a:r>
              <a:rPr spc="60" dirty="0"/>
              <a:t>oceane</a:t>
            </a:r>
            <a:r>
              <a:rPr spc="340" dirty="0"/>
              <a:t>    </a:t>
            </a:r>
            <a:r>
              <a:rPr spc="60" dirty="0"/>
              <a:t>și ecosisteme</a:t>
            </a:r>
            <a:r>
              <a:rPr spc="310" dirty="0"/>
              <a:t>   </a:t>
            </a:r>
            <a:r>
              <a:rPr spc="90" dirty="0"/>
              <a:t>fragile,</a:t>
            </a:r>
            <a:r>
              <a:rPr spc="315" dirty="0"/>
              <a:t>   </a:t>
            </a:r>
            <a:r>
              <a:rPr spc="70" dirty="0"/>
              <a:t>sufocând </a:t>
            </a:r>
            <a:r>
              <a:rPr spc="95" dirty="0"/>
              <a:t>viața</a:t>
            </a:r>
            <a:r>
              <a:rPr spc="110" dirty="0"/>
              <a:t>  </a:t>
            </a:r>
            <a:r>
              <a:rPr spc="80" dirty="0"/>
              <a:t>sălbatică.</a:t>
            </a:r>
            <a:r>
              <a:rPr spc="114" dirty="0"/>
              <a:t>  </a:t>
            </a:r>
            <a:r>
              <a:rPr spc="95" dirty="0"/>
              <a:t>Animalele</a:t>
            </a:r>
            <a:r>
              <a:rPr spc="110" dirty="0"/>
              <a:t>  </a:t>
            </a:r>
            <a:r>
              <a:rPr spc="75" dirty="0"/>
              <a:t>care </a:t>
            </a:r>
            <a:r>
              <a:rPr spc="90" dirty="0"/>
              <a:t>confundă</a:t>
            </a:r>
            <a:r>
              <a:rPr spc="-35" dirty="0"/>
              <a:t> </a:t>
            </a:r>
            <a:r>
              <a:rPr spc="90" dirty="0"/>
              <a:t>plasticul</a:t>
            </a:r>
            <a:r>
              <a:rPr spc="-35" dirty="0"/>
              <a:t> </a:t>
            </a:r>
            <a:r>
              <a:rPr spc="90" dirty="0"/>
              <a:t>cu</a:t>
            </a:r>
            <a:r>
              <a:rPr spc="-35" dirty="0"/>
              <a:t> </a:t>
            </a:r>
            <a:r>
              <a:rPr spc="125" dirty="0"/>
              <a:t>hrana</a:t>
            </a:r>
            <a:r>
              <a:rPr spc="-35" dirty="0"/>
              <a:t> </a:t>
            </a:r>
            <a:r>
              <a:rPr spc="95" dirty="0"/>
              <a:t>riscă </a:t>
            </a:r>
            <a:r>
              <a:rPr spc="80" dirty="0"/>
              <a:t>dispariția,</a:t>
            </a:r>
            <a:r>
              <a:rPr dirty="0"/>
              <a:t>	</a:t>
            </a:r>
            <a:r>
              <a:rPr spc="110" dirty="0"/>
              <a:t>iar</a:t>
            </a:r>
            <a:r>
              <a:rPr dirty="0"/>
              <a:t>	</a:t>
            </a:r>
            <a:r>
              <a:rPr spc="95" dirty="0"/>
              <a:t>lanțurile alimentare</a:t>
            </a:r>
            <a:r>
              <a:rPr spc="395" dirty="0"/>
              <a:t>    </a:t>
            </a:r>
            <a:r>
              <a:rPr spc="100" dirty="0"/>
              <a:t>naturale</a:t>
            </a:r>
            <a:r>
              <a:rPr spc="390" dirty="0"/>
              <a:t>    </a:t>
            </a:r>
            <a:r>
              <a:rPr spc="70" dirty="0"/>
              <a:t>sunt </a:t>
            </a:r>
            <a:r>
              <a:rPr spc="85" dirty="0"/>
              <a:t>perturbate.</a:t>
            </a:r>
            <a:r>
              <a:rPr spc="210" dirty="0"/>
              <a:t>  </a:t>
            </a:r>
            <a:r>
              <a:rPr spc="114" dirty="0"/>
              <a:t>Până</a:t>
            </a:r>
            <a:r>
              <a:rPr spc="215" dirty="0"/>
              <a:t>  </a:t>
            </a:r>
            <a:r>
              <a:rPr spc="120" dirty="0"/>
              <a:t>în</a:t>
            </a:r>
            <a:r>
              <a:rPr spc="215" dirty="0"/>
              <a:t>  </a:t>
            </a:r>
            <a:r>
              <a:rPr spc="105" dirty="0"/>
              <a:t>2050,</a:t>
            </a:r>
            <a:r>
              <a:rPr spc="215" dirty="0"/>
              <a:t>  </a:t>
            </a:r>
            <a:r>
              <a:rPr spc="-25" dirty="0"/>
              <a:t>se </a:t>
            </a:r>
            <a:r>
              <a:rPr spc="85" dirty="0"/>
              <a:t>estimează</a:t>
            </a:r>
            <a:r>
              <a:rPr spc="300" dirty="0"/>
              <a:t>   </a:t>
            </a:r>
            <a:r>
              <a:rPr spc="85" dirty="0"/>
              <a:t>că</a:t>
            </a:r>
            <a:r>
              <a:rPr spc="300" dirty="0"/>
              <a:t>   </a:t>
            </a:r>
            <a:r>
              <a:rPr spc="60" dirty="0"/>
              <a:t>oceanele</a:t>
            </a:r>
            <a:r>
              <a:rPr spc="300" dirty="0"/>
              <a:t>   </a:t>
            </a:r>
            <a:r>
              <a:rPr spc="80" dirty="0"/>
              <a:t>vor conține</a:t>
            </a:r>
            <a:r>
              <a:rPr spc="475" dirty="0"/>
              <a:t> </a:t>
            </a:r>
            <a:r>
              <a:rPr spc="110" dirty="0"/>
              <a:t>mai</a:t>
            </a:r>
            <a:r>
              <a:rPr spc="475" dirty="0"/>
              <a:t> </a:t>
            </a:r>
            <a:r>
              <a:rPr spc="105" dirty="0"/>
              <a:t>mult</a:t>
            </a:r>
            <a:r>
              <a:rPr spc="475" dirty="0"/>
              <a:t> </a:t>
            </a:r>
            <a:r>
              <a:rPr spc="85" dirty="0"/>
              <a:t>plastic</a:t>
            </a:r>
            <a:r>
              <a:rPr spc="475" dirty="0"/>
              <a:t> </a:t>
            </a:r>
            <a:r>
              <a:rPr spc="50" dirty="0"/>
              <a:t>decât pește</a:t>
            </a:r>
            <a:r>
              <a:rPr spc="254" dirty="0"/>
              <a:t>   </a:t>
            </a:r>
            <a:r>
              <a:rPr spc="80" dirty="0"/>
              <a:t>(după</a:t>
            </a:r>
            <a:r>
              <a:rPr spc="254" dirty="0"/>
              <a:t>   </a:t>
            </a:r>
            <a:r>
              <a:rPr spc="80" dirty="0"/>
              <a:t>greutate)</a:t>
            </a:r>
            <a:r>
              <a:rPr spc="254" dirty="0"/>
              <a:t>   </a:t>
            </a:r>
            <a:r>
              <a:rPr spc="65" dirty="0"/>
              <a:t>dacă </a:t>
            </a:r>
            <a:r>
              <a:rPr spc="90" dirty="0"/>
              <a:t>poluarea</a:t>
            </a:r>
            <a:r>
              <a:rPr spc="-55" dirty="0"/>
              <a:t> </a:t>
            </a:r>
            <a:r>
              <a:rPr spc="70" dirty="0"/>
              <a:t>continuă.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8726" y="52654"/>
            <a:ext cx="23761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445" dirty="0">
                <a:solidFill>
                  <a:srgbClr val="000000"/>
                </a:solidFill>
                <a:latin typeface="Lucida Sans Unicode"/>
                <a:cs typeface="Lucida Sans Unicode"/>
              </a:rPr>
              <a:t>MICROPLASTICE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8726" y="462139"/>
            <a:ext cx="16135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325" dirty="0">
                <a:latin typeface="Lucida Sans Unicode"/>
                <a:cs typeface="Lucida Sans Unicode"/>
              </a:rPr>
              <a:t>PESTE</a:t>
            </a:r>
            <a:r>
              <a:rPr sz="3100" spc="-50" dirty="0">
                <a:latin typeface="Lucida Sans Unicode"/>
                <a:cs typeface="Lucida Sans Unicode"/>
              </a:rPr>
              <a:t> </a:t>
            </a:r>
            <a:r>
              <a:rPr sz="3100" spc="-685" dirty="0">
                <a:latin typeface="Lucida Sans Unicode"/>
                <a:cs typeface="Lucida Sans Unicode"/>
              </a:rPr>
              <a:t>TOT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10845" algn="just">
              <a:lnSpc>
                <a:spcPct val="116700"/>
              </a:lnSpc>
              <a:spcBef>
                <a:spcPts val="95"/>
              </a:spcBef>
              <a:tabLst>
                <a:tab pos="1286510" algn="l"/>
                <a:tab pos="1980564" algn="l"/>
                <a:tab pos="2139315" algn="l"/>
              </a:tabLst>
            </a:pPr>
            <a:r>
              <a:rPr spc="90" dirty="0"/>
              <a:t>Pe</a:t>
            </a:r>
            <a:r>
              <a:rPr spc="495" dirty="0"/>
              <a:t> </a:t>
            </a:r>
            <a:r>
              <a:rPr spc="110" dirty="0"/>
              <a:t>măsură</a:t>
            </a:r>
            <a:r>
              <a:rPr spc="100" dirty="0"/>
              <a:t>  </a:t>
            </a:r>
            <a:r>
              <a:rPr spc="50" dirty="0"/>
              <a:t>ce</a:t>
            </a:r>
            <a:r>
              <a:rPr spc="495" dirty="0"/>
              <a:t> </a:t>
            </a:r>
            <a:r>
              <a:rPr spc="90" dirty="0"/>
              <a:t>plasticul</a:t>
            </a:r>
            <a:r>
              <a:rPr spc="100" dirty="0"/>
              <a:t>  </a:t>
            </a:r>
            <a:r>
              <a:rPr spc="-25" dirty="0"/>
              <a:t>se </a:t>
            </a:r>
            <a:r>
              <a:rPr spc="80" dirty="0"/>
              <a:t>fragmentează,</a:t>
            </a:r>
            <a:r>
              <a:rPr dirty="0"/>
              <a:t>			</a:t>
            </a:r>
            <a:r>
              <a:rPr spc="65" dirty="0"/>
              <a:t>devine </a:t>
            </a:r>
            <a:r>
              <a:rPr spc="85" dirty="0"/>
              <a:t>microplastic,</a:t>
            </a:r>
            <a:r>
              <a:rPr spc="235" dirty="0"/>
              <a:t> </a:t>
            </a:r>
            <a:r>
              <a:rPr spc="110" dirty="0"/>
              <a:t>pătrunzând</a:t>
            </a:r>
            <a:r>
              <a:rPr spc="240" dirty="0"/>
              <a:t> </a:t>
            </a:r>
            <a:r>
              <a:rPr spc="114" dirty="0"/>
              <a:t>în</a:t>
            </a:r>
            <a:r>
              <a:rPr spc="240" dirty="0"/>
              <a:t> </a:t>
            </a:r>
            <a:r>
              <a:rPr spc="65" dirty="0"/>
              <a:t>apa </a:t>
            </a:r>
            <a:r>
              <a:rPr spc="50" dirty="0"/>
              <a:t>pe</a:t>
            </a:r>
            <a:r>
              <a:rPr spc="310" dirty="0"/>
              <a:t> </a:t>
            </a:r>
            <a:r>
              <a:rPr spc="95" dirty="0"/>
              <a:t>care</a:t>
            </a:r>
            <a:r>
              <a:rPr spc="315" dirty="0"/>
              <a:t> </a:t>
            </a:r>
            <a:r>
              <a:rPr dirty="0"/>
              <a:t>o</a:t>
            </a:r>
            <a:r>
              <a:rPr spc="315" dirty="0"/>
              <a:t> </a:t>
            </a:r>
            <a:r>
              <a:rPr spc="60" dirty="0"/>
              <a:t>bem,</a:t>
            </a:r>
            <a:r>
              <a:rPr spc="310" dirty="0"/>
              <a:t> </a:t>
            </a:r>
            <a:r>
              <a:rPr spc="105" dirty="0"/>
              <a:t>aerul</a:t>
            </a:r>
            <a:r>
              <a:rPr spc="315" dirty="0"/>
              <a:t> </a:t>
            </a:r>
            <a:r>
              <a:rPr spc="50" dirty="0"/>
              <a:t>pe</a:t>
            </a:r>
            <a:r>
              <a:rPr spc="315" dirty="0"/>
              <a:t> </a:t>
            </a:r>
            <a:r>
              <a:rPr spc="95" dirty="0"/>
              <a:t>care</a:t>
            </a:r>
            <a:r>
              <a:rPr spc="315" dirty="0"/>
              <a:t> </a:t>
            </a:r>
            <a:r>
              <a:rPr spc="85" dirty="0"/>
              <a:t>îl </a:t>
            </a:r>
            <a:r>
              <a:rPr spc="110" dirty="0"/>
              <a:t>respirăm</a:t>
            </a:r>
            <a:r>
              <a:rPr spc="80" dirty="0"/>
              <a:t> </a:t>
            </a:r>
            <a:r>
              <a:rPr spc="85" dirty="0"/>
              <a:t>și </a:t>
            </a:r>
            <a:r>
              <a:rPr spc="80" dirty="0"/>
              <a:t>alimentele</a:t>
            </a:r>
            <a:r>
              <a:rPr spc="85" dirty="0"/>
              <a:t> </a:t>
            </a:r>
            <a:r>
              <a:rPr spc="50" dirty="0"/>
              <a:t>pe</a:t>
            </a:r>
            <a:r>
              <a:rPr spc="85" dirty="0"/>
              <a:t> </a:t>
            </a:r>
            <a:r>
              <a:rPr spc="95" dirty="0"/>
              <a:t>care</a:t>
            </a:r>
            <a:r>
              <a:rPr spc="85" dirty="0"/>
              <a:t> </a:t>
            </a:r>
            <a:r>
              <a:rPr spc="40" dirty="0"/>
              <a:t>le </a:t>
            </a:r>
            <a:r>
              <a:rPr spc="80" dirty="0"/>
              <a:t>consumăm.</a:t>
            </a:r>
            <a:r>
              <a:rPr spc="305" dirty="0"/>
              <a:t> </a:t>
            </a:r>
            <a:r>
              <a:rPr spc="110" dirty="0"/>
              <a:t>Expunerea</a:t>
            </a:r>
            <a:r>
              <a:rPr spc="310" dirty="0"/>
              <a:t> </a:t>
            </a:r>
            <a:r>
              <a:rPr spc="75" dirty="0"/>
              <a:t>continuă </a:t>
            </a:r>
            <a:r>
              <a:rPr spc="100" dirty="0"/>
              <a:t>la</a:t>
            </a:r>
            <a:r>
              <a:rPr spc="125" dirty="0"/>
              <a:t>  </a:t>
            </a:r>
            <a:r>
              <a:rPr spc="85" dirty="0"/>
              <a:t>microplastice</a:t>
            </a:r>
            <a:r>
              <a:rPr spc="125" dirty="0"/>
              <a:t>  </a:t>
            </a:r>
            <a:r>
              <a:rPr spc="55" dirty="0"/>
              <a:t>poate</a:t>
            </a:r>
            <a:r>
              <a:rPr spc="130" dirty="0"/>
              <a:t>  </a:t>
            </a:r>
            <a:r>
              <a:rPr spc="70" dirty="0"/>
              <a:t>provoca probleme</a:t>
            </a:r>
            <a:r>
              <a:rPr dirty="0"/>
              <a:t>	</a:t>
            </a:r>
            <a:r>
              <a:rPr spc="25" dirty="0"/>
              <a:t>de</a:t>
            </a:r>
            <a:r>
              <a:rPr dirty="0"/>
              <a:t>	</a:t>
            </a:r>
            <a:r>
              <a:rPr spc="70" dirty="0"/>
              <a:t>sănătate </a:t>
            </a:r>
            <a:r>
              <a:rPr spc="80" dirty="0"/>
              <a:t>neprevăzute,</a:t>
            </a:r>
            <a:r>
              <a:rPr spc="340" dirty="0"/>
              <a:t>   </a:t>
            </a:r>
            <a:r>
              <a:rPr spc="100" dirty="0"/>
              <a:t>inclusiv</a:t>
            </a:r>
            <a:r>
              <a:rPr spc="340" dirty="0"/>
              <a:t>   </a:t>
            </a:r>
            <a:r>
              <a:rPr spc="40" dirty="0"/>
              <a:t>efecte </a:t>
            </a:r>
            <a:r>
              <a:rPr spc="100" dirty="0"/>
              <a:t>asupra</a:t>
            </a:r>
            <a:r>
              <a:rPr spc="240" dirty="0"/>
              <a:t>  </a:t>
            </a:r>
            <a:r>
              <a:rPr spc="85" dirty="0"/>
              <a:t>sistemului</a:t>
            </a:r>
            <a:r>
              <a:rPr spc="245" dirty="0"/>
              <a:t>  </a:t>
            </a:r>
            <a:r>
              <a:rPr spc="114" dirty="0"/>
              <a:t>imunitar</a:t>
            </a:r>
            <a:r>
              <a:rPr spc="245" dirty="0"/>
              <a:t>  </a:t>
            </a:r>
            <a:r>
              <a:rPr spc="60" dirty="0"/>
              <a:t>și </a:t>
            </a:r>
            <a:r>
              <a:rPr spc="80" dirty="0"/>
              <a:t>hormonal.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8741" y="0"/>
            <a:ext cx="4079515" cy="4241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28085" y="110866"/>
            <a:ext cx="2712720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610" dirty="0">
                <a:solidFill>
                  <a:srgbClr val="FFFFFF"/>
                </a:solidFill>
                <a:latin typeface="Lucida Sans Unicode"/>
                <a:cs typeface="Lucida Sans Unicode"/>
              </a:rPr>
              <a:t>O</a:t>
            </a:r>
            <a:r>
              <a:rPr sz="245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-315" dirty="0">
                <a:solidFill>
                  <a:srgbClr val="FFFFFF"/>
                </a:solidFill>
                <a:latin typeface="Lucida Sans Unicode"/>
                <a:cs typeface="Lucida Sans Unicode"/>
              </a:rPr>
              <a:t>PLANETĂ</a:t>
            </a:r>
            <a:r>
              <a:rPr sz="245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-405" dirty="0">
                <a:solidFill>
                  <a:srgbClr val="FFFFFF"/>
                </a:solidFill>
                <a:latin typeface="Lucida Sans Unicode"/>
                <a:cs typeface="Lucida Sans Unicode"/>
              </a:rPr>
              <a:t>SUFOCATĂ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924" y="-37414"/>
            <a:ext cx="338899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505" dirty="0">
                <a:solidFill>
                  <a:srgbClr val="363364"/>
                </a:solidFill>
                <a:latin typeface="Lucida Sans Unicode"/>
                <a:cs typeface="Lucida Sans Unicode"/>
              </a:rPr>
              <a:t>COLAPS</a:t>
            </a:r>
            <a:r>
              <a:rPr sz="3300" spc="-35" dirty="0">
                <a:solidFill>
                  <a:srgbClr val="363364"/>
                </a:solidFill>
                <a:latin typeface="Lucida Sans Unicode"/>
                <a:cs typeface="Lucida Sans Unicode"/>
              </a:rPr>
              <a:t> </a:t>
            </a:r>
            <a:r>
              <a:rPr sz="3300" spc="-655" dirty="0">
                <a:solidFill>
                  <a:srgbClr val="363364"/>
                </a:solidFill>
                <a:latin typeface="Lucida Sans Unicode"/>
                <a:cs typeface="Lucida Sans Unicode"/>
              </a:rPr>
              <a:t>ECONOMIC</a:t>
            </a:r>
            <a:r>
              <a:rPr sz="3300" spc="-30" dirty="0">
                <a:solidFill>
                  <a:srgbClr val="363364"/>
                </a:solidFill>
                <a:latin typeface="Lucida Sans Unicode"/>
                <a:cs typeface="Lucida Sans Unicode"/>
              </a:rPr>
              <a:t> </a:t>
            </a:r>
            <a:r>
              <a:rPr sz="3300" spc="-85" dirty="0">
                <a:solidFill>
                  <a:srgbClr val="363364"/>
                </a:solidFill>
                <a:latin typeface="Lucida Sans Unicode"/>
                <a:cs typeface="Lucida Sans Unicode"/>
              </a:rPr>
              <a:t>ȘI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924" y="403570"/>
            <a:ext cx="32308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-480" dirty="0">
                <a:solidFill>
                  <a:srgbClr val="363364"/>
                </a:solidFill>
                <a:latin typeface="Lucida Sans Unicode"/>
                <a:cs typeface="Lucida Sans Unicode"/>
              </a:rPr>
              <a:t>SOCIAL</a:t>
            </a:r>
            <a:endParaRPr sz="3300">
              <a:latin typeface="Lucida Sans Unicode"/>
              <a:cs typeface="Lucida Sans Unicode"/>
            </a:endParaRPr>
          </a:p>
          <a:p>
            <a:pPr marL="123189" marR="5080" indent="202565" algn="just">
              <a:lnSpc>
                <a:spcPct val="116700"/>
              </a:lnSpc>
              <a:spcBef>
                <a:spcPts val="2060"/>
              </a:spcBef>
            </a:pPr>
            <a:r>
              <a:rPr sz="1350" spc="110" dirty="0">
                <a:latin typeface="Calibri"/>
                <a:cs typeface="Calibri"/>
              </a:rPr>
              <a:t>Industria</a:t>
            </a:r>
            <a:r>
              <a:rPr sz="1350" spc="235" dirty="0">
                <a:latin typeface="Calibri"/>
                <a:cs typeface="Calibri"/>
              </a:rPr>
              <a:t> </a:t>
            </a:r>
            <a:r>
              <a:rPr sz="1350" spc="85" dirty="0">
                <a:latin typeface="Calibri"/>
                <a:cs typeface="Calibri"/>
              </a:rPr>
              <a:t>pescuitului,</a:t>
            </a:r>
            <a:r>
              <a:rPr sz="1350" spc="235" dirty="0">
                <a:latin typeface="Calibri"/>
                <a:cs typeface="Calibri"/>
              </a:rPr>
              <a:t> </a:t>
            </a:r>
            <a:r>
              <a:rPr sz="1350" spc="114" dirty="0">
                <a:latin typeface="Calibri"/>
                <a:cs typeface="Calibri"/>
              </a:rPr>
              <a:t>turismului</a:t>
            </a:r>
            <a:r>
              <a:rPr sz="1350" spc="235" dirty="0">
                <a:latin typeface="Calibri"/>
                <a:cs typeface="Calibri"/>
              </a:rPr>
              <a:t> </a:t>
            </a:r>
            <a:r>
              <a:rPr sz="1350" spc="65" dirty="0">
                <a:latin typeface="Calibri"/>
                <a:cs typeface="Calibri"/>
              </a:rPr>
              <a:t>și </a:t>
            </a:r>
            <a:r>
              <a:rPr sz="1350" spc="114" dirty="0">
                <a:latin typeface="Calibri"/>
                <a:cs typeface="Calibri"/>
              </a:rPr>
              <a:t>agriculturii</a:t>
            </a:r>
            <a:r>
              <a:rPr sz="1350" spc="370" dirty="0">
                <a:latin typeface="Calibri"/>
                <a:cs typeface="Calibri"/>
              </a:rPr>
              <a:t> </a:t>
            </a:r>
            <a:r>
              <a:rPr sz="1350" spc="145" dirty="0">
                <a:latin typeface="Calibri"/>
                <a:cs typeface="Calibri"/>
              </a:rPr>
              <a:t>ar</a:t>
            </a:r>
            <a:r>
              <a:rPr sz="1350" spc="370" dirty="0">
                <a:latin typeface="Calibri"/>
                <a:cs typeface="Calibri"/>
              </a:rPr>
              <a:t> </a:t>
            </a:r>
            <a:r>
              <a:rPr sz="1350" spc="80" dirty="0">
                <a:latin typeface="Calibri"/>
                <a:cs typeface="Calibri"/>
              </a:rPr>
              <a:t>putea</a:t>
            </a:r>
            <a:r>
              <a:rPr sz="1350" spc="370" dirty="0">
                <a:latin typeface="Calibri"/>
                <a:cs typeface="Calibri"/>
              </a:rPr>
              <a:t> </a:t>
            </a:r>
            <a:r>
              <a:rPr sz="1350" spc="110" dirty="0">
                <a:latin typeface="Calibri"/>
                <a:cs typeface="Calibri"/>
              </a:rPr>
              <a:t>fi</a:t>
            </a:r>
            <a:r>
              <a:rPr sz="1350" spc="375" dirty="0">
                <a:latin typeface="Calibri"/>
                <a:cs typeface="Calibri"/>
              </a:rPr>
              <a:t> </a:t>
            </a:r>
            <a:r>
              <a:rPr sz="1350" spc="80" dirty="0">
                <a:latin typeface="Calibri"/>
                <a:cs typeface="Calibri"/>
              </a:rPr>
              <a:t>devastată</a:t>
            </a:r>
            <a:r>
              <a:rPr sz="1350" spc="370" dirty="0">
                <a:latin typeface="Calibri"/>
                <a:cs typeface="Calibri"/>
              </a:rPr>
              <a:t> </a:t>
            </a:r>
            <a:r>
              <a:rPr sz="1350" spc="30" dirty="0">
                <a:latin typeface="Calibri"/>
                <a:cs typeface="Calibri"/>
              </a:rPr>
              <a:t>de </a:t>
            </a:r>
            <a:r>
              <a:rPr sz="1350" spc="90" dirty="0">
                <a:latin typeface="Calibri"/>
                <a:cs typeface="Calibri"/>
              </a:rPr>
              <a:t>poluarea</a:t>
            </a:r>
            <a:r>
              <a:rPr sz="1350" spc="220" dirty="0">
                <a:latin typeface="Calibri"/>
                <a:cs typeface="Calibri"/>
              </a:rPr>
              <a:t>  </a:t>
            </a:r>
            <a:r>
              <a:rPr sz="1350" spc="90" dirty="0">
                <a:latin typeface="Calibri"/>
                <a:cs typeface="Calibri"/>
              </a:rPr>
              <a:t>cu</a:t>
            </a:r>
            <a:r>
              <a:rPr sz="1350" spc="225" dirty="0">
                <a:latin typeface="Calibri"/>
                <a:cs typeface="Calibri"/>
              </a:rPr>
              <a:t>  </a:t>
            </a:r>
            <a:r>
              <a:rPr sz="1350" spc="80" dirty="0">
                <a:latin typeface="Calibri"/>
                <a:cs typeface="Calibri"/>
              </a:rPr>
              <a:t>plastic.</a:t>
            </a:r>
            <a:r>
              <a:rPr sz="1350" spc="220" dirty="0">
                <a:latin typeface="Calibri"/>
                <a:cs typeface="Calibri"/>
              </a:rPr>
              <a:t>  </a:t>
            </a:r>
            <a:r>
              <a:rPr sz="1350" spc="90" dirty="0">
                <a:latin typeface="Calibri"/>
                <a:cs typeface="Calibri"/>
              </a:rPr>
              <a:t>Plajele</a:t>
            </a:r>
            <a:r>
              <a:rPr sz="1350" spc="225" dirty="0">
                <a:latin typeface="Calibri"/>
                <a:cs typeface="Calibri"/>
              </a:rPr>
              <a:t>  </a:t>
            </a:r>
            <a:r>
              <a:rPr sz="1350" spc="110" dirty="0">
                <a:latin typeface="Calibri"/>
                <a:cs typeface="Calibri"/>
              </a:rPr>
              <a:t>vor</a:t>
            </a:r>
            <a:r>
              <a:rPr sz="1350" spc="225" dirty="0">
                <a:latin typeface="Calibri"/>
                <a:cs typeface="Calibri"/>
              </a:rPr>
              <a:t>  </a:t>
            </a:r>
            <a:r>
              <a:rPr sz="1350" spc="85" dirty="0">
                <a:latin typeface="Calibri"/>
                <a:cs typeface="Calibri"/>
              </a:rPr>
              <a:t>fi </a:t>
            </a:r>
            <a:r>
              <a:rPr sz="1350" spc="70" dirty="0">
                <a:latin typeface="Calibri"/>
                <a:cs typeface="Calibri"/>
              </a:rPr>
              <a:t>sufocate</a:t>
            </a:r>
            <a:r>
              <a:rPr sz="1350" spc="275" dirty="0">
                <a:latin typeface="Calibri"/>
                <a:cs typeface="Calibri"/>
              </a:rPr>
              <a:t>  </a:t>
            </a:r>
            <a:r>
              <a:rPr sz="1350" spc="55" dirty="0">
                <a:latin typeface="Calibri"/>
                <a:cs typeface="Calibri"/>
              </a:rPr>
              <a:t>de</a:t>
            </a:r>
            <a:r>
              <a:rPr sz="1350" spc="280" dirty="0">
                <a:latin typeface="Calibri"/>
                <a:cs typeface="Calibri"/>
              </a:rPr>
              <a:t>  </a:t>
            </a:r>
            <a:r>
              <a:rPr sz="1350" spc="80" dirty="0">
                <a:latin typeface="Calibri"/>
                <a:cs typeface="Calibri"/>
              </a:rPr>
              <a:t>deșeuri,</a:t>
            </a:r>
            <a:r>
              <a:rPr sz="1350" spc="280" dirty="0">
                <a:latin typeface="Calibri"/>
                <a:cs typeface="Calibri"/>
              </a:rPr>
              <a:t>  </a:t>
            </a:r>
            <a:r>
              <a:rPr sz="1350" spc="135" dirty="0">
                <a:latin typeface="Calibri"/>
                <a:cs typeface="Calibri"/>
              </a:rPr>
              <a:t>iar</a:t>
            </a:r>
            <a:r>
              <a:rPr sz="1350" spc="275" dirty="0">
                <a:latin typeface="Calibri"/>
                <a:cs typeface="Calibri"/>
              </a:rPr>
              <a:t>  </a:t>
            </a:r>
            <a:r>
              <a:rPr sz="1350" spc="80" dirty="0">
                <a:latin typeface="Calibri"/>
                <a:cs typeface="Calibri"/>
              </a:rPr>
              <a:t>resursele </a:t>
            </a:r>
            <a:r>
              <a:rPr sz="1350" spc="105" dirty="0">
                <a:latin typeface="Calibri"/>
                <a:cs typeface="Calibri"/>
              </a:rPr>
              <a:t>naturale</a:t>
            </a:r>
            <a:r>
              <a:rPr sz="1350" spc="415" dirty="0">
                <a:latin typeface="Calibri"/>
                <a:cs typeface="Calibri"/>
              </a:rPr>
              <a:t>  </a:t>
            </a:r>
            <a:r>
              <a:rPr sz="1350" spc="110" dirty="0">
                <a:latin typeface="Calibri"/>
                <a:cs typeface="Calibri"/>
              </a:rPr>
              <a:t>vor</a:t>
            </a:r>
            <a:r>
              <a:rPr sz="1350" spc="420" dirty="0">
                <a:latin typeface="Calibri"/>
                <a:cs typeface="Calibri"/>
              </a:rPr>
              <a:t>  </a:t>
            </a:r>
            <a:r>
              <a:rPr sz="1350" spc="80" dirty="0">
                <a:latin typeface="Calibri"/>
                <a:cs typeface="Calibri"/>
              </a:rPr>
              <a:t>deveni</a:t>
            </a:r>
            <a:r>
              <a:rPr sz="1350" spc="420" dirty="0">
                <a:latin typeface="Calibri"/>
                <a:cs typeface="Calibri"/>
              </a:rPr>
              <a:t>  </a:t>
            </a:r>
            <a:r>
              <a:rPr sz="1350" spc="90" dirty="0">
                <a:latin typeface="Calibri"/>
                <a:cs typeface="Calibri"/>
              </a:rPr>
              <a:t>inutilizabile. Gestionarea</a:t>
            </a:r>
            <a:r>
              <a:rPr sz="1350" spc="320" dirty="0">
                <a:latin typeface="Calibri"/>
                <a:cs typeface="Calibri"/>
              </a:rPr>
              <a:t>  </a:t>
            </a:r>
            <a:r>
              <a:rPr sz="1350" spc="95" dirty="0">
                <a:latin typeface="Calibri"/>
                <a:cs typeface="Calibri"/>
              </a:rPr>
              <a:t>deșeurilor</a:t>
            </a:r>
            <a:r>
              <a:rPr sz="1350" spc="320" dirty="0">
                <a:latin typeface="Calibri"/>
                <a:cs typeface="Calibri"/>
              </a:rPr>
              <a:t>  </a:t>
            </a:r>
            <a:r>
              <a:rPr sz="1350" spc="100" dirty="0">
                <a:latin typeface="Calibri"/>
                <a:cs typeface="Calibri"/>
              </a:rPr>
              <a:t>va</a:t>
            </a:r>
            <a:r>
              <a:rPr sz="1350" spc="325" dirty="0">
                <a:latin typeface="Calibri"/>
                <a:cs typeface="Calibri"/>
              </a:rPr>
              <a:t>  </a:t>
            </a:r>
            <a:r>
              <a:rPr sz="1350" spc="85" dirty="0">
                <a:latin typeface="Calibri"/>
                <a:cs typeface="Calibri"/>
              </a:rPr>
              <a:t>impune </a:t>
            </a:r>
            <a:r>
              <a:rPr sz="1350" spc="95" dirty="0">
                <a:latin typeface="Calibri"/>
                <a:cs typeface="Calibri"/>
              </a:rPr>
              <a:t>costuri</a:t>
            </a:r>
            <a:r>
              <a:rPr sz="1350" spc="155" dirty="0">
                <a:latin typeface="Calibri"/>
                <a:cs typeface="Calibri"/>
              </a:rPr>
              <a:t>  </a:t>
            </a:r>
            <a:r>
              <a:rPr sz="1350" spc="100" dirty="0">
                <a:latin typeface="Calibri"/>
                <a:cs typeface="Calibri"/>
              </a:rPr>
              <a:t>uriașe</a:t>
            </a:r>
            <a:r>
              <a:rPr sz="1350" spc="160" dirty="0">
                <a:latin typeface="Calibri"/>
                <a:cs typeface="Calibri"/>
              </a:rPr>
              <a:t>  </a:t>
            </a:r>
            <a:r>
              <a:rPr sz="1350" spc="100" dirty="0">
                <a:latin typeface="Calibri"/>
                <a:cs typeface="Calibri"/>
              </a:rPr>
              <a:t>pentru</a:t>
            </a:r>
            <a:r>
              <a:rPr sz="1350" spc="160" dirty="0">
                <a:latin typeface="Calibri"/>
                <a:cs typeface="Calibri"/>
              </a:rPr>
              <a:t>  </a:t>
            </a:r>
            <a:r>
              <a:rPr sz="1350" spc="60" dirty="0">
                <a:latin typeface="Calibri"/>
                <a:cs typeface="Calibri"/>
              </a:rPr>
              <a:t>societate,</a:t>
            </a:r>
            <a:r>
              <a:rPr sz="1350" spc="160" dirty="0">
                <a:latin typeface="Calibri"/>
                <a:cs typeface="Calibri"/>
              </a:rPr>
              <a:t>  </a:t>
            </a:r>
            <a:r>
              <a:rPr sz="1350" spc="110" dirty="0">
                <a:latin typeface="Calibri"/>
                <a:cs typeface="Calibri"/>
              </a:rPr>
              <a:t>iar </a:t>
            </a:r>
            <a:r>
              <a:rPr sz="1350" spc="90" dirty="0">
                <a:latin typeface="Calibri"/>
                <a:cs typeface="Calibri"/>
              </a:rPr>
              <a:t>comunitățile</a:t>
            </a:r>
            <a:r>
              <a:rPr sz="1350" spc="114" dirty="0">
                <a:latin typeface="Calibri"/>
                <a:cs typeface="Calibri"/>
              </a:rPr>
              <a:t>  </a:t>
            </a:r>
            <a:r>
              <a:rPr sz="1350" spc="100" dirty="0">
                <a:latin typeface="Calibri"/>
                <a:cs typeface="Calibri"/>
              </a:rPr>
              <a:t>vulnerabile</a:t>
            </a:r>
            <a:r>
              <a:rPr sz="1350" spc="114" dirty="0">
                <a:latin typeface="Calibri"/>
                <a:cs typeface="Calibri"/>
              </a:rPr>
              <a:t>  </a:t>
            </a:r>
            <a:r>
              <a:rPr sz="1350" spc="110" dirty="0">
                <a:latin typeface="Calibri"/>
                <a:cs typeface="Calibri"/>
              </a:rPr>
              <a:t>vor</a:t>
            </a:r>
            <a:r>
              <a:rPr sz="1350" spc="120" dirty="0">
                <a:latin typeface="Calibri"/>
                <a:cs typeface="Calibri"/>
              </a:rPr>
              <a:t>  </a:t>
            </a:r>
            <a:r>
              <a:rPr sz="1350" spc="110" dirty="0">
                <a:latin typeface="Calibri"/>
                <a:cs typeface="Calibri"/>
              </a:rPr>
              <a:t>fi</a:t>
            </a:r>
            <a:r>
              <a:rPr sz="1350" spc="114" dirty="0">
                <a:latin typeface="Calibri"/>
                <a:cs typeface="Calibri"/>
              </a:rPr>
              <a:t>  </a:t>
            </a:r>
            <a:r>
              <a:rPr sz="1350" spc="40" dirty="0">
                <a:latin typeface="Calibri"/>
                <a:cs typeface="Calibri"/>
              </a:rPr>
              <a:t>cele </a:t>
            </a:r>
            <a:r>
              <a:rPr sz="1350" spc="114" dirty="0">
                <a:latin typeface="Calibri"/>
                <a:cs typeface="Calibri"/>
              </a:rPr>
              <a:t>mai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60" dirty="0">
                <a:latin typeface="Calibri"/>
                <a:cs typeface="Calibri"/>
              </a:rPr>
              <a:t>afectate.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6066" y="441605"/>
            <a:ext cx="2927350" cy="27343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130"/>
              </a:spcBef>
            </a:pPr>
            <a:r>
              <a:rPr sz="245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DE</a:t>
            </a:r>
            <a:r>
              <a:rPr sz="245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45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DEȘEURI</a:t>
            </a:r>
            <a:endParaRPr sz="2450">
              <a:latin typeface="Lucida Sans Unicode"/>
              <a:cs typeface="Lucida Sans Unicode"/>
            </a:endParaRPr>
          </a:p>
          <a:p>
            <a:pPr marL="12700" marR="5080" indent="541655" algn="just">
              <a:lnSpc>
                <a:spcPct val="116300"/>
              </a:lnSpc>
              <a:spcBef>
                <a:spcPts val="2730"/>
              </a:spcBef>
            </a:pP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Orașele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viitorului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putea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fi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înconjurate</a:t>
            </a:r>
            <a:r>
              <a:rPr sz="14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gropi</a:t>
            </a:r>
            <a:r>
              <a:rPr sz="14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gunoi,</a:t>
            </a:r>
            <a:r>
              <a:rPr sz="14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iar 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peisajele</a:t>
            </a:r>
            <a:r>
              <a:rPr sz="1400" spc="4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naturale</a:t>
            </a:r>
            <a:r>
              <a:rPr sz="1400" spc="229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vor</a:t>
            </a:r>
            <a:r>
              <a:rPr sz="1400" spc="22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deveni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ireversibil</a:t>
            </a:r>
            <a:r>
              <a:rPr sz="1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alterate.</a:t>
            </a:r>
            <a:r>
              <a:rPr sz="14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Solurile</a:t>
            </a:r>
            <a:r>
              <a:rPr sz="14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vor</a:t>
            </a:r>
            <a:r>
              <a:rPr sz="1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fi 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mai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puțin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fertile,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afectând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producția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alimentară,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iar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apele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vor 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sz="14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contaminate,</a:t>
            </a:r>
            <a:r>
              <a:rPr sz="14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punând</a:t>
            </a:r>
            <a:r>
              <a:rPr sz="14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în</a:t>
            </a:r>
            <a:r>
              <a:rPr sz="14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pericol sursele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apă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potabilă.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27" y="-17"/>
            <a:ext cx="7424773" cy="42418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540000">
            <a:off x="1236887" y="401607"/>
            <a:ext cx="325094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2150" spc="-480" dirty="0">
                <a:solidFill>
                  <a:srgbClr val="FFFFFF"/>
                </a:solidFill>
                <a:latin typeface="Lucida Sans Unicode"/>
                <a:cs typeface="Lucida Sans Unicode"/>
              </a:rPr>
              <a:t>CUM</a:t>
            </a:r>
            <a:r>
              <a:rPr sz="21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PU</a:t>
            </a:r>
            <a:r>
              <a:rPr sz="3225" spc="-517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TEM</a:t>
            </a:r>
            <a:r>
              <a:rPr sz="3225" spc="-52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65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LUPTA</a:t>
            </a:r>
            <a:r>
              <a:rPr sz="3225" spc="-60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19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IMP</a:t>
            </a:r>
            <a:r>
              <a:rPr sz="3225" spc="-419" baseline="2583" dirty="0">
                <a:solidFill>
                  <a:srgbClr val="FFFFFF"/>
                </a:solidFill>
                <a:latin typeface="Lucida Sans Unicode"/>
                <a:cs typeface="Lucida Sans Unicode"/>
              </a:rPr>
              <a:t>OTRIVA</a:t>
            </a:r>
            <a:endParaRPr sz="3225" baseline="2583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 rot="21540000">
            <a:off x="2149861" y="687084"/>
            <a:ext cx="1437876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215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PLASTIC</a:t>
            </a:r>
            <a:r>
              <a:rPr sz="3225" spc="-434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ULUI?</a:t>
            </a:r>
            <a:endParaRPr sz="3225" baseline="1291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9835" y="1089410"/>
            <a:ext cx="200088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z="1400" b="1" spc="150" dirty="0">
                <a:latin typeface="Cambria"/>
                <a:cs typeface="Cambria"/>
              </a:rPr>
              <a:t>Reducerea</a:t>
            </a:r>
            <a:r>
              <a:rPr sz="1400" b="1" spc="185" dirty="0">
                <a:latin typeface="Cambria"/>
                <a:cs typeface="Cambria"/>
              </a:rPr>
              <a:t> </a:t>
            </a:r>
            <a:r>
              <a:rPr sz="1400" b="1" spc="95" dirty="0">
                <a:latin typeface="Cambria"/>
                <a:cs typeface="Cambria"/>
              </a:rPr>
              <a:t>utilizării </a:t>
            </a:r>
            <a:r>
              <a:rPr sz="1400" b="1" spc="125" dirty="0">
                <a:latin typeface="Cambria"/>
                <a:cs typeface="Cambria"/>
              </a:rPr>
              <a:t>plasticului</a:t>
            </a:r>
            <a:r>
              <a:rPr sz="1400" b="1" spc="185" dirty="0">
                <a:latin typeface="Cambria"/>
                <a:cs typeface="Cambria"/>
              </a:rPr>
              <a:t> </a:t>
            </a:r>
            <a:r>
              <a:rPr sz="1400" b="1" spc="135" dirty="0">
                <a:latin typeface="Cambria"/>
                <a:cs typeface="Cambria"/>
              </a:rPr>
              <a:t>de</a:t>
            </a:r>
            <a:r>
              <a:rPr sz="1400" b="1" spc="200" dirty="0">
                <a:latin typeface="Cambria"/>
                <a:cs typeface="Cambria"/>
              </a:rPr>
              <a:t> </a:t>
            </a:r>
            <a:r>
              <a:rPr sz="1400" b="1" spc="135" dirty="0">
                <a:latin typeface="Cambria"/>
                <a:cs typeface="Cambria"/>
              </a:rPr>
              <a:t>unică </a:t>
            </a:r>
            <a:r>
              <a:rPr sz="1400" b="1" spc="110" dirty="0">
                <a:latin typeface="Cambria"/>
                <a:cs typeface="Cambria"/>
              </a:rPr>
              <a:t>folosință: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9902" y="2049865"/>
            <a:ext cx="63055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8770">
              <a:lnSpc>
                <a:spcPct val="118400"/>
              </a:lnSpc>
              <a:spcBef>
                <a:spcPts val="90"/>
              </a:spcBef>
            </a:pP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sau </a:t>
            </a: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paielor,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1740" y="2049865"/>
            <a:ext cx="74676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080">
              <a:lnSpc>
                <a:spcPct val="118400"/>
              </a:lnSpc>
              <a:spcBef>
                <a:spcPts val="90"/>
              </a:spcBef>
            </a:pP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limitarea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pungilor,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0059" y="2511670"/>
            <a:ext cx="160845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73685" algn="l"/>
                <a:tab pos="1343660" algn="l"/>
              </a:tabLst>
            </a:pP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și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ambalajelor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65" dirty="0">
                <a:solidFill>
                  <a:srgbClr val="FFFFFF"/>
                </a:solidFill>
                <a:latin typeface="Cambria"/>
                <a:cs typeface="Cambria"/>
              </a:rPr>
              <a:t>din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1738" y="2944780"/>
            <a:ext cx="110680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85" dirty="0">
                <a:solidFill>
                  <a:srgbClr val="FFFFFF"/>
                </a:solidFill>
                <a:latin typeface="Cambria"/>
                <a:cs typeface="Cambria"/>
              </a:rPr>
              <a:t>alternativelor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530" y="2049865"/>
            <a:ext cx="992505" cy="1325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</a:pP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Interzicerea </a:t>
            </a:r>
            <a:r>
              <a:rPr sz="1200" spc="65" dirty="0">
                <a:solidFill>
                  <a:srgbClr val="FFFFFF"/>
                </a:solidFill>
                <a:latin typeface="Cambria"/>
                <a:cs typeface="Cambria"/>
              </a:rPr>
              <a:t>utilizării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tacâmurilor plastic.</a:t>
            </a:r>
            <a:endParaRPr sz="1200">
              <a:latin typeface="Cambria"/>
              <a:cs typeface="Cambria"/>
            </a:endParaRPr>
          </a:p>
          <a:p>
            <a:pPr marL="12700" marR="12065">
              <a:lnSpc>
                <a:spcPct val="118400"/>
              </a:lnSpc>
            </a:pP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Promovarea </a:t>
            </a:r>
            <a:r>
              <a:rPr sz="1200" spc="110" dirty="0">
                <a:solidFill>
                  <a:srgbClr val="FFFFFF"/>
                </a:solidFill>
                <a:latin typeface="Cambria"/>
                <a:cs typeface="Cambria"/>
              </a:rPr>
              <a:t>ecologice,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2609" y="3161335"/>
            <a:ext cx="1675764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44195" algn="l"/>
                <a:tab pos="907415" algn="l"/>
                <a:tab pos="1210310" algn="l"/>
              </a:tabLst>
            </a:pPr>
            <a:r>
              <a:rPr sz="1200" spc="120" dirty="0">
                <a:solidFill>
                  <a:srgbClr val="FFFFFF"/>
                </a:solidFill>
                <a:latin typeface="Cambria"/>
                <a:cs typeface="Cambria"/>
              </a:rPr>
              <a:t>cum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75" dirty="0">
                <a:solidFill>
                  <a:srgbClr val="FFFFFF"/>
                </a:solidFill>
                <a:latin typeface="Cambria"/>
                <a:cs typeface="Cambria"/>
              </a:rPr>
              <a:t>ar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fi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110" dirty="0">
                <a:solidFill>
                  <a:srgbClr val="FFFFFF"/>
                </a:solidFill>
                <a:latin typeface="Cambria"/>
                <a:cs typeface="Cambria"/>
              </a:rPr>
              <a:t>pungi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530" y="3349194"/>
            <a:ext cx="267017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713740" algn="l"/>
                <a:tab pos="1202690" algn="l"/>
                <a:tab pos="1606550" algn="l"/>
                <a:tab pos="2381885" algn="l"/>
              </a:tabLst>
            </a:pP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textile,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paie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65" dirty="0">
                <a:solidFill>
                  <a:srgbClr val="FFFFFF"/>
                </a:solidFill>
                <a:latin typeface="Cambria"/>
                <a:cs typeface="Cambria"/>
              </a:rPr>
              <a:t>din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bambus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sau 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tacâmuri</a:t>
            </a:r>
            <a:r>
              <a:rPr sz="12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biodegradabile.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9009" y="1124552"/>
            <a:ext cx="207073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140" dirty="0">
                <a:latin typeface="Cambria"/>
                <a:cs typeface="Cambria"/>
              </a:rPr>
              <a:t>Reciclarea</a:t>
            </a:r>
            <a:r>
              <a:rPr sz="1400" b="1" spc="195" dirty="0">
                <a:latin typeface="Cambria"/>
                <a:cs typeface="Cambria"/>
              </a:rPr>
              <a:t> </a:t>
            </a:r>
            <a:r>
              <a:rPr sz="1400" b="1" spc="120" dirty="0">
                <a:latin typeface="Cambria"/>
                <a:cs typeface="Cambria"/>
              </a:rPr>
              <a:t>eficientă: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4914" y="1770302"/>
            <a:ext cx="2552065" cy="17583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8400"/>
              </a:lnSpc>
              <a:spcBef>
                <a:spcPts val="90"/>
              </a:spcBef>
            </a:pPr>
            <a:r>
              <a:rPr sz="1200" spc="114" dirty="0">
                <a:latin typeface="Cambria"/>
                <a:cs typeface="Cambria"/>
              </a:rPr>
              <a:t>Extinderea</a:t>
            </a:r>
            <a:r>
              <a:rPr sz="1200" spc="265" dirty="0">
                <a:latin typeface="Cambria"/>
                <a:cs typeface="Cambria"/>
              </a:rPr>
              <a:t>   </a:t>
            </a:r>
            <a:r>
              <a:rPr sz="1200" spc="80" dirty="0">
                <a:latin typeface="Cambria"/>
                <a:cs typeface="Cambria"/>
              </a:rPr>
              <a:t>și</a:t>
            </a:r>
            <a:r>
              <a:rPr sz="1200" spc="270" dirty="0">
                <a:latin typeface="Cambria"/>
                <a:cs typeface="Cambria"/>
              </a:rPr>
              <a:t>   </a:t>
            </a:r>
            <a:r>
              <a:rPr sz="1200" spc="95" dirty="0">
                <a:latin typeface="Cambria"/>
                <a:cs typeface="Cambria"/>
              </a:rPr>
              <a:t>îmbunătățirea </a:t>
            </a:r>
            <a:r>
              <a:rPr sz="1200" spc="100" dirty="0">
                <a:latin typeface="Cambria"/>
                <a:cs typeface="Cambria"/>
              </a:rPr>
              <a:t>sistemelor</a:t>
            </a:r>
            <a:r>
              <a:rPr sz="1200" spc="160" dirty="0">
                <a:latin typeface="Cambria"/>
                <a:cs typeface="Cambria"/>
              </a:rPr>
              <a:t>  </a:t>
            </a:r>
            <a:r>
              <a:rPr sz="1200" spc="130" dirty="0">
                <a:latin typeface="Cambria"/>
                <a:cs typeface="Cambria"/>
              </a:rPr>
              <a:t>de</a:t>
            </a:r>
            <a:r>
              <a:rPr sz="1200" spc="165" dirty="0">
                <a:latin typeface="Cambria"/>
                <a:cs typeface="Cambria"/>
              </a:rPr>
              <a:t>  </a:t>
            </a:r>
            <a:r>
              <a:rPr sz="1200" spc="110" dirty="0">
                <a:latin typeface="Cambria"/>
                <a:cs typeface="Cambria"/>
              </a:rPr>
              <a:t>reciclare,</a:t>
            </a:r>
            <a:r>
              <a:rPr sz="1200" spc="165" dirty="0">
                <a:latin typeface="Cambria"/>
                <a:cs typeface="Cambria"/>
              </a:rPr>
              <a:t>  </a:t>
            </a:r>
            <a:r>
              <a:rPr sz="1200" spc="95" dirty="0">
                <a:latin typeface="Cambria"/>
                <a:cs typeface="Cambria"/>
              </a:rPr>
              <a:t>astfel </a:t>
            </a:r>
            <a:r>
              <a:rPr sz="1200" spc="110" dirty="0">
                <a:latin typeface="Cambria"/>
                <a:cs typeface="Cambria"/>
              </a:rPr>
              <a:t>încât</a:t>
            </a:r>
            <a:r>
              <a:rPr sz="1200" spc="190" dirty="0">
                <a:latin typeface="Cambria"/>
                <a:cs typeface="Cambria"/>
              </a:rPr>
              <a:t>  </a:t>
            </a:r>
            <a:r>
              <a:rPr sz="1200" spc="114" dirty="0">
                <a:latin typeface="Cambria"/>
                <a:cs typeface="Cambria"/>
              </a:rPr>
              <a:t>mai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105" dirty="0">
                <a:latin typeface="Cambria"/>
                <a:cs typeface="Cambria"/>
              </a:rPr>
              <a:t>mult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105" dirty="0">
                <a:latin typeface="Cambria"/>
                <a:cs typeface="Cambria"/>
              </a:rPr>
              <a:t>plastic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125" dirty="0">
                <a:latin typeface="Cambria"/>
                <a:cs typeface="Cambria"/>
              </a:rPr>
              <a:t>să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65" dirty="0">
                <a:latin typeface="Cambria"/>
                <a:cs typeface="Cambria"/>
              </a:rPr>
              <a:t>fie </a:t>
            </a:r>
            <a:r>
              <a:rPr sz="1200" spc="114" dirty="0">
                <a:latin typeface="Cambria"/>
                <a:cs typeface="Cambria"/>
              </a:rPr>
              <a:t>colectat</a:t>
            </a:r>
            <a:r>
              <a:rPr sz="1200" spc="325" dirty="0">
                <a:latin typeface="Cambria"/>
                <a:cs typeface="Cambria"/>
              </a:rPr>
              <a:t>   </a:t>
            </a:r>
            <a:r>
              <a:rPr sz="1200" spc="80" dirty="0">
                <a:latin typeface="Cambria"/>
                <a:cs typeface="Cambria"/>
              </a:rPr>
              <a:t>și</a:t>
            </a:r>
            <a:r>
              <a:rPr sz="1200" spc="325" dirty="0">
                <a:latin typeface="Cambria"/>
                <a:cs typeface="Cambria"/>
              </a:rPr>
              <a:t>   </a:t>
            </a:r>
            <a:r>
              <a:rPr sz="1200" spc="105" dirty="0">
                <a:latin typeface="Cambria"/>
                <a:cs typeface="Cambria"/>
              </a:rPr>
              <a:t>transformat</a:t>
            </a:r>
            <a:r>
              <a:rPr sz="1200" spc="325" dirty="0">
                <a:latin typeface="Cambria"/>
                <a:cs typeface="Cambria"/>
              </a:rPr>
              <a:t>   </a:t>
            </a:r>
            <a:r>
              <a:rPr sz="1200" spc="55" dirty="0">
                <a:latin typeface="Cambria"/>
                <a:cs typeface="Cambria"/>
              </a:rPr>
              <a:t>în </a:t>
            </a:r>
            <a:r>
              <a:rPr sz="1200" spc="110" dirty="0">
                <a:latin typeface="Cambria"/>
                <a:cs typeface="Cambria"/>
              </a:rPr>
              <a:t>produse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75" dirty="0">
                <a:latin typeface="Cambria"/>
                <a:cs typeface="Cambria"/>
              </a:rPr>
              <a:t>noi.</a:t>
            </a:r>
            <a:endParaRPr sz="1200">
              <a:latin typeface="Cambria"/>
              <a:cs typeface="Cambria"/>
            </a:endParaRPr>
          </a:p>
          <a:p>
            <a:pPr marL="12700" marR="5080" algn="just">
              <a:lnSpc>
                <a:spcPct val="118400"/>
              </a:lnSpc>
              <a:spcBef>
                <a:spcPts val="5"/>
              </a:spcBef>
              <a:tabLst>
                <a:tab pos="1144905" algn="l"/>
                <a:tab pos="1742439" algn="l"/>
              </a:tabLst>
            </a:pPr>
            <a:r>
              <a:rPr sz="1200" spc="135" dirty="0">
                <a:latin typeface="Cambria"/>
                <a:cs typeface="Cambria"/>
              </a:rPr>
              <a:t>Crearea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90" dirty="0">
                <a:latin typeface="Cambria"/>
                <a:cs typeface="Cambria"/>
              </a:rPr>
              <a:t>infrastructurii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95" dirty="0">
                <a:latin typeface="Cambria"/>
                <a:cs typeface="Cambria"/>
              </a:rPr>
              <a:t>pentru </a:t>
            </a:r>
            <a:r>
              <a:rPr sz="1200" spc="100" dirty="0">
                <a:latin typeface="Cambria"/>
                <a:cs typeface="Cambria"/>
              </a:rPr>
              <a:t>sortarea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55" dirty="0">
                <a:latin typeface="Cambria"/>
                <a:cs typeface="Cambria"/>
              </a:rPr>
              <a:t>și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100" dirty="0">
                <a:latin typeface="Cambria"/>
                <a:cs typeface="Cambria"/>
              </a:rPr>
              <a:t>reciclarea </a:t>
            </a:r>
            <a:r>
              <a:rPr sz="1200" spc="95" dirty="0">
                <a:latin typeface="Cambria"/>
                <a:cs typeface="Cambria"/>
              </a:rPr>
              <a:t>plasticului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105" dirty="0">
                <a:latin typeface="Cambria"/>
                <a:cs typeface="Cambria"/>
              </a:rPr>
              <a:t>la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125" dirty="0">
                <a:latin typeface="Cambria"/>
                <a:cs typeface="Cambria"/>
              </a:rPr>
              <a:t>scară</a:t>
            </a:r>
            <a:r>
              <a:rPr sz="1200" spc="145" dirty="0">
                <a:latin typeface="Cambria"/>
                <a:cs typeface="Cambria"/>
              </a:rPr>
              <a:t> </a:t>
            </a:r>
            <a:r>
              <a:rPr sz="1200" spc="114" dirty="0">
                <a:latin typeface="Cambria"/>
                <a:cs typeface="Cambria"/>
              </a:rPr>
              <a:t>largă.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7560002" cy="42523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540000">
            <a:off x="1236887" y="401607"/>
            <a:ext cx="325094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2150" spc="-480" dirty="0">
                <a:solidFill>
                  <a:srgbClr val="FFFFFF"/>
                </a:solidFill>
                <a:latin typeface="Lucida Sans Unicode"/>
                <a:cs typeface="Lucida Sans Unicode"/>
              </a:rPr>
              <a:t>CUM</a:t>
            </a:r>
            <a:r>
              <a:rPr sz="21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PU</a:t>
            </a:r>
            <a:r>
              <a:rPr sz="3225" spc="-517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TEM</a:t>
            </a:r>
            <a:r>
              <a:rPr sz="3225" spc="-52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65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LUPTA</a:t>
            </a:r>
            <a:r>
              <a:rPr sz="3225" spc="-60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19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IMP</a:t>
            </a:r>
            <a:r>
              <a:rPr sz="3225" spc="-419" baseline="2583" dirty="0">
                <a:solidFill>
                  <a:srgbClr val="FFFFFF"/>
                </a:solidFill>
                <a:latin typeface="Lucida Sans Unicode"/>
                <a:cs typeface="Lucida Sans Unicode"/>
              </a:rPr>
              <a:t>OTRIVA</a:t>
            </a:r>
            <a:endParaRPr sz="3225" baseline="2583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 rot="21540000">
            <a:off x="2149861" y="687084"/>
            <a:ext cx="1437876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215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PLASTIC</a:t>
            </a:r>
            <a:r>
              <a:rPr sz="3225" spc="-434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ULUI?</a:t>
            </a:r>
            <a:endParaRPr sz="3225" baseline="1291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417" y="1132621"/>
            <a:ext cx="2112645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5080" indent="-440055">
              <a:lnSpc>
                <a:spcPct val="116300"/>
              </a:lnSpc>
              <a:spcBef>
                <a:spcPts val="100"/>
              </a:spcBef>
            </a:pPr>
            <a:r>
              <a:rPr sz="1400" b="1" spc="125" dirty="0">
                <a:solidFill>
                  <a:srgbClr val="FFFFFF"/>
                </a:solidFill>
                <a:latin typeface="Cambria"/>
                <a:cs typeface="Cambria"/>
              </a:rPr>
              <a:t>Inovația</a:t>
            </a:r>
            <a:r>
              <a:rPr sz="1400" b="1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mbria"/>
                <a:cs typeface="Cambria"/>
              </a:rPr>
              <a:t>în</a:t>
            </a:r>
            <a:r>
              <a:rPr sz="1400" b="1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mbria"/>
                <a:cs typeface="Cambria"/>
              </a:rPr>
              <a:t>materiale </a:t>
            </a:r>
            <a:r>
              <a:rPr sz="1400" b="1" spc="105" dirty="0">
                <a:solidFill>
                  <a:srgbClr val="FFFFFF"/>
                </a:solidFill>
                <a:latin typeface="Cambria"/>
                <a:cs typeface="Cambria"/>
              </a:rPr>
              <a:t>alternative: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090" y="2090274"/>
            <a:ext cx="975994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Dezvoltarea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3009" y="2090274"/>
            <a:ext cx="10026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materialelor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090" y="2306828"/>
            <a:ext cx="266954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10" dirty="0">
                <a:solidFill>
                  <a:srgbClr val="FFFFFF"/>
                </a:solidFill>
                <a:latin typeface="Cambria"/>
                <a:cs typeface="Cambria"/>
              </a:rPr>
              <a:t>biodegradabile</a:t>
            </a:r>
            <a:r>
              <a:rPr sz="12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Cambria"/>
                <a:cs typeface="Cambria"/>
              </a:rPr>
              <a:t>sau</a:t>
            </a:r>
            <a:r>
              <a:rPr sz="1200" spc="2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compostabile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090" y="2494688"/>
            <a:ext cx="2669540" cy="1108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8400"/>
              </a:lnSpc>
              <a:spcBef>
                <a:spcPts val="90"/>
              </a:spcBef>
            </a:pPr>
            <a:r>
              <a:rPr sz="1200" spc="130" dirty="0">
                <a:solidFill>
                  <a:srgbClr val="FFFFFF"/>
                </a:solidFill>
                <a:latin typeface="Cambria"/>
                <a:cs typeface="Cambria"/>
              </a:rPr>
              <a:t>care</a:t>
            </a:r>
            <a:r>
              <a:rPr sz="1200" spc="47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125" dirty="0">
                <a:solidFill>
                  <a:srgbClr val="FFFFFF"/>
                </a:solidFill>
                <a:latin typeface="Cambria"/>
                <a:cs typeface="Cambria"/>
              </a:rPr>
              <a:t>să</a:t>
            </a:r>
            <a:r>
              <a:rPr sz="1200" spc="475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înlocuiască</a:t>
            </a:r>
            <a:r>
              <a:rPr sz="1200" spc="475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plasticul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convențional.</a:t>
            </a:r>
            <a:endParaRPr sz="1200">
              <a:latin typeface="Cambria"/>
              <a:cs typeface="Cambria"/>
            </a:endParaRPr>
          </a:p>
          <a:p>
            <a:pPr marL="12700" marR="5080" algn="just">
              <a:lnSpc>
                <a:spcPct val="118400"/>
              </a:lnSpc>
            </a:pPr>
            <a:r>
              <a:rPr sz="1200" spc="85" dirty="0">
                <a:solidFill>
                  <a:srgbClr val="FFFFFF"/>
                </a:solidFill>
                <a:latin typeface="Cambria"/>
                <a:cs typeface="Cambria"/>
              </a:rPr>
              <a:t>Investiții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în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120" dirty="0">
                <a:solidFill>
                  <a:srgbClr val="FFFFFF"/>
                </a:solidFill>
                <a:latin typeface="Cambria"/>
                <a:cs typeface="Cambria"/>
              </a:rPr>
              <a:t>cercetare</a:t>
            </a:r>
            <a:r>
              <a:rPr sz="1200" spc="150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pentru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200" spc="125" dirty="0">
                <a:solidFill>
                  <a:srgbClr val="FFFFFF"/>
                </a:solidFill>
                <a:latin typeface="Cambria"/>
                <a:cs typeface="Cambria"/>
              </a:rPr>
              <a:t>găsi</a:t>
            </a:r>
            <a:r>
              <a:rPr sz="1200" spc="415" dirty="0">
                <a:solidFill>
                  <a:srgbClr val="FFFFFF"/>
                </a:solidFill>
                <a:latin typeface="Cambria"/>
                <a:cs typeface="Cambria"/>
              </a:rPr>
              <a:t>   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soluții</a:t>
            </a:r>
            <a:r>
              <a:rPr sz="1200" spc="420" dirty="0">
                <a:solidFill>
                  <a:srgbClr val="FFFFFF"/>
                </a:solidFill>
                <a:latin typeface="Cambria"/>
                <a:cs typeface="Cambria"/>
              </a:rPr>
              <a:t>   </a:t>
            </a: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sustenabile</a:t>
            </a:r>
            <a:r>
              <a:rPr sz="1200" spc="420" dirty="0">
                <a:solidFill>
                  <a:srgbClr val="FFFFFF"/>
                </a:solidFill>
                <a:latin typeface="Cambria"/>
                <a:cs typeface="Cambria"/>
              </a:rPr>
              <a:t>   </a:t>
            </a: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în 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ambalaje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și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producție.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33011" y="994898"/>
            <a:ext cx="1804670" cy="5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16300"/>
              </a:lnSpc>
              <a:spcBef>
                <a:spcPts val="100"/>
              </a:spcBef>
            </a:pPr>
            <a:r>
              <a:rPr sz="1400" b="1" spc="120" dirty="0">
                <a:solidFill>
                  <a:srgbClr val="000000"/>
                </a:solidFill>
                <a:latin typeface="Cambria"/>
                <a:cs typeface="Cambria"/>
              </a:rPr>
              <a:t>Responsabilitatea </a:t>
            </a:r>
            <a:r>
              <a:rPr sz="1400" b="1" spc="105" dirty="0">
                <a:solidFill>
                  <a:srgbClr val="000000"/>
                </a:solidFill>
                <a:latin typeface="Cambria"/>
                <a:cs typeface="Cambria"/>
              </a:rPr>
              <a:t>corporativă: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208" y="1736137"/>
            <a:ext cx="174942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369695" algn="l"/>
              </a:tabLst>
            </a:pPr>
            <a:r>
              <a:rPr sz="1200" spc="105" dirty="0">
                <a:latin typeface="Cambria"/>
                <a:cs typeface="Cambria"/>
              </a:rPr>
              <a:t>Companiile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85" dirty="0">
                <a:latin typeface="Cambria"/>
                <a:cs typeface="Cambria"/>
              </a:rPr>
              <a:t>mari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4088" y="1736137"/>
            <a:ext cx="37020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85" dirty="0">
                <a:latin typeface="Cambria"/>
                <a:cs typeface="Cambria"/>
              </a:rPr>
              <a:t>sunt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2208" y="1952692"/>
            <a:ext cx="25520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5" dirty="0">
                <a:latin typeface="Cambria"/>
                <a:cs typeface="Cambria"/>
              </a:rPr>
              <a:t>încurajate</a:t>
            </a:r>
            <a:r>
              <a:rPr sz="1200" spc="275" dirty="0">
                <a:latin typeface="Cambria"/>
                <a:cs typeface="Cambria"/>
              </a:rPr>
              <a:t> </a:t>
            </a:r>
            <a:r>
              <a:rPr sz="1200" spc="125" dirty="0">
                <a:latin typeface="Cambria"/>
                <a:cs typeface="Cambria"/>
              </a:rPr>
              <a:t>să</a:t>
            </a:r>
            <a:r>
              <a:rPr sz="1200" spc="280" dirty="0">
                <a:latin typeface="Cambria"/>
                <a:cs typeface="Cambria"/>
              </a:rPr>
              <a:t> </a:t>
            </a:r>
            <a:r>
              <a:rPr sz="1200" spc="114" dirty="0">
                <a:latin typeface="Cambria"/>
                <a:cs typeface="Cambria"/>
              </a:rPr>
              <a:t>adopte</a:t>
            </a:r>
            <a:r>
              <a:rPr sz="1200" spc="280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politici</a:t>
            </a:r>
            <a:r>
              <a:rPr sz="1200" spc="280" dirty="0">
                <a:latin typeface="Cambria"/>
                <a:cs typeface="Cambria"/>
              </a:rPr>
              <a:t> </a:t>
            </a:r>
            <a:r>
              <a:rPr sz="1200" spc="105" dirty="0">
                <a:latin typeface="Cambria"/>
                <a:cs typeface="Cambria"/>
              </a:rPr>
              <a:t>de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2208" y="2140410"/>
            <a:ext cx="2552065" cy="4591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5"/>
              </a:spcBef>
              <a:tabLst>
                <a:tab pos="1452245" algn="l"/>
                <a:tab pos="2019300" algn="l"/>
                <a:tab pos="2418080" algn="l"/>
              </a:tabLst>
            </a:pPr>
            <a:r>
              <a:rPr sz="1200" spc="95" dirty="0">
                <a:latin typeface="Cambria"/>
                <a:cs typeface="Cambria"/>
              </a:rPr>
              <a:t>sustenabilitate,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120" dirty="0">
                <a:latin typeface="Cambria"/>
                <a:cs typeface="Cambria"/>
              </a:rPr>
              <a:t>cum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85" dirty="0">
                <a:latin typeface="Cambria"/>
                <a:cs typeface="Cambria"/>
              </a:rPr>
              <a:t>ar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40" dirty="0">
                <a:latin typeface="Cambria"/>
                <a:cs typeface="Cambria"/>
              </a:rPr>
              <a:t>fi</a:t>
            </a:r>
            <a:endParaRPr sz="12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265"/>
              </a:spcBef>
            </a:pPr>
            <a:r>
              <a:rPr sz="1200" spc="65" dirty="0">
                <a:latin typeface="Cambria"/>
                <a:cs typeface="Cambria"/>
              </a:rPr>
              <a:t>din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2208" y="2356964"/>
            <a:ext cx="203708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1085215" algn="l"/>
              </a:tabLst>
            </a:pPr>
            <a:r>
              <a:rPr sz="1200" spc="110" dirty="0">
                <a:latin typeface="Cambria"/>
                <a:cs typeface="Cambria"/>
              </a:rPr>
              <a:t>reducerea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95" dirty="0">
                <a:latin typeface="Cambria"/>
                <a:cs typeface="Cambria"/>
              </a:rPr>
              <a:t>ambalajelor plastic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-18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și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8821" y="2602356"/>
            <a:ext cx="77533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85" dirty="0">
                <a:latin typeface="Cambria"/>
                <a:cs typeface="Cambria"/>
              </a:rPr>
              <a:t>utilizarea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2208" y="2818911"/>
            <a:ext cx="179260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0" dirty="0">
                <a:latin typeface="Cambria"/>
                <a:cs typeface="Cambria"/>
              </a:rPr>
              <a:t>materialelor</a:t>
            </a:r>
            <a:r>
              <a:rPr sz="1200" spc="160" dirty="0">
                <a:latin typeface="Cambria"/>
                <a:cs typeface="Cambria"/>
              </a:rPr>
              <a:t> </a:t>
            </a:r>
            <a:r>
              <a:rPr sz="1200" spc="100" dirty="0">
                <a:latin typeface="Cambria"/>
                <a:cs typeface="Cambria"/>
              </a:rPr>
              <a:t>reciclate.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2208" y="3006629"/>
            <a:ext cx="160655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933450" algn="l"/>
                <a:tab pos="1245235" algn="l"/>
              </a:tabLst>
            </a:pPr>
            <a:r>
              <a:rPr sz="1200" spc="105" dirty="0">
                <a:latin typeface="Cambria"/>
                <a:cs typeface="Cambria"/>
              </a:rPr>
              <a:t>Promovarea </a:t>
            </a:r>
            <a:r>
              <a:rPr sz="1200" spc="100" dirty="0">
                <a:latin typeface="Cambria"/>
                <a:cs typeface="Cambria"/>
              </a:rPr>
              <a:t>circulare,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55" dirty="0">
                <a:latin typeface="Cambria"/>
                <a:cs typeface="Cambria"/>
              </a:rPr>
              <a:t>în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110" dirty="0">
                <a:latin typeface="Cambria"/>
                <a:cs typeface="Cambria"/>
              </a:rPr>
              <a:t>care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8555" y="3006629"/>
            <a:ext cx="83566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 marR="5080" indent="-25400">
              <a:lnSpc>
                <a:spcPct val="118400"/>
              </a:lnSpc>
              <a:spcBef>
                <a:spcPts val="90"/>
              </a:spcBef>
            </a:pPr>
            <a:r>
              <a:rPr sz="1200" spc="100" dirty="0">
                <a:latin typeface="Cambria"/>
                <a:cs typeface="Cambria"/>
              </a:rPr>
              <a:t>economiei produsele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92208" y="3439738"/>
            <a:ext cx="255206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516255" algn="l"/>
                <a:tab pos="1486535" algn="l"/>
                <a:tab pos="2178050" algn="l"/>
                <a:tab pos="2430780" algn="l"/>
              </a:tabLst>
            </a:pPr>
            <a:r>
              <a:rPr sz="1200" spc="85" dirty="0">
                <a:latin typeface="Cambria"/>
                <a:cs typeface="Cambria"/>
              </a:rPr>
              <a:t>sunt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95" dirty="0">
                <a:latin typeface="Cambria"/>
                <a:cs typeface="Cambria"/>
              </a:rPr>
              <a:t>proiectate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95" dirty="0">
                <a:latin typeface="Cambria"/>
                <a:cs typeface="Cambria"/>
              </a:rPr>
              <a:t>pentru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95" dirty="0">
                <a:latin typeface="Cambria"/>
                <a:cs typeface="Cambria"/>
              </a:rPr>
              <a:t>a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40" dirty="0">
                <a:latin typeface="Cambria"/>
                <a:cs typeface="Cambria"/>
              </a:rPr>
              <a:t>fi </a:t>
            </a:r>
            <a:r>
              <a:rPr sz="1200" spc="90" dirty="0">
                <a:latin typeface="Cambria"/>
                <a:cs typeface="Cambria"/>
              </a:rPr>
              <a:t>reutilizate</a:t>
            </a:r>
            <a:r>
              <a:rPr sz="1200" spc="15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și</a:t>
            </a:r>
            <a:r>
              <a:rPr sz="1200" spc="155" dirty="0">
                <a:latin typeface="Cambria"/>
                <a:cs typeface="Cambria"/>
              </a:rPr>
              <a:t> </a:t>
            </a:r>
            <a:r>
              <a:rPr sz="1200" spc="100" dirty="0">
                <a:latin typeface="Cambria"/>
                <a:cs typeface="Cambria"/>
              </a:rPr>
              <a:t>reciclate.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7560002" cy="42523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 rot="21540000">
            <a:off x="1236887" y="401607"/>
            <a:ext cx="325094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2150" spc="-480" dirty="0">
                <a:solidFill>
                  <a:srgbClr val="FFFFFF"/>
                </a:solidFill>
                <a:latin typeface="Lucida Sans Unicode"/>
                <a:cs typeface="Lucida Sans Unicode"/>
              </a:rPr>
              <a:t>CUM</a:t>
            </a:r>
            <a:r>
              <a:rPr sz="215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1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PU</a:t>
            </a:r>
            <a:r>
              <a:rPr sz="3225" spc="-517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TEM</a:t>
            </a:r>
            <a:r>
              <a:rPr sz="3225" spc="-52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65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LUPTA</a:t>
            </a:r>
            <a:r>
              <a:rPr sz="3225" spc="-60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25" spc="-419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IMP</a:t>
            </a:r>
            <a:r>
              <a:rPr sz="3225" spc="-419" baseline="2583" dirty="0">
                <a:solidFill>
                  <a:srgbClr val="FFFFFF"/>
                </a:solidFill>
                <a:latin typeface="Lucida Sans Unicode"/>
                <a:cs typeface="Lucida Sans Unicode"/>
              </a:rPr>
              <a:t>OTRIVA</a:t>
            </a:r>
            <a:endParaRPr sz="3225" baseline="2583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 rot="21540000">
            <a:off x="2149861" y="687084"/>
            <a:ext cx="1437876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5"/>
              </a:lnSpc>
            </a:pPr>
            <a:r>
              <a:rPr sz="215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PLASTIC</a:t>
            </a:r>
            <a:r>
              <a:rPr sz="3225" spc="-434" baseline="1291" dirty="0">
                <a:solidFill>
                  <a:srgbClr val="FFFFFF"/>
                </a:solidFill>
                <a:latin typeface="Lucida Sans Unicode"/>
                <a:cs typeface="Lucida Sans Unicode"/>
              </a:rPr>
              <a:t>ULUI?</a:t>
            </a:r>
            <a:endParaRPr sz="3225" baseline="1291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870" y="1119971"/>
            <a:ext cx="179768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150" dirty="0">
                <a:solidFill>
                  <a:srgbClr val="FFFFFF"/>
                </a:solidFill>
                <a:latin typeface="Cambria"/>
                <a:cs typeface="Cambria"/>
              </a:rPr>
              <a:t>Curățarea</a:t>
            </a:r>
            <a:r>
              <a:rPr sz="1200" b="1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b="1" spc="125" dirty="0">
                <a:solidFill>
                  <a:srgbClr val="FFFFFF"/>
                </a:solidFill>
                <a:latin typeface="Cambria"/>
                <a:cs typeface="Cambria"/>
              </a:rPr>
              <a:t>mediului: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52" y="1769635"/>
            <a:ext cx="267017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25" dirty="0">
                <a:solidFill>
                  <a:srgbClr val="FFFFFF"/>
                </a:solidFill>
                <a:latin typeface="Cambria"/>
                <a:cs typeface="Cambria"/>
              </a:rPr>
              <a:t>Organizarea</a:t>
            </a:r>
            <a:r>
              <a:rPr sz="1200" spc="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200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campanii</a:t>
            </a:r>
            <a:r>
              <a:rPr sz="1200" spc="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pentru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0773" y="1957494"/>
            <a:ext cx="101917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0965">
              <a:lnSpc>
                <a:spcPct val="118400"/>
              </a:lnSpc>
              <a:spcBef>
                <a:spcPts val="90"/>
              </a:spcBef>
              <a:tabLst>
                <a:tab pos="414020" algn="l"/>
                <a:tab pos="875030" algn="l"/>
              </a:tabLst>
            </a:pP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plajelor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55" dirty="0">
                <a:solidFill>
                  <a:srgbClr val="FFFFFF"/>
                </a:solidFill>
                <a:latin typeface="Cambria"/>
                <a:cs typeface="Cambria"/>
              </a:rPr>
              <a:t>și </a:t>
            </a:r>
            <a:r>
              <a:rPr sz="1200" spc="10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deșeuri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052" y="1957494"/>
            <a:ext cx="1619885" cy="675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810895" algn="l"/>
                <a:tab pos="943610" algn="l"/>
              </a:tabLst>
            </a:pPr>
            <a:r>
              <a:rPr sz="1200" spc="110" dirty="0">
                <a:solidFill>
                  <a:srgbClr val="FFFFFF"/>
                </a:solidFill>
                <a:latin typeface="Cambria"/>
                <a:cs typeface="Cambria"/>
              </a:rPr>
              <a:t>curățarea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	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râurilor, </a:t>
            </a:r>
            <a:r>
              <a:rPr sz="1200" spc="85" dirty="0">
                <a:solidFill>
                  <a:srgbClr val="FFFFFF"/>
                </a:solidFill>
                <a:latin typeface="Cambria"/>
                <a:cs typeface="Cambria"/>
              </a:rPr>
              <a:t>zonelor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	</a:t>
            </a:r>
            <a:r>
              <a:rPr sz="1200" spc="110" dirty="0">
                <a:solidFill>
                  <a:srgbClr val="FFFFFF"/>
                </a:solidFill>
                <a:latin typeface="Cambria"/>
                <a:cs typeface="Cambria"/>
              </a:rPr>
              <a:t>afectate </a:t>
            </a:r>
            <a:r>
              <a:rPr sz="1200" spc="100" dirty="0">
                <a:solidFill>
                  <a:srgbClr val="FFFFFF"/>
                </a:solidFill>
                <a:latin typeface="Cambria"/>
                <a:cs typeface="Cambria"/>
              </a:rPr>
              <a:t>plastice.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052" y="2607158"/>
            <a:ext cx="2670175" cy="675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8400"/>
              </a:lnSpc>
              <a:spcBef>
                <a:spcPts val="90"/>
              </a:spcBef>
            </a:pPr>
            <a:r>
              <a:rPr sz="1200" spc="125" dirty="0">
                <a:solidFill>
                  <a:srgbClr val="FFFFFF"/>
                </a:solidFill>
                <a:latin typeface="Cambria"/>
                <a:cs typeface="Cambria"/>
              </a:rPr>
              <a:t>Programe</a:t>
            </a:r>
            <a:r>
              <a:rPr sz="12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2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colectare</a:t>
            </a:r>
            <a:r>
              <a:rPr sz="12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voluntară </a:t>
            </a:r>
            <a:r>
              <a:rPr sz="1200" spc="14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2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plasticului</a:t>
            </a:r>
            <a:r>
              <a:rPr sz="12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200" spc="2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Cambria"/>
                <a:cs typeface="Cambria"/>
              </a:rPr>
              <a:t>către</a:t>
            </a:r>
            <a:r>
              <a:rPr sz="12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comunități </a:t>
            </a:r>
            <a:r>
              <a:rPr sz="1200" spc="80" dirty="0">
                <a:solidFill>
                  <a:srgbClr val="FFFFFF"/>
                </a:solidFill>
                <a:latin typeface="Cambria"/>
                <a:cs typeface="Cambria"/>
              </a:rPr>
              <a:t>și</a:t>
            </a:r>
            <a:r>
              <a:rPr sz="1200" spc="170" dirty="0">
                <a:solidFill>
                  <a:srgbClr val="FFFFFF"/>
                </a:solidFill>
                <a:latin typeface="Cambria"/>
                <a:cs typeface="Cambria"/>
              </a:rPr>
              <a:t> ONG-</a:t>
            </a:r>
            <a:r>
              <a:rPr sz="1200" spc="75" dirty="0">
                <a:solidFill>
                  <a:srgbClr val="FFFFFF"/>
                </a:solidFill>
                <a:latin typeface="Cambria"/>
                <a:cs typeface="Cambria"/>
              </a:rPr>
              <a:t>uri.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2777" y="1091264"/>
            <a:ext cx="2405380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27075" marR="5080" indent="-715010">
              <a:lnSpc>
                <a:spcPct val="118400"/>
              </a:lnSpc>
              <a:spcBef>
                <a:spcPts val="90"/>
              </a:spcBef>
            </a:pPr>
            <a:r>
              <a:rPr sz="1200" b="1" spc="155" dirty="0">
                <a:latin typeface="Cambria"/>
                <a:cs typeface="Cambria"/>
              </a:rPr>
              <a:t>Educația</a:t>
            </a:r>
            <a:r>
              <a:rPr sz="1200" b="1" spc="170" dirty="0">
                <a:latin typeface="Cambria"/>
                <a:cs typeface="Cambria"/>
              </a:rPr>
              <a:t> </a:t>
            </a:r>
            <a:r>
              <a:rPr sz="1200" b="1" spc="110" dirty="0">
                <a:latin typeface="Cambria"/>
                <a:cs typeface="Cambria"/>
              </a:rPr>
              <a:t>și</a:t>
            </a:r>
            <a:r>
              <a:rPr sz="1200" b="1" spc="175" dirty="0">
                <a:latin typeface="Cambria"/>
                <a:cs typeface="Cambria"/>
              </a:rPr>
              <a:t> </a:t>
            </a:r>
            <a:r>
              <a:rPr sz="1200" b="1" spc="120" dirty="0">
                <a:latin typeface="Cambria"/>
                <a:cs typeface="Cambria"/>
              </a:rPr>
              <a:t>conștientizarea publicului: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208" y="1740929"/>
            <a:ext cx="255206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0"/>
              </a:spcBef>
              <a:tabLst>
                <a:tab pos="937894" algn="l"/>
                <a:tab pos="1052195" algn="l"/>
                <a:tab pos="1996439" algn="l"/>
              </a:tabLst>
            </a:pPr>
            <a:r>
              <a:rPr sz="1200" spc="100" dirty="0">
                <a:latin typeface="Cambria"/>
                <a:cs typeface="Cambria"/>
              </a:rPr>
              <a:t>Informarea</a:t>
            </a:r>
            <a:r>
              <a:rPr sz="1200" dirty="0">
                <a:latin typeface="Cambria"/>
                <a:cs typeface="Cambria"/>
              </a:rPr>
              <a:t>		</a:t>
            </a:r>
            <a:r>
              <a:rPr sz="1200" spc="90" dirty="0">
                <a:latin typeface="Cambria"/>
                <a:cs typeface="Cambria"/>
              </a:rPr>
              <a:t>oamenilor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-250" dirty="0">
                <a:latin typeface="Cambria"/>
                <a:cs typeface="Cambria"/>
              </a:rPr>
              <a:t> </a:t>
            </a:r>
            <a:r>
              <a:rPr sz="1200" spc="105" dirty="0">
                <a:latin typeface="Cambria"/>
                <a:cs typeface="Cambria"/>
              </a:rPr>
              <a:t>despre </a:t>
            </a:r>
            <a:r>
              <a:rPr sz="1200" spc="100" dirty="0">
                <a:latin typeface="Cambria"/>
                <a:cs typeface="Cambria"/>
              </a:rPr>
              <a:t>impactul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85" dirty="0">
                <a:latin typeface="Cambria"/>
                <a:cs typeface="Cambria"/>
              </a:rPr>
              <a:t>plasticului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110" dirty="0">
                <a:latin typeface="Cambria"/>
                <a:cs typeface="Cambria"/>
              </a:rPr>
              <a:t>asupra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2208" y="2202875"/>
            <a:ext cx="168402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00" dirty="0">
                <a:latin typeface="Cambria"/>
                <a:cs typeface="Cambria"/>
              </a:rPr>
              <a:t>mediului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80" dirty="0">
                <a:latin typeface="Cambria"/>
                <a:cs typeface="Cambria"/>
              </a:rPr>
              <a:t>și</a:t>
            </a:r>
            <a:r>
              <a:rPr sz="1200" spc="140" dirty="0">
                <a:latin typeface="Cambria"/>
                <a:cs typeface="Cambria"/>
              </a:rPr>
              <a:t> </a:t>
            </a:r>
            <a:r>
              <a:rPr sz="1200" spc="95" dirty="0">
                <a:latin typeface="Cambria"/>
                <a:cs typeface="Cambria"/>
              </a:rPr>
              <a:t>sănătății.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9781" y="2419430"/>
            <a:ext cx="94488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80" dirty="0">
                <a:latin typeface="Cambria"/>
                <a:cs typeface="Cambria"/>
              </a:rPr>
              <a:t>obiceiurilor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2208" y="2390593"/>
            <a:ext cx="984250" cy="675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8400"/>
              </a:lnSpc>
              <a:spcBef>
                <a:spcPts val="90"/>
              </a:spcBef>
            </a:pPr>
            <a:r>
              <a:rPr sz="1200" spc="105" dirty="0">
                <a:latin typeface="Cambria"/>
                <a:cs typeface="Cambria"/>
              </a:rPr>
              <a:t>Promovarea </a:t>
            </a:r>
            <a:r>
              <a:rPr sz="1200" spc="100" dirty="0">
                <a:latin typeface="Cambria"/>
                <a:cs typeface="Cambria"/>
              </a:rPr>
              <a:t>sustenabile, </a:t>
            </a:r>
            <a:r>
              <a:rPr sz="1200" spc="85" dirty="0">
                <a:latin typeface="Cambria"/>
                <a:cs typeface="Cambria"/>
              </a:rPr>
              <a:t>refolosirea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6668" y="2607147"/>
            <a:ext cx="1357630" cy="4591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  <a:tabLst>
                <a:tab pos="748030" algn="l"/>
                <a:tab pos="1236345" algn="l"/>
              </a:tabLst>
            </a:pPr>
            <a:r>
              <a:rPr sz="1200" spc="120" dirty="0">
                <a:latin typeface="Cambria"/>
                <a:cs typeface="Cambria"/>
              </a:rPr>
              <a:t>cum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85" dirty="0">
                <a:latin typeface="Cambria"/>
                <a:cs typeface="Cambria"/>
              </a:rPr>
              <a:t>ar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40" dirty="0">
                <a:latin typeface="Cambria"/>
                <a:cs typeface="Cambria"/>
              </a:rPr>
              <a:t>fi</a:t>
            </a:r>
            <a:endParaRPr sz="12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214120" algn="l"/>
              </a:tabLst>
            </a:pPr>
            <a:r>
              <a:rPr sz="1200" spc="90" dirty="0">
                <a:latin typeface="Cambria"/>
                <a:cs typeface="Cambria"/>
              </a:rPr>
              <a:t>produselor</a:t>
            </a:r>
            <a:r>
              <a:rPr sz="1200" dirty="0">
                <a:latin typeface="Cambria"/>
                <a:cs typeface="Cambria"/>
              </a:rPr>
              <a:t>	</a:t>
            </a:r>
            <a:r>
              <a:rPr sz="1200" spc="55" dirty="0">
                <a:latin typeface="Cambria"/>
                <a:cs typeface="Cambria"/>
              </a:rPr>
              <a:t>și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2208" y="3069094"/>
            <a:ext cx="1847214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120" dirty="0">
                <a:latin typeface="Cambria"/>
                <a:cs typeface="Cambria"/>
              </a:rPr>
              <a:t>reducerea</a:t>
            </a:r>
            <a:r>
              <a:rPr sz="1200" spc="155" dirty="0">
                <a:latin typeface="Cambria"/>
                <a:cs typeface="Cambria"/>
              </a:rPr>
              <a:t> </a:t>
            </a:r>
            <a:r>
              <a:rPr sz="1200" spc="100" dirty="0">
                <a:latin typeface="Cambria"/>
                <a:cs typeface="Cambria"/>
              </a:rPr>
              <a:t>consumului.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coranto-2</vt:lpstr>
      <vt:lpstr>Lucida Sans Unicode</vt:lpstr>
      <vt:lpstr>Times New Roman</vt:lpstr>
      <vt:lpstr>Office Theme</vt:lpstr>
      <vt:lpstr>PowerPoint Presentation</vt:lpstr>
      <vt:lpstr>PowerPoint Presentation</vt:lpstr>
      <vt:lpstr>DESPRE PLASTIC</vt:lpstr>
      <vt:lpstr>Degradarea ecosistemelor</vt:lpstr>
      <vt:lpstr>MICROPLASTICE</vt:lpstr>
      <vt:lpstr>COLAPS ECONOMIC ȘI</vt:lpstr>
      <vt:lpstr>Reducerea utilizării plasticului de unică folosință:</vt:lpstr>
      <vt:lpstr>Responsabilitatea corporativă:</vt:lpstr>
      <vt:lpstr>PowerPoint Presentation</vt:lpstr>
      <vt:lpstr>UN VIITOR MAI CURAT ÎNCEPE AZI!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plastic ERASMUS 2024</dc:title>
  <dc:subject>avepdf.com - Free Online PDF and Document Tools</dc:subject>
  <dc:creator>Sofia Basalic</dc:creator>
  <cp:keywords>DAGYWPdcjbQ,BAFchHoi4Jk</cp:keywords>
  <cp:lastModifiedBy>Isabela Miron Galati, Romania</cp:lastModifiedBy>
  <cp:revision>2</cp:revision>
  <dcterms:created xsi:type="dcterms:W3CDTF">2024-12-07T14:17:24Z</dcterms:created>
  <dcterms:modified xsi:type="dcterms:W3CDTF">2025-10-21T10:30:40Z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2024-12-07T00:00:00Z</vt:filetime>
  </property>
  <property fmtid="{D5CDD505-2E9C-101B-9397-08002B2CF9AE}" pid="5" name="Producer">
    <vt:lpwstr>Canva</vt:lpwstr>
  </property>
</Properties>
</file>