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7"/>
  </p:notesMasterIdLst>
  <p:handoutMasterIdLst>
    <p:handoutMasterId r:id="rId18"/>
  </p:handoutMasterIdLst>
  <p:sldIdLst>
    <p:sldId id="314" r:id="rId5"/>
    <p:sldId id="315" r:id="rId6"/>
    <p:sldId id="320" r:id="rId7"/>
    <p:sldId id="317" r:id="rId8"/>
    <p:sldId id="321" r:id="rId9"/>
    <p:sldId id="323" r:id="rId10"/>
    <p:sldId id="324" r:id="rId11"/>
    <p:sldId id="325" r:id="rId12"/>
    <p:sldId id="326" r:id="rId13"/>
    <p:sldId id="318" r:id="rId14"/>
    <p:sldId id="319"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FBF10-8178-C6B7-B80A-C1F8D3911525}" v="1776" dt="2024-12-05T15:38:10.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autoAdjust="0"/>
    <p:restoredTop sz="95388" autoAdjust="0"/>
  </p:normalViewPr>
  <p:slideViewPr>
    <p:cSldViewPr snapToGrid="0">
      <p:cViewPr varScale="1">
        <p:scale>
          <a:sx n="54" d="100"/>
          <a:sy n="54" d="100"/>
        </p:scale>
        <p:origin x="1340" y="52"/>
      </p:cViewPr>
      <p:guideLst>
        <p:guide orient="horz" pos="3360"/>
        <p:guide pos="3840"/>
      </p:guideLst>
    </p:cSldViewPr>
  </p:slideViewPr>
  <p:outlineViewPr>
    <p:cViewPr>
      <p:scale>
        <a:sx n="33" d="100"/>
        <a:sy n="33" d="100"/>
      </p:scale>
      <p:origin x="0" y="-1267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10/21/2025</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10/21/2025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256913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169896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4</a:t>
            </a:fld>
            <a:endParaRPr lang="en-US" dirty="0"/>
          </a:p>
        </p:txBody>
      </p:sp>
    </p:spTree>
    <p:extLst>
      <p:ext uri="{BB962C8B-B14F-4D97-AF65-F5344CB8AC3E}">
        <p14:creationId xmlns:p14="http://schemas.microsoft.com/office/powerpoint/2010/main" val="333603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10</a:t>
            </a:fld>
            <a:endParaRPr lang="en-US" dirty="0"/>
          </a:p>
        </p:txBody>
      </p:sp>
    </p:spTree>
    <p:extLst>
      <p:ext uri="{BB962C8B-B14F-4D97-AF65-F5344CB8AC3E}">
        <p14:creationId xmlns:p14="http://schemas.microsoft.com/office/powerpoint/2010/main" val="63124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11</a:t>
            </a:fld>
            <a:endParaRPr lang="en-US" dirty="0"/>
          </a:p>
        </p:txBody>
      </p:sp>
    </p:spTree>
    <p:extLst>
      <p:ext uri="{BB962C8B-B14F-4D97-AF65-F5344CB8AC3E}">
        <p14:creationId xmlns:p14="http://schemas.microsoft.com/office/powerpoint/2010/main" val="3486472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4996-9779-1D0F-B5C6-7FE85FFF1EF4}"/>
              </a:ext>
            </a:extLst>
          </p:cNvPr>
          <p:cNvSpPr>
            <a:spLocks noGrp="1"/>
          </p:cNvSpPr>
          <p:nvPr>
            <p:ph type="title" hasCustomPrompt="1"/>
          </p:nvPr>
        </p:nvSpPr>
        <p:spPr>
          <a:xfrm>
            <a:off x="6096000" y="2773681"/>
            <a:ext cx="5674360" cy="3200400"/>
          </a:xfrm>
        </p:spPr>
        <p:txBody>
          <a:bodyPr anchor="b">
            <a:normAutofit/>
          </a:bodyPr>
          <a:lstStyle>
            <a:lvl1pPr>
              <a:defRPr sz="4800">
                <a:solidFill>
                  <a:schemeClr val="bg1"/>
                </a:solidFill>
              </a:defRPr>
            </a:lvl1pPr>
          </a:lstStyle>
          <a:p>
            <a:r>
              <a:rPr lang="en-US" dirty="0"/>
              <a:t>Click to add title</a:t>
            </a:r>
          </a:p>
        </p:txBody>
      </p:sp>
      <p:pic>
        <p:nvPicPr>
          <p:cNvPr id="7" name="Graphic 6">
            <a:extLst>
              <a:ext uri="{FF2B5EF4-FFF2-40B4-BE49-F238E27FC236}">
                <a16:creationId xmlns:a16="http://schemas.microsoft.com/office/drawing/2014/main" id="{96B97173-A601-1D66-1651-4FE0D76A0BC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454" t="1728"/>
          <a:stretch/>
        </p:blipFill>
        <p:spPr>
          <a:xfrm>
            <a:off x="-1" y="0"/>
            <a:ext cx="8264995" cy="5320146"/>
          </a:xfrm>
          <a:prstGeom prst="rect">
            <a:avLst/>
          </a:prstGeom>
        </p:spPr>
      </p:pic>
    </p:spTree>
    <p:extLst>
      <p:ext uri="{BB962C8B-B14F-4D97-AF65-F5344CB8AC3E}">
        <p14:creationId xmlns:p14="http://schemas.microsoft.com/office/powerpoint/2010/main" val="3810847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E5D17C7-3503-7305-8191-20863B73889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5824" b="26760"/>
          <a:stretch/>
        </p:blipFill>
        <p:spPr>
          <a:xfrm>
            <a:off x="9229725" y="1835240"/>
            <a:ext cx="2962275" cy="5022760"/>
          </a:xfrm>
          <a:prstGeom prst="rect">
            <a:avLst/>
          </a:prstGeom>
        </p:spPr>
      </p:pic>
      <p:sp>
        <p:nvSpPr>
          <p:cNvPr id="14" name="Rectangle 13">
            <a:extLst>
              <a:ext uri="{FF2B5EF4-FFF2-40B4-BE49-F238E27FC236}">
                <a16:creationId xmlns:a16="http://schemas.microsoft.com/office/drawing/2014/main" id="{C76E1AE6-3E01-1CBD-CAEC-11056D00ADE5}"/>
              </a:ext>
              <a:ext uri="{C183D7F6-B498-43B3-948B-1728B52AA6E4}">
                <adec:decorative xmlns:adec="http://schemas.microsoft.com/office/drawing/2017/decorative" val="1"/>
              </a:ext>
            </a:extLst>
          </p:cNvPr>
          <p:cNvSpPr/>
          <p:nvPr userDrawn="1"/>
        </p:nvSpPr>
        <p:spPr>
          <a:xfrm>
            <a:off x="4443413" y="1835240"/>
            <a:ext cx="7000875" cy="4279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90E28F03-2149-7C50-779B-6A2D8D789AF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903" r="75060" b="10347"/>
          <a:stretch/>
        </p:blipFill>
        <p:spPr>
          <a:xfrm rot="16200000">
            <a:off x="149650" y="-149653"/>
            <a:ext cx="1672375" cy="1971675"/>
          </a:xfrm>
          <a:prstGeom prst="rect">
            <a:avLst/>
          </a:prstGeom>
        </p:spPr>
      </p:pic>
      <p:sp>
        <p:nvSpPr>
          <p:cNvPr id="10" name="Title 9">
            <a:extLst>
              <a:ext uri="{FF2B5EF4-FFF2-40B4-BE49-F238E27FC236}">
                <a16:creationId xmlns:a16="http://schemas.microsoft.com/office/drawing/2014/main" id="{CA4CAE4E-4252-8471-C50B-1DD5AFBFECCA}"/>
              </a:ext>
            </a:extLst>
          </p:cNvPr>
          <p:cNvSpPr>
            <a:spLocks noGrp="1"/>
          </p:cNvSpPr>
          <p:nvPr>
            <p:ph type="title" hasCustomPrompt="1"/>
          </p:nvPr>
        </p:nvSpPr>
        <p:spPr>
          <a:xfrm>
            <a:off x="914399" y="365125"/>
            <a:ext cx="10363202" cy="1603462"/>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E493CE42-5465-91AC-A1F4-A4821AE37A9C}"/>
              </a:ext>
            </a:extLst>
          </p:cNvPr>
          <p:cNvSpPr>
            <a:spLocks noGrp="1"/>
          </p:cNvSpPr>
          <p:nvPr>
            <p:ph sz="quarter" idx="10" hasCustomPrompt="1"/>
          </p:nvPr>
        </p:nvSpPr>
        <p:spPr>
          <a:xfrm>
            <a:off x="914399" y="2022250"/>
            <a:ext cx="3299013" cy="391491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able Placeholder 12">
            <a:extLst>
              <a:ext uri="{FF2B5EF4-FFF2-40B4-BE49-F238E27FC236}">
                <a16:creationId xmlns:a16="http://schemas.microsoft.com/office/drawing/2014/main" id="{156A00B1-F3E3-B7FF-58F4-61DE3EF07C07}"/>
              </a:ext>
            </a:extLst>
          </p:cNvPr>
          <p:cNvSpPr>
            <a:spLocks noGrp="1"/>
          </p:cNvSpPr>
          <p:nvPr>
            <p:ph type="tbl" sz="quarter" idx="11" hasCustomPrompt="1"/>
          </p:nvPr>
        </p:nvSpPr>
        <p:spPr>
          <a:xfrm>
            <a:off x="4602163" y="2017713"/>
            <a:ext cx="6675437" cy="3932237"/>
          </a:xfrm>
        </p:spPr>
        <p:txBody>
          <a:bodyPr>
            <a:normAutofit/>
          </a:bodyPr>
          <a:lstStyle>
            <a:lvl1pPr>
              <a:defRPr sz="2000"/>
            </a:lvl1pPr>
          </a:lstStyle>
          <a:p>
            <a:r>
              <a:rPr lang="en-US" dirty="0"/>
              <a:t>Click icon to insert table</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56214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A42171-0D82-07BF-4667-498861CC2AFB}"/>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34408" r="46636" b="1"/>
          <a:stretch/>
        </p:blipFill>
        <p:spPr>
          <a:xfrm flipH="1" flipV="1">
            <a:off x="10506072" y="3984078"/>
            <a:ext cx="1685928" cy="2873921"/>
          </a:xfrm>
          <a:prstGeom prst="rect">
            <a:avLst/>
          </a:prstGeom>
        </p:spPr>
      </p:pic>
      <p:pic>
        <p:nvPicPr>
          <p:cNvPr id="9" name="Graphic 8">
            <a:extLst>
              <a:ext uri="{FF2B5EF4-FFF2-40B4-BE49-F238E27FC236}">
                <a16:creationId xmlns:a16="http://schemas.microsoft.com/office/drawing/2014/main" id="{13C71A0D-EE6D-54C4-71DE-04BE28558058}"/>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718" t="47145" r="39389" b="8754"/>
          <a:stretch/>
        </p:blipFill>
        <p:spPr>
          <a:xfrm rot="5400000" flipV="1">
            <a:off x="9781526" y="-311511"/>
            <a:ext cx="2098964" cy="2721985"/>
          </a:xfrm>
          <a:prstGeom prst="rect">
            <a:avLst/>
          </a:prstGeom>
        </p:spPr>
      </p:pic>
      <p:sp>
        <p:nvSpPr>
          <p:cNvPr id="10" name="Title 9">
            <a:extLst>
              <a:ext uri="{FF2B5EF4-FFF2-40B4-BE49-F238E27FC236}">
                <a16:creationId xmlns:a16="http://schemas.microsoft.com/office/drawing/2014/main" id="{3F82FA92-501B-5A05-E15F-2FB9BCEBE312}"/>
              </a:ext>
            </a:extLst>
          </p:cNvPr>
          <p:cNvSpPr>
            <a:spLocks noGrp="1"/>
          </p:cNvSpPr>
          <p:nvPr>
            <p:ph type="title" hasCustomPrompt="1"/>
          </p:nvPr>
        </p:nvSpPr>
        <p:spPr>
          <a:xfrm>
            <a:off x="891990" y="434225"/>
            <a:ext cx="9524998" cy="1499627"/>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B463EEE0-BE31-122C-586C-8BA8D90371E6}"/>
              </a:ext>
            </a:extLst>
          </p:cNvPr>
          <p:cNvSpPr>
            <a:spLocks noGrp="1"/>
          </p:cNvSpPr>
          <p:nvPr>
            <p:ph sz="quarter" idx="10" hasCustomPrompt="1"/>
          </p:nvPr>
        </p:nvSpPr>
        <p:spPr>
          <a:xfrm>
            <a:off x="914399" y="2022250"/>
            <a:ext cx="6257366" cy="3914910"/>
          </a:xfrm>
        </p:spPr>
        <p:txBody>
          <a:bodyPr>
            <a:normAutofit/>
          </a:bodyPr>
          <a:lstStyle>
            <a:lvl1pPr marL="0" indent="0">
              <a:spcBef>
                <a:spcPts val="0"/>
              </a:spcBef>
              <a:spcAft>
                <a:spcPts val="1200"/>
              </a:spcAft>
              <a:buNone/>
              <a:defRPr sz="2000" b="0"/>
            </a:lvl1pPr>
            <a:lvl2pPr marL="228600">
              <a:spcBef>
                <a:spcPts val="0"/>
              </a:spcBef>
              <a:spcAft>
                <a:spcPts val="1200"/>
              </a:spcAft>
              <a:defRPr sz="2000" b="0"/>
            </a:lvl2pPr>
            <a:lvl3pPr marL="685800">
              <a:spcBef>
                <a:spcPts val="0"/>
              </a:spcBef>
              <a:spcAft>
                <a:spcPts val="1200"/>
              </a:spcAft>
              <a:defRPr sz="1800" b="0"/>
            </a:lvl3pPr>
            <a:lvl4pPr marL="914400">
              <a:spcBef>
                <a:spcPts val="0"/>
              </a:spcBef>
              <a:spcAft>
                <a:spcPts val="1200"/>
              </a:spcAft>
              <a:defRPr sz="1600" b="0"/>
            </a:lvl4pPr>
            <a:lvl5pPr marL="1143000">
              <a:spcBef>
                <a:spcPts val="0"/>
              </a:spcBef>
              <a:spcAft>
                <a:spcPts val="1200"/>
              </a:spcAft>
              <a:defRPr sz="16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52C157D5-2C68-BA6A-033B-A4CC016CA68F}"/>
              </a:ext>
            </a:extLst>
          </p:cNvPr>
          <p:cNvSpPr>
            <a:spLocks noGrp="1"/>
          </p:cNvSpPr>
          <p:nvPr>
            <p:ph sz="quarter" idx="11" hasCustomPrompt="1"/>
          </p:nvPr>
        </p:nvSpPr>
        <p:spPr>
          <a:xfrm>
            <a:off x="7967475" y="2018119"/>
            <a:ext cx="2449514" cy="3931919"/>
          </a:xfrm>
        </p:spPr>
        <p:txBody>
          <a:bodyPr>
            <a:normAutofit/>
          </a:bodyPr>
          <a:lstStyle>
            <a:lvl1pPr>
              <a:spcBef>
                <a:spcPts val="0"/>
              </a:spcBef>
              <a:spcAft>
                <a:spcPts val="1200"/>
              </a:spcAft>
              <a:defRPr sz="2000" b="1"/>
            </a:lvl1pPr>
            <a:lvl2pPr marL="411480">
              <a:spcBef>
                <a:spcPts val="0"/>
              </a:spcBef>
              <a:spcAft>
                <a:spcPts val="1200"/>
              </a:spcAft>
              <a:defRPr sz="1800" b="1"/>
            </a:lvl2pPr>
            <a:lvl3pPr marL="502920">
              <a:spcBef>
                <a:spcPts val="0"/>
              </a:spcBef>
              <a:spcAft>
                <a:spcPts val="1200"/>
              </a:spcAft>
              <a:defRPr sz="1600" b="1"/>
            </a:lvl3pPr>
            <a:lvl4pPr marL="594360">
              <a:spcBef>
                <a:spcPts val="0"/>
              </a:spcBef>
              <a:spcAft>
                <a:spcPts val="1200"/>
              </a:spcAft>
              <a:defRPr sz="1400" b="1"/>
            </a:lvl4pPr>
            <a:lvl5pPr marL="685800">
              <a:spcBef>
                <a:spcPts val="0"/>
              </a:spcBef>
              <a:spcAft>
                <a:spcPts val="1200"/>
              </a:spcAft>
              <a:defRPr sz="1400"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19842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5CC9A46-E0E7-B31D-3E27-6F4303A45A9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883" t="18052" r="46636"/>
          <a:stretch/>
        </p:blipFill>
        <p:spPr>
          <a:xfrm rot="16200000" flipH="1" flipV="1">
            <a:off x="9553763" y="-952310"/>
            <a:ext cx="1685928" cy="3590547"/>
          </a:xfrm>
          <a:prstGeom prst="rect">
            <a:avLst/>
          </a:prstGeom>
        </p:spPr>
      </p:pic>
      <p:sp>
        <p:nvSpPr>
          <p:cNvPr id="7" name="Title 6">
            <a:extLst>
              <a:ext uri="{FF2B5EF4-FFF2-40B4-BE49-F238E27FC236}">
                <a16:creationId xmlns:a16="http://schemas.microsoft.com/office/drawing/2014/main" id="{767669DC-4C7F-9B50-FCC0-F2AF5B2A9509}"/>
              </a:ext>
            </a:extLst>
          </p:cNvPr>
          <p:cNvSpPr>
            <a:spLocks noGrp="1"/>
          </p:cNvSpPr>
          <p:nvPr>
            <p:ph type="title" hasCustomPrompt="1"/>
          </p:nvPr>
        </p:nvSpPr>
        <p:spPr>
          <a:xfrm>
            <a:off x="923545" y="584477"/>
            <a:ext cx="10354052" cy="1209765"/>
          </a:xfrm>
        </p:spPr>
        <p:txBody>
          <a:bodyPr>
            <a:normAutofit/>
          </a:bodyPr>
          <a:lstStyle>
            <a:lvl1pPr>
              <a:defRPr sz="3200"/>
            </a:lvl1pPr>
          </a:lstStyle>
          <a:p>
            <a:r>
              <a:rPr lang="en-US" dirty="0"/>
              <a:t>Click to add title</a:t>
            </a:r>
          </a:p>
        </p:txBody>
      </p:sp>
      <p:sp>
        <p:nvSpPr>
          <p:cNvPr id="9" name="Table Placeholder 8">
            <a:extLst>
              <a:ext uri="{FF2B5EF4-FFF2-40B4-BE49-F238E27FC236}">
                <a16:creationId xmlns:a16="http://schemas.microsoft.com/office/drawing/2014/main" id="{BEF581C2-7562-2E21-E6DD-20AEFC43AABC}"/>
              </a:ext>
            </a:extLst>
          </p:cNvPr>
          <p:cNvSpPr>
            <a:spLocks noGrp="1"/>
          </p:cNvSpPr>
          <p:nvPr>
            <p:ph type="tbl" sz="quarter" idx="10"/>
          </p:nvPr>
        </p:nvSpPr>
        <p:spPr>
          <a:xfrm>
            <a:off x="923545" y="2009775"/>
            <a:ext cx="10354052" cy="3931920"/>
          </a:xfrm>
        </p:spPr>
        <p:txBody>
          <a:bodyPr>
            <a:normAutofit/>
          </a:bodyPr>
          <a:lstStyle>
            <a:lvl1pPr>
              <a:defRPr sz="2400"/>
            </a:lvl1pPr>
          </a:lstStyle>
          <a:p>
            <a:r>
              <a:rPr lang="en-US" dirty="0"/>
              <a:t>Click icon to add table</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6384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2">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A3E8B6-2BD8-19E0-7F51-7A25EF836F8C}"/>
              </a:ext>
            </a:extLst>
          </p:cNvPr>
          <p:cNvSpPr>
            <a:spLocks noGrp="1"/>
          </p:cNvSpPr>
          <p:nvPr>
            <p:ph type="title" hasCustomPrompt="1"/>
          </p:nvPr>
        </p:nvSpPr>
        <p:spPr>
          <a:xfrm>
            <a:off x="6091515" y="374090"/>
            <a:ext cx="5057104" cy="3624984"/>
          </a:xfrm>
        </p:spPr>
        <p:txBody>
          <a:bodyPr anchor="b">
            <a:normAutofit/>
          </a:bodyPr>
          <a:lstStyle>
            <a:lvl1pPr>
              <a:defRPr sz="4800">
                <a:solidFill>
                  <a:schemeClr val="bg1"/>
                </a:solidFill>
              </a:defRPr>
            </a:lvl1pPr>
          </a:lstStyle>
          <a:p>
            <a:r>
              <a:rPr lang="en-US" dirty="0"/>
              <a:t>Click to add title</a:t>
            </a:r>
          </a:p>
        </p:txBody>
      </p:sp>
      <p:sp>
        <p:nvSpPr>
          <p:cNvPr id="8" name="Content Placeholder 2">
            <a:extLst>
              <a:ext uri="{FF2B5EF4-FFF2-40B4-BE49-F238E27FC236}">
                <a16:creationId xmlns:a16="http://schemas.microsoft.com/office/drawing/2014/main" id="{B1F96043-F6A4-F581-7DB8-96138F0E4011}"/>
              </a:ext>
            </a:extLst>
          </p:cNvPr>
          <p:cNvSpPr>
            <a:spLocks noGrp="1"/>
          </p:cNvSpPr>
          <p:nvPr>
            <p:ph idx="1" hasCustomPrompt="1"/>
          </p:nvPr>
        </p:nvSpPr>
        <p:spPr>
          <a:xfrm>
            <a:off x="6091514" y="4172989"/>
            <a:ext cx="5057103" cy="2519363"/>
          </a:xfrm>
        </p:spPr>
        <p:txBody>
          <a:bodyPr>
            <a:normAutofit/>
          </a:bodyPr>
          <a:lstStyle>
            <a:lvl1pPr marL="0" indent="0">
              <a:lnSpc>
                <a:spcPct val="90000"/>
              </a:lnSpc>
              <a:spcBef>
                <a:spcPts val="0"/>
              </a:spcBef>
              <a:spcAft>
                <a:spcPts val="0"/>
              </a:spcAft>
              <a:buNone/>
              <a:defRPr sz="2000" baseline="0">
                <a:solidFill>
                  <a:schemeClr val="bg1"/>
                </a:solidFill>
              </a:defRPr>
            </a:lvl1pPr>
            <a:lvl2pPr marL="742950" indent="-285750">
              <a:lnSpc>
                <a:spcPct val="90000"/>
              </a:lnSpc>
              <a:spcBef>
                <a:spcPts val="0"/>
              </a:spcBef>
              <a:spcAft>
                <a:spcPts val="0"/>
              </a:spcAft>
              <a:buFont typeface="Arial" panose="020B0604020202020204" pitchFamily="34" charset="0"/>
              <a:buChar char="•"/>
              <a:defRPr sz="1800" baseline="0">
                <a:solidFill>
                  <a:schemeClr val="bg1"/>
                </a:solidFill>
              </a:defRPr>
            </a:lvl2pPr>
            <a:lvl3pPr marL="1200150" indent="-285750">
              <a:lnSpc>
                <a:spcPct val="90000"/>
              </a:lnSpc>
              <a:spcBef>
                <a:spcPts val="0"/>
              </a:spcBef>
              <a:spcAft>
                <a:spcPts val="0"/>
              </a:spcAft>
              <a:buFont typeface="Arial" panose="020B0604020202020204" pitchFamily="34" charset="0"/>
              <a:buChar char="•"/>
              <a:defRPr sz="1600" baseline="0">
                <a:solidFill>
                  <a:schemeClr val="bg1"/>
                </a:solidFill>
              </a:defRPr>
            </a:lvl3pPr>
            <a:lvl4pPr marL="1657350" indent="-285750">
              <a:lnSpc>
                <a:spcPct val="90000"/>
              </a:lnSpc>
              <a:spcBef>
                <a:spcPts val="0"/>
              </a:spcBef>
              <a:spcAft>
                <a:spcPts val="0"/>
              </a:spcAft>
              <a:buFont typeface="Arial" panose="020B0604020202020204" pitchFamily="34" charset="0"/>
              <a:buChar char="•"/>
              <a:defRPr sz="1400" baseline="0">
                <a:solidFill>
                  <a:schemeClr val="bg1"/>
                </a:solidFill>
              </a:defRPr>
            </a:lvl4pPr>
            <a:lvl5pPr marL="2000250" indent="-171450">
              <a:lnSpc>
                <a:spcPct val="90000"/>
              </a:lnSpc>
              <a:spcBef>
                <a:spcPts val="0"/>
              </a:spcBef>
              <a:spcAft>
                <a:spcPts val="0"/>
              </a:spcAft>
              <a:buFont typeface="Arial" panose="020B0604020202020204" pitchFamily="34" charset="0"/>
              <a:buChar char="•"/>
              <a:defRPr sz="1200" baseline="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C805DE67-EFB0-F6F3-6C08-2FE90284C31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151" r="18577"/>
          <a:stretch/>
        </p:blipFill>
        <p:spPr>
          <a:xfrm flipH="1">
            <a:off x="0" y="0"/>
            <a:ext cx="5181600" cy="6858000"/>
          </a:xfrm>
          <a:prstGeom prst="rect">
            <a:avLst/>
          </a:prstGeom>
        </p:spPr>
      </p:pic>
    </p:spTree>
    <p:extLst>
      <p:ext uri="{BB962C8B-B14F-4D97-AF65-F5344CB8AC3E}">
        <p14:creationId xmlns:p14="http://schemas.microsoft.com/office/powerpoint/2010/main" val="2470347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October 21, 2025</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2461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DFB311A-EAAD-7656-C753-E8C73994853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4533" t="18691" r="1" b="-131"/>
          <a:stretch/>
        </p:blipFill>
        <p:spPr>
          <a:xfrm rot="5400000">
            <a:off x="7851419" y="-1244552"/>
            <a:ext cx="3096029" cy="5585137"/>
          </a:xfrm>
          <a:custGeom>
            <a:avLst/>
            <a:gdLst>
              <a:gd name="connsiteX0" fmla="*/ 0 w 1756624"/>
              <a:gd name="connsiteY0" fmla="*/ 0 h 6858000"/>
              <a:gd name="connsiteX1" fmla="*/ 1756624 w 1756624"/>
              <a:gd name="connsiteY1" fmla="*/ 0 h 6858000"/>
              <a:gd name="connsiteX2" fmla="*/ 1756624 w 1756624"/>
              <a:gd name="connsiteY2" fmla="*/ 6858000 h 6858000"/>
              <a:gd name="connsiteX3" fmla="*/ 0 w 17566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756624" h="6858000">
                <a:moveTo>
                  <a:pt x="0" y="0"/>
                </a:moveTo>
                <a:lnTo>
                  <a:pt x="1756624" y="0"/>
                </a:lnTo>
                <a:lnTo>
                  <a:pt x="1756624" y="6858000"/>
                </a:lnTo>
                <a:lnTo>
                  <a:pt x="0" y="6858000"/>
                </a:lnTo>
                <a:close/>
              </a:path>
            </a:pathLst>
          </a:custGeom>
        </p:spPr>
      </p:pic>
      <p:pic>
        <p:nvPicPr>
          <p:cNvPr id="10" name="Graphic 9">
            <a:extLst>
              <a:ext uri="{FF2B5EF4-FFF2-40B4-BE49-F238E27FC236}">
                <a16:creationId xmlns:a16="http://schemas.microsoft.com/office/drawing/2014/main" id="{1612F0DE-D367-10BB-1F71-60AA6527CAD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151" r="18577"/>
          <a:stretch/>
        </p:blipFill>
        <p:spPr>
          <a:xfrm>
            <a:off x="7010400" y="0"/>
            <a:ext cx="5181600" cy="6858000"/>
          </a:xfrm>
          <a:prstGeom prst="rect">
            <a:avLst/>
          </a:prstGeom>
        </p:spPr>
      </p:pic>
      <p:sp>
        <p:nvSpPr>
          <p:cNvPr id="2" name="Title 1">
            <a:extLst>
              <a:ext uri="{FF2B5EF4-FFF2-40B4-BE49-F238E27FC236}">
                <a16:creationId xmlns:a16="http://schemas.microsoft.com/office/drawing/2014/main" id="{4F4F5799-FC34-2F2D-D11E-9B472CAF066E}"/>
              </a:ext>
            </a:extLst>
          </p:cNvPr>
          <p:cNvSpPr>
            <a:spLocks noGrp="1"/>
          </p:cNvSpPr>
          <p:nvPr>
            <p:ph type="title" hasCustomPrompt="1"/>
          </p:nvPr>
        </p:nvSpPr>
        <p:spPr>
          <a:xfrm>
            <a:off x="914400" y="315533"/>
            <a:ext cx="5181600" cy="2376868"/>
          </a:xfrm>
        </p:spPr>
        <p:txBody>
          <a:bodyPr anchor="b">
            <a:normAutofit/>
          </a:bodyPr>
          <a:lstStyle>
            <a:lvl1pPr>
              <a:defRPr sz="3200"/>
            </a:lvl1pPr>
          </a:lstStyle>
          <a:p>
            <a:r>
              <a:rPr lang="en-US" dirty="0"/>
              <a:t>Click to add title</a:t>
            </a:r>
          </a:p>
        </p:txBody>
      </p:sp>
      <p:sp>
        <p:nvSpPr>
          <p:cNvPr id="8" name="Content Placeholder 7">
            <a:extLst>
              <a:ext uri="{FF2B5EF4-FFF2-40B4-BE49-F238E27FC236}">
                <a16:creationId xmlns:a16="http://schemas.microsoft.com/office/drawing/2014/main" id="{2575025C-084B-CD7A-F546-0E13BA13CFEF}"/>
              </a:ext>
            </a:extLst>
          </p:cNvPr>
          <p:cNvSpPr>
            <a:spLocks noGrp="1"/>
          </p:cNvSpPr>
          <p:nvPr>
            <p:ph sz="quarter" idx="10" hasCustomPrompt="1"/>
          </p:nvPr>
        </p:nvSpPr>
        <p:spPr>
          <a:xfrm>
            <a:off x="914400" y="2844800"/>
            <a:ext cx="5181600" cy="3128963"/>
          </a:xfrm>
        </p:spPr>
        <p:txBody>
          <a:bodyPr>
            <a:normAutofit/>
          </a:bodyPr>
          <a:lstStyle>
            <a:lvl1pPr marL="0" indent="0">
              <a:lnSpc>
                <a:spcPct val="120000"/>
              </a:lnSpc>
              <a:buNone/>
              <a:defRPr sz="2000"/>
            </a:lvl1pPr>
            <a:lvl2pPr>
              <a:lnSpc>
                <a:spcPct val="120000"/>
              </a:lnSpc>
              <a:defRPr sz="1800"/>
            </a:lvl2pPr>
            <a:lvl3pPr>
              <a:lnSpc>
                <a:spcPct val="120000"/>
              </a:lnSpc>
              <a:defRPr sz="1600"/>
            </a:lvl3pPr>
            <a:lvl4pPr>
              <a:lnSpc>
                <a:spcPct val="120000"/>
              </a:lnSpc>
              <a:defRPr sz="1400"/>
            </a:lvl4pPr>
            <a:lvl5pPr>
              <a:lnSpc>
                <a:spcPct val="120000"/>
              </a:lnSpc>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38750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5DE041D-A3BF-94FF-029C-719D4DADA21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3300" t="13815"/>
          <a:stretch/>
        </p:blipFill>
        <p:spPr>
          <a:xfrm>
            <a:off x="0" y="-1"/>
            <a:ext cx="4239206" cy="3776193"/>
          </a:xfrm>
          <a:prstGeom prst="rect">
            <a:avLst/>
          </a:prstGeom>
        </p:spPr>
      </p:pic>
      <p:sp>
        <p:nvSpPr>
          <p:cNvPr id="2" name="Title 1">
            <a:extLst>
              <a:ext uri="{FF2B5EF4-FFF2-40B4-BE49-F238E27FC236}">
                <a16:creationId xmlns:a16="http://schemas.microsoft.com/office/drawing/2014/main" id="{0DEE605D-0584-F71C-A97D-B672F13E3911}"/>
              </a:ext>
            </a:extLst>
          </p:cNvPr>
          <p:cNvSpPr>
            <a:spLocks noGrp="1"/>
          </p:cNvSpPr>
          <p:nvPr>
            <p:ph type="title" hasCustomPrompt="1"/>
          </p:nvPr>
        </p:nvSpPr>
        <p:spPr>
          <a:xfrm>
            <a:off x="914400" y="2580640"/>
            <a:ext cx="5181600" cy="3368819"/>
          </a:xfrm>
        </p:spPr>
        <p:txBody>
          <a:bodyPr anchor="b">
            <a:normAutofit/>
          </a:bodyPr>
          <a:lstStyle>
            <a:lvl1pPr>
              <a:defRPr sz="4800">
                <a:solidFill>
                  <a:schemeClr val="bg1"/>
                </a:solidFill>
              </a:defRPr>
            </a:lvl1pPr>
          </a:lstStyle>
          <a:p>
            <a:r>
              <a:rPr lang="en-US" dirty="0"/>
              <a:t>Click to add title</a:t>
            </a:r>
          </a:p>
        </p:txBody>
      </p:sp>
      <p:sp>
        <p:nvSpPr>
          <p:cNvPr id="9" name="Picture Placeholder 8">
            <a:extLst>
              <a:ext uri="{FF2B5EF4-FFF2-40B4-BE49-F238E27FC236}">
                <a16:creationId xmlns:a16="http://schemas.microsoft.com/office/drawing/2014/main" id="{59AF635C-89E6-F6EF-FA6A-417A9A84BF4A}"/>
              </a:ext>
            </a:extLst>
          </p:cNvPr>
          <p:cNvSpPr>
            <a:spLocks noGrp="1"/>
          </p:cNvSpPr>
          <p:nvPr>
            <p:ph type="pic" sz="quarter" idx="10" hasCustomPrompt="1"/>
          </p:nvPr>
        </p:nvSpPr>
        <p:spPr>
          <a:xfrm>
            <a:off x="6085840" y="-10159"/>
            <a:ext cx="6116320" cy="6868160"/>
          </a:xfrm>
          <a:custGeom>
            <a:avLst/>
            <a:gdLst>
              <a:gd name="connsiteX0" fmla="*/ 0 w 6116320"/>
              <a:gd name="connsiteY0" fmla="*/ 0 h 6880225"/>
              <a:gd name="connsiteX1" fmla="*/ 6116320 w 6116320"/>
              <a:gd name="connsiteY1" fmla="*/ 0 h 6880225"/>
              <a:gd name="connsiteX2" fmla="*/ 6116320 w 6116320"/>
              <a:gd name="connsiteY2" fmla="*/ 6880225 h 6880225"/>
              <a:gd name="connsiteX3" fmla="*/ 0 w 6116320"/>
              <a:gd name="connsiteY3" fmla="*/ 6880225 h 6880225"/>
              <a:gd name="connsiteX4" fmla="*/ 0 w 6116320"/>
              <a:gd name="connsiteY4" fmla="*/ 0 h 6880225"/>
              <a:gd name="connsiteX0" fmla="*/ 0 w 6116320"/>
              <a:gd name="connsiteY0" fmla="*/ 0 h 6880225"/>
              <a:gd name="connsiteX1" fmla="*/ 6116320 w 6116320"/>
              <a:gd name="connsiteY1" fmla="*/ 0 h 6880225"/>
              <a:gd name="connsiteX2" fmla="*/ 6116320 w 6116320"/>
              <a:gd name="connsiteY2" fmla="*/ 6880225 h 6880225"/>
              <a:gd name="connsiteX3" fmla="*/ 2052320 w 6116320"/>
              <a:gd name="connsiteY3" fmla="*/ 6880225 h 6880225"/>
              <a:gd name="connsiteX4" fmla="*/ 0 w 6116320"/>
              <a:gd name="connsiteY4" fmla="*/ 0 h 6880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6320" h="6880225">
                <a:moveTo>
                  <a:pt x="0" y="0"/>
                </a:moveTo>
                <a:lnTo>
                  <a:pt x="6116320" y="0"/>
                </a:lnTo>
                <a:lnTo>
                  <a:pt x="6116320" y="6880225"/>
                </a:lnTo>
                <a:lnTo>
                  <a:pt x="2052320" y="6880225"/>
                </a:lnTo>
                <a:lnTo>
                  <a:pt x="0" y="0"/>
                </a:lnTo>
                <a:close/>
              </a:path>
            </a:pathLst>
          </a:custGeom>
        </p:spPr>
        <p:txBody>
          <a:bodyPr>
            <a:norm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73678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B74EE53-DB22-C27E-074F-A7129585FE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158" t="-5374" b="78533"/>
          <a:stretch/>
        </p:blipFill>
        <p:spPr>
          <a:xfrm rot="10800000">
            <a:off x="6324600" y="0"/>
            <a:ext cx="5867400" cy="1647324"/>
          </a:xfrm>
          <a:prstGeom prst="rect">
            <a:avLst/>
          </a:prstGeom>
        </p:spPr>
      </p:pic>
      <p:sp>
        <p:nvSpPr>
          <p:cNvPr id="2" name="Title 1">
            <a:extLst>
              <a:ext uri="{FF2B5EF4-FFF2-40B4-BE49-F238E27FC236}">
                <a16:creationId xmlns:a16="http://schemas.microsoft.com/office/drawing/2014/main" id="{278AEF0C-FA4B-8C23-0132-5529EC244F9E}"/>
              </a:ext>
            </a:extLst>
          </p:cNvPr>
          <p:cNvSpPr>
            <a:spLocks noGrp="1"/>
          </p:cNvSpPr>
          <p:nvPr>
            <p:ph type="title" hasCustomPrompt="1"/>
          </p:nvPr>
        </p:nvSpPr>
        <p:spPr>
          <a:xfrm>
            <a:off x="6126480" y="1310639"/>
            <a:ext cx="4805997" cy="2689629"/>
          </a:xfrm>
        </p:spPr>
        <p:txBody>
          <a:bodyPr anchor="b">
            <a:normAutofit/>
          </a:bodyPr>
          <a:lstStyle>
            <a:lvl1pPr>
              <a:defRPr sz="4800"/>
            </a:lvl1pPr>
          </a:lstStyle>
          <a:p>
            <a:r>
              <a:rPr lang="en-US" dirty="0"/>
              <a:t>Click to add title</a:t>
            </a:r>
          </a:p>
        </p:txBody>
      </p:sp>
      <p:sp>
        <p:nvSpPr>
          <p:cNvPr id="12" name="Picture Placeholder 11">
            <a:extLst>
              <a:ext uri="{FF2B5EF4-FFF2-40B4-BE49-F238E27FC236}">
                <a16:creationId xmlns:a16="http://schemas.microsoft.com/office/drawing/2014/main" id="{B3DD4867-9B0B-647C-1F78-5E50BF30F089}"/>
              </a:ext>
            </a:extLst>
          </p:cNvPr>
          <p:cNvSpPr>
            <a:spLocks noGrp="1"/>
          </p:cNvSpPr>
          <p:nvPr>
            <p:ph type="pic" sz="quarter" idx="11"/>
          </p:nvPr>
        </p:nvSpPr>
        <p:spPr>
          <a:xfrm>
            <a:off x="0" y="-1016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053840 w 6096000"/>
              <a:gd name="connsiteY2" fmla="*/ 6858000 h 6858000"/>
              <a:gd name="connsiteX3" fmla="*/ 0 w 6096000"/>
              <a:gd name="connsiteY3" fmla="*/ 6858000 h 6858000"/>
              <a:gd name="connsiteX4" fmla="*/ 0 w 6096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4053840" y="6858000"/>
                </a:lnTo>
                <a:lnTo>
                  <a:pt x="0" y="6858000"/>
                </a:lnTo>
                <a:lnTo>
                  <a:pt x="0" y="0"/>
                </a:lnTo>
                <a:close/>
              </a:path>
            </a:pathLst>
          </a:custGeom>
        </p:spPr>
        <p:txBody>
          <a:bodyPr>
            <a:normAutofit/>
          </a:bodyPr>
          <a:lstStyle>
            <a:lvl1pPr marL="0" indent="0" algn="ctr">
              <a:buNone/>
              <a:defRPr sz="2000"/>
            </a:lvl1pPr>
          </a:lstStyle>
          <a:p>
            <a:r>
              <a:rPr lang="en-US" dirty="0"/>
              <a:t>Click icon to add picture</a:t>
            </a:r>
          </a:p>
        </p:txBody>
      </p:sp>
      <p:sp>
        <p:nvSpPr>
          <p:cNvPr id="10" name="Content Placeholder 9">
            <a:extLst>
              <a:ext uri="{FF2B5EF4-FFF2-40B4-BE49-F238E27FC236}">
                <a16:creationId xmlns:a16="http://schemas.microsoft.com/office/drawing/2014/main" id="{BFF4D65D-965A-5E86-4D91-C72D1D03A8B9}"/>
              </a:ext>
            </a:extLst>
          </p:cNvPr>
          <p:cNvSpPr>
            <a:spLocks noGrp="1"/>
          </p:cNvSpPr>
          <p:nvPr>
            <p:ph sz="quarter" idx="10" hasCustomPrompt="1"/>
          </p:nvPr>
        </p:nvSpPr>
        <p:spPr>
          <a:xfrm>
            <a:off x="6126163" y="4172990"/>
            <a:ext cx="4805997" cy="2389736"/>
          </a:xfrm>
        </p:spPr>
        <p:txBody>
          <a:bodyPr>
            <a:normAutofit/>
          </a:bodyPr>
          <a:lstStyle>
            <a:lvl1pPr marL="0" indent="0">
              <a:buFont typeface="Arial" panose="020B0604020202020204" pitchFamily="34" charse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365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4C9F686-E069-3B60-9625-01EE6A41D75D}"/>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5239"/>
          <a:stretch/>
        </p:blipFill>
        <p:spPr>
          <a:xfrm flipH="1">
            <a:off x="9135414" y="0"/>
            <a:ext cx="3056586" cy="6858000"/>
          </a:xfrm>
          <a:custGeom>
            <a:avLst/>
            <a:gdLst>
              <a:gd name="connsiteX0" fmla="*/ 4284372 w 4284372"/>
              <a:gd name="connsiteY0" fmla="*/ 0 h 6858000"/>
              <a:gd name="connsiteX1" fmla="*/ 0 w 4284372"/>
              <a:gd name="connsiteY1" fmla="*/ 0 h 6858000"/>
              <a:gd name="connsiteX2" fmla="*/ 0 w 4284372"/>
              <a:gd name="connsiteY2" fmla="*/ 6858000 h 6858000"/>
              <a:gd name="connsiteX3" fmla="*/ 4284372 w 42843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84372" h="6858000">
                <a:moveTo>
                  <a:pt x="4284372" y="0"/>
                </a:moveTo>
                <a:lnTo>
                  <a:pt x="0" y="0"/>
                </a:lnTo>
                <a:lnTo>
                  <a:pt x="0" y="6858000"/>
                </a:lnTo>
                <a:lnTo>
                  <a:pt x="4284372" y="6858000"/>
                </a:lnTo>
                <a:close/>
              </a:path>
            </a:pathLst>
          </a:custGeom>
        </p:spPr>
      </p:pic>
      <p:pic>
        <p:nvPicPr>
          <p:cNvPr id="9" name="Graphic 8">
            <a:extLst>
              <a:ext uri="{FF2B5EF4-FFF2-40B4-BE49-F238E27FC236}">
                <a16:creationId xmlns:a16="http://schemas.microsoft.com/office/drawing/2014/main" id="{6D7227F9-50F9-820B-69B7-924C02120466}"/>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2330"/>
          <a:stretch/>
        </p:blipFill>
        <p:spPr>
          <a:xfrm>
            <a:off x="7810500" y="3025140"/>
            <a:ext cx="4381500" cy="3832860"/>
          </a:xfrm>
          <a:prstGeom prst="rect">
            <a:avLst/>
          </a:prstGeom>
        </p:spPr>
      </p:pic>
      <p:sp>
        <p:nvSpPr>
          <p:cNvPr id="2" name="Title 1">
            <a:extLst>
              <a:ext uri="{FF2B5EF4-FFF2-40B4-BE49-F238E27FC236}">
                <a16:creationId xmlns:a16="http://schemas.microsoft.com/office/drawing/2014/main" id="{448D1E69-316E-A8E1-7ADA-040A0E490730}"/>
              </a:ext>
            </a:extLst>
          </p:cNvPr>
          <p:cNvSpPr>
            <a:spLocks noGrp="1"/>
          </p:cNvSpPr>
          <p:nvPr>
            <p:ph type="title" hasCustomPrompt="1"/>
          </p:nvPr>
        </p:nvSpPr>
        <p:spPr>
          <a:xfrm>
            <a:off x="914399" y="365125"/>
            <a:ext cx="7273637" cy="1646555"/>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61069CA0-E0AB-99C6-10DB-13AAC019DD7D}"/>
              </a:ext>
            </a:extLst>
          </p:cNvPr>
          <p:cNvSpPr>
            <a:spLocks noGrp="1"/>
          </p:cNvSpPr>
          <p:nvPr>
            <p:ph sz="quarter" idx="10" hasCustomPrompt="1"/>
          </p:nvPr>
        </p:nvSpPr>
        <p:spPr>
          <a:xfrm>
            <a:off x="914399" y="2011363"/>
            <a:ext cx="7273638" cy="4155757"/>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15213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left Image 1">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89277D-BC14-E7E0-5822-5575F563E1C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039100" y="228600"/>
            <a:ext cx="4381500" cy="3924300"/>
          </a:xfrm>
          <a:prstGeom prst="rect">
            <a:avLst/>
          </a:prstGeom>
        </p:spPr>
      </p:pic>
      <p:sp>
        <p:nvSpPr>
          <p:cNvPr id="2" name="Title 1">
            <a:extLst>
              <a:ext uri="{FF2B5EF4-FFF2-40B4-BE49-F238E27FC236}">
                <a16:creationId xmlns:a16="http://schemas.microsoft.com/office/drawing/2014/main" id="{4FDB1BDE-C8F3-ACC0-740B-CBD8128777D5}"/>
              </a:ext>
            </a:extLst>
          </p:cNvPr>
          <p:cNvSpPr>
            <a:spLocks noGrp="1"/>
          </p:cNvSpPr>
          <p:nvPr>
            <p:ph type="title"/>
          </p:nvPr>
        </p:nvSpPr>
        <p:spPr>
          <a:xfrm>
            <a:off x="6096000" y="375285"/>
            <a:ext cx="4896678" cy="3624984"/>
          </a:xfrm>
        </p:spPr>
        <p:txBody>
          <a:bodyPr anchor="b">
            <a:normAutofit/>
          </a:bodyPr>
          <a:lstStyle>
            <a:lvl1pPr>
              <a:defRPr sz="4800">
                <a:solidFill>
                  <a:schemeClr val="bg1"/>
                </a:solidFill>
              </a:defRPr>
            </a:lvl1pPr>
          </a:lstStyle>
          <a:p>
            <a:endParaRPr lang="en-US" dirty="0"/>
          </a:p>
        </p:txBody>
      </p:sp>
      <p:sp>
        <p:nvSpPr>
          <p:cNvPr id="11" name="Picture Placeholder 10">
            <a:extLst>
              <a:ext uri="{FF2B5EF4-FFF2-40B4-BE49-F238E27FC236}">
                <a16:creationId xmlns:a16="http://schemas.microsoft.com/office/drawing/2014/main" id="{128597A3-47D0-F393-55D9-07FFD951F396}"/>
              </a:ext>
            </a:extLst>
          </p:cNvPr>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405384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586 w 6096586"/>
              <a:gd name="connsiteY0" fmla="*/ 0 h 6858000"/>
              <a:gd name="connsiteX1" fmla="*/ 4054426 w 6096586"/>
              <a:gd name="connsiteY1" fmla="*/ 0 h 6858000"/>
              <a:gd name="connsiteX2" fmla="*/ 6096586 w 6096586"/>
              <a:gd name="connsiteY2" fmla="*/ 6858000 h 6858000"/>
              <a:gd name="connsiteX3" fmla="*/ 586 w 6096586"/>
              <a:gd name="connsiteY3" fmla="*/ 6858000 h 6858000"/>
              <a:gd name="connsiteX4" fmla="*/ 586 w 6096586"/>
              <a:gd name="connsiteY4" fmla="*/ 3669792 h 6858000"/>
              <a:gd name="connsiteX5" fmla="*/ 586 w 6096586"/>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 name="connsiteX0" fmla="*/ 0 w 6096000"/>
              <a:gd name="connsiteY0" fmla="*/ 0 h 6858000"/>
              <a:gd name="connsiteX1" fmla="*/ 4053840 w 6096000"/>
              <a:gd name="connsiteY1" fmla="*/ 0 h 6858000"/>
              <a:gd name="connsiteX2" fmla="*/ 6096000 w 6096000"/>
              <a:gd name="connsiteY2" fmla="*/ 6858000 h 6858000"/>
              <a:gd name="connsiteX3" fmla="*/ 950976 w 6096000"/>
              <a:gd name="connsiteY3" fmla="*/ 6858000 h 6858000"/>
              <a:gd name="connsiteX4" fmla="*/ 0 w 6096000"/>
              <a:gd name="connsiteY4" fmla="*/ 3669792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4053840" y="0"/>
                </a:lnTo>
                <a:lnTo>
                  <a:pt x="6096000" y="6858000"/>
                </a:lnTo>
                <a:lnTo>
                  <a:pt x="950976" y="6858000"/>
                </a:lnTo>
                <a:lnTo>
                  <a:pt x="0" y="3669792"/>
                </a:lnTo>
                <a:lnTo>
                  <a:pt x="0" y="0"/>
                </a:lnTo>
                <a:close/>
              </a:path>
            </a:pathLst>
          </a:custGeom>
        </p:spPr>
        <p:txBody>
          <a:bodyPr>
            <a:normAutofit/>
          </a:bodyPr>
          <a:lstStyle>
            <a:lvl1pPr marL="0" indent="0" algn="l">
              <a:buNone/>
              <a:defRPr sz="2000">
                <a:solidFill>
                  <a:schemeClr val="bg1"/>
                </a:solidFill>
              </a:defRPr>
            </a:lvl1pPr>
          </a:lstStyle>
          <a:p>
            <a:r>
              <a:rPr lang="en-US" dirty="0"/>
              <a:t>Click icon to add picture</a:t>
            </a:r>
          </a:p>
        </p:txBody>
      </p:sp>
      <p:sp>
        <p:nvSpPr>
          <p:cNvPr id="9" name="Content Placeholder 10">
            <a:extLst>
              <a:ext uri="{FF2B5EF4-FFF2-40B4-BE49-F238E27FC236}">
                <a16:creationId xmlns:a16="http://schemas.microsoft.com/office/drawing/2014/main" id="{4BF260CE-C6E3-AE7A-DB8E-A72A1CF5B54E}"/>
              </a:ext>
            </a:extLst>
          </p:cNvPr>
          <p:cNvSpPr>
            <a:spLocks noGrp="1"/>
          </p:cNvSpPr>
          <p:nvPr>
            <p:ph sz="quarter" idx="10" hasCustomPrompt="1"/>
          </p:nvPr>
        </p:nvSpPr>
        <p:spPr>
          <a:xfrm>
            <a:off x="6096000" y="4172990"/>
            <a:ext cx="4896677" cy="2309726"/>
          </a:xfrm>
        </p:spPr>
        <p:txBody>
          <a:bodyPr>
            <a:normAutofit/>
          </a:bodyPr>
          <a:lstStyle>
            <a:lvl1pPr marL="0" indent="0">
              <a:spcBef>
                <a:spcPts val="0"/>
              </a:spcBef>
              <a:spcAft>
                <a:spcPts val="1200"/>
              </a:spcAft>
              <a:buNone/>
              <a:defRPr sz="2000">
                <a:solidFill>
                  <a:schemeClr val="bg1"/>
                </a:solidFill>
              </a:defRPr>
            </a:lvl1pPr>
            <a:lvl2pPr marL="742950" indent="-285750">
              <a:spcBef>
                <a:spcPts val="0"/>
              </a:spcBef>
              <a:spcAft>
                <a:spcPts val="1200"/>
              </a:spcAft>
              <a:buFont typeface="Arial" panose="020B0604020202020204" pitchFamily="34" charset="0"/>
              <a:buChar char="•"/>
              <a:defRPr sz="1800">
                <a:solidFill>
                  <a:schemeClr val="bg1"/>
                </a:solidFill>
              </a:defRPr>
            </a:lvl2pPr>
            <a:lvl3pPr marL="1200150" indent="-285750">
              <a:spcBef>
                <a:spcPts val="0"/>
              </a:spcBef>
              <a:spcAft>
                <a:spcPts val="1200"/>
              </a:spcAft>
              <a:buFont typeface="Arial" panose="020B0604020202020204" pitchFamily="34" charset="0"/>
              <a:buChar char="•"/>
              <a:defRPr sz="1600">
                <a:solidFill>
                  <a:schemeClr val="bg1"/>
                </a:solidFill>
              </a:defRPr>
            </a:lvl3pPr>
            <a:lvl4pPr marL="1657350" indent="-285750">
              <a:spcBef>
                <a:spcPts val="0"/>
              </a:spcBef>
              <a:spcAft>
                <a:spcPts val="1200"/>
              </a:spcAft>
              <a:buFont typeface="Arial" panose="020B0604020202020204" pitchFamily="34" charset="0"/>
              <a:buChar char="•"/>
              <a:defRPr sz="1400">
                <a:solidFill>
                  <a:schemeClr val="bg1"/>
                </a:solidFill>
              </a:defRPr>
            </a:lvl4pPr>
            <a:lvl5pPr marL="2114550" indent="-285750">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111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1">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6E20435-B9A5-359D-133D-5D3EED409CD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55" t="41988" r="53993" b="33420"/>
          <a:stretch/>
        </p:blipFill>
        <p:spPr>
          <a:xfrm rot="10800000">
            <a:off x="9198864" y="-5"/>
            <a:ext cx="2993136" cy="1517907"/>
          </a:xfrm>
          <a:prstGeom prst="rect">
            <a:avLst/>
          </a:prstGeom>
        </p:spPr>
      </p:pic>
      <p:pic>
        <p:nvPicPr>
          <p:cNvPr id="9" name="Graphic 8">
            <a:extLst>
              <a:ext uri="{FF2B5EF4-FFF2-40B4-BE49-F238E27FC236}">
                <a16:creationId xmlns:a16="http://schemas.microsoft.com/office/drawing/2014/main" id="{7B99CAE4-AA9B-52BA-7DE8-8245CE705D35}"/>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445" t="24819" r="46503"/>
          <a:stretch/>
        </p:blipFill>
        <p:spPr>
          <a:xfrm rot="16200000">
            <a:off x="961221" y="4525179"/>
            <a:ext cx="1371600" cy="3294042"/>
          </a:xfrm>
          <a:prstGeom prst="rect">
            <a:avLst/>
          </a:prstGeom>
        </p:spPr>
      </p:pic>
      <p:sp>
        <p:nvSpPr>
          <p:cNvPr id="10" name="Title 9">
            <a:extLst>
              <a:ext uri="{FF2B5EF4-FFF2-40B4-BE49-F238E27FC236}">
                <a16:creationId xmlns:a16="http://schemas.microsoft.com/office/drawing/2014/main" id="{28DFE681-710B-6FE5-B8E0-3BC9DB9F12D1}"/>
              </a:ext>
            </a:extLst>
          </p:cNvPr>
          <p:cNvSpPr>
            <a:spLocks noGrp="1"/>
          </p:cNvSpPr>
          <p:nvPr>
            <p:ph type="title" hasCustomPrompt="1"/>
          </p:nvPr>
        </p:nvSpPr>
        <p:spPr>
          <a:xfrm>
            <a:off x="914399" y="365125"/>
            <a:ext cx="10363201" cy="1629601"/>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3FE383D3-6A16-1891-FF52-470B26B94042}"/>
              </a:ext>
            </a:extLst>
          </p:cNvPr>
          <p:cNvSpPr>
            <a:spLocks noGrp="1"/>
          </p:cNvSpPr>
          <p:nvPr>
            <p:ph sz="quarter" idx="10" hasCustomPrompt="1"/>
          </p:nvPr>
        </p:nvSpPr>
        <p:spPr>
          <a:xfrm>
            <a:off x="914399"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74B5EB04-CA6E-7417-56DF-A55B21E94B74}"/>
              </a:ext>
            </a:extLst>
          </p:cNvPr>
          <p:cNvSpPr>
            <a:spLocks noGrp="1"/>
          </p:cNvSpPr>
          <p:nvPr>
            <p:ph sz="quarter" idx="11" hasCustomPrompt="1"/>
          </p:nvPr>
        </p:nvSpPr>
        <p:spPr>
          <a:xfrm>
            <a:off x="6284891" y="2022250"/>
            <a:ext cx="499270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17792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83FA55-EF1D-66CF-8FD5-29086D71E62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81" t="40714" r="61027" b="44471"/>
          <a:stretch/>
        </p:blipFill>
        <p:spPr>
          <a:xfrm rot="10800000" flipV="1">
            <a:off x="-26830" y="5950040"/>
            <a:ext cx="2513521" cy="914400"/>
          </a:xfrm>
          <a:prstGeom prst="rect">
            <a:avLst/>
          </a:prstGeom>
        </p:spPr>
      </p:pic>
      <p:pic>
        <p:nvPicPr>
          <p:cNvPr id="9" name="Graphic 8">
            <a:extLst>
              <a:ext uri="{FF2B5EF4-FFF2-40B4-BE49-F238E27FC236}">
                <a16:creationId xmlns:a16="http://schemas.microsoft.com/office/drawing/2014/main" id="{542CEFED-8DE0-0155-A5B6-A44051A6D034}"/>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883" t="18052" r="46636"/>
          <a:stretch/>
        </p:blipFill>
        <p:spPr>
          <a:xfrm rot="16200000" flipH="1" flipV="1">
            <a:off x="9553763" y="-952310"/>
            <a:ext cx="1685928" cy="3590547"/>
          </a:xfrm>
          <a:prstGeom prst="rect">
            <a:avLst/>
          </a:prstGeom>
        </p:spPr>
      </p:pic>
      <p:sp>
        <p:nvSpPr>
          <p:cNvPr id="10" name="Title 9">
            <a:extLst>
              <a:ext uri="{FF2B5EF4-FFF2-40B4-BE49-F238E27FC236}">
                <a16:creationId xmlns:a16="http://schemas.microsoft.com/office/drawing/2014/main" id="{57FC493E-284F-ADBA-D92D-883CAB13ADCA}"/>
              </a:ext>
            </a:extLst>
          </p:cNvPr>
          <p:cNvSpPr>
            <a:spLocks noGrp="1"/>
          </p:cNvSpPr>
          <p:nvPr>
            <p:ph type="title" hasCustomPrompt="1"/>
          </p:nvPr>
        </p:nvSpPr>
        <p:spPr>
          <a:xfrm>
            <a:off x="914398" y="365125"/>
            <a:ext cx="10439401" cy="1617017"/>
          </a:xfrm>
        </p:spPr>
        <p:txBody>
          <a:bodyPr>
            <a:normAutofit/>
          </a:bodyPr>
          <a:lstStyle>
            <a:lvl1pPr>
              <a:defRPr sz="3200"/>
            </a:lvl1pPr>
          </a:lstStyle>
          <a:p>
            <a:r>
              <a:rPr lang="en-US" dirty="0"/>
              <a:t>Click to add title</a:t>
            </a:r>
          </a:p>
        </p:txBody>
      </p:sp>
      <p:sp>
        <p:nvSpPr>
          <p:cNvPr id="11" name="Content Placeholder 10">
            <a:extLst>
              <a:ext uri="{FF2B5EF4-FFF2-40B4-BE49-F238E27FC236}">
                <a16:creationId xmlns:a16="http://schemas.microsoft.com/office/drawing/2014/main" id="{4B8B2035-4AA9-D25E-9F15-3ED36F734D13}"/>
              </a:ext>
            </a:extLst>
          </p:cNvPr>
          <p:cNvSpPr>
            <a:spLocks noGrp="1"/>
          </p:cNvSpPr>
          <p:nvPr>
            <p:ph sz="quarter" idx="10" hasCustomPrompt="1"/>
          </p:nvPr>
        </p:nvSpPr>
        <p:spPr>
          <a:xfrm>
            <a:off x="914399" y="2022250"/>
            <a:ext cx="3310129" cy="3747180"/>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6A694422-6B3E-3D80-AC41-FD1CED52ACAB}"/>
              </a:ext>
            </a:extLst>
          </p:cNvPr>
          <p:cNvSpPr>
            <a:spLocks noGrp="1"/>
          </p:cNvSpPr>
          <p:nvPr>
            <p:ph sz="quarter" idx="11" hasCustomPrompt="1"/>
          </p:nvPr>
        </p:nvSpPr>
        <p:spPr>
          <a:xfrm>
            <a:off x="4602310" y="2018120"/>
            <a:ext cx="6751489" cy="3747180"/>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82813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right Imag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8DBD2A1-633E-7A22-751B-5CEFCA93F20C}"/>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7703" t="485" b="67543"/>
          <a:stretch/>
        </p:blipFill>
        <p:spPr>
          <a:xfrm rot="5400000">
            <a:off x="-115162" y="115164"/>
            <a:ext cx="1895058" cy="1664735"/>
          </a:xfrm>
          <a:prstGeom prst="rect">
            <a:avLst/>
          </a:prstGeom>
        </p:spPr>
      </p:pic>
      <p:sp>
        <p:nvSpPr>
          <p:cNvPr id="9" name="Title 8">
            <a:extLst>
              <a:ext uri="{FF2B5EF4-FFF2-40B4-BE49-F238E27FC236}">
                <a16:creationId xmlns:a16="http://schemas.microsoft.com/office/drawing/2014/main" id="{3E7BF4D0-D641-9859-157D-B9094EF3DAB1}"/>
              </a:ext>
            </a:extLst>
          </p:cNvPr>
          <p:cNvSpPr>
            <a:spLocks noGrp="1"/>
          </p:cNvSpPr>
          <p:nvPr>
            <p:ph type="title" hasCustomPrompt="1"/>
          </p:nvPr>
        </p:nvSpPr>
        <p:spPr>
          <a:xfrm>
            <a:off x="916385" y="446313"/>
            <a:ext cx="5179615" cy="1448747"/>
          </a:xfrm>
        </p:spPr>
        <p:txBody>
          <a:bodyPr>
            <a:normAutofit/>
          </a:bodyPr>
          <a:lstStyle>
            <a:lvl1pPr>
              <a:defRPr sz="3200"/>
            </a:lvl1pPr>
          </a:lstStyle>
          <a:p>
            <a:r>
              <a:rPr lang="en-US" dirty="0"/>
              <a:t>Click to add title</a:t>
            </a:r>
          </a:p>
        </p:txBody>
      </p:sp>
      <p:sp>
        <p:nvSpPr>
          <p:cNvPr id="10" name="Content Placeholder 10">
            <a:extLst>
              <a:ext uri="{FF2B5EF4-FFF2-40B4-BE49-F238E27FC236}">
                <a16:creationId xmlns:a16="http://schemas.microsoft.com/office/drawing/2014/main" id="{115AE488-757F-4C5A-7733-85C1D1EA98D3}"/>
              </a:ext>
            </a:extLst>
          </p:cNvPr>
          <p:cNvSpPr>
            <a:spLocks noGrp="1"/>
          </p:cNvSpPr>
          <p:nvPr>
            <p:ph sz="quarter" idx="10" hasCustomPrompt="1"/>
          </p:nvPr>
        </p:nvSpPr>
        <p:spPr>
          <a:xfrm>
            <a:off x="914399" y="2022250"/>
            <a:ext cx="5181600" cy="3747180"/>
          </a:xfrm>
        </p:spPr>
        <p:txBody>
          <a:bodyPr>
            <a:normAutofit/>
          </a:bodyPr>
          <a:lstStyle>
            <a:lvl1pPr>
              <a:spcBef>
                <a:spcPts val="0"/>
              </a:spcBef>
              <a:spcAft>
                <a:spcPts val="1200"/>
              </a:spcAft>
              <a:defRPr sz="2000" b="0"/>
            </a:lvl1pPr>
            <a:lvl2pPr>
              <a:spcBef>
                <a:spcPts val="0"/>
              </a:spcBef>
              <a:spcAft>
                <a:spcPts val="1200"/>
              </a:spcAft>
              <a:defRPr sz="1800" b="0"/>
            </a:lvl2pPr>
            <a:lvl3pPr>
              <a:spcBef>
                <a:spcPts val="0"/>
              </a:spcBef>
              <a:spcAft>
                <a:spcPts val="1200"/>
              </a:spcAft>
              <a:defRPr sz="1600" b="0"/>
            </a:lvl3pPr>
            <a:lvl4pPr>
              <a:spcBef>
                <a:spcPts val="0"/>
              </a:spcBef>
              <a:spcAft>
                <a:spcPts val="1200"/>
              </a:spcAft>
              <a:defRPr sz="1400" b="0"/>
            </a:lvl4pPr>
            <a:lvl5pPr>
              <a:spcBef>
                <a:spcPts val="0"/>
              </a:spcBef>
              <a:spcAft>
                <a:spcPts val="1200"/>
              </a:spcAft>
              <a:defRPr sz="1400" b="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9B66675-D8A5-0062-EB51-C8069A2C3C2E}"/>
              </a:ext>
            </a:extLst>
          </p:cNvPr>
          <p:cNvSpPr>
            <a:spLocks noGrp="1"/>
          </p:cNvSpPr>
          <p:nvPr>
            <p:ph type="sldNum" sz="quarter" idx="4"/>
          </p:nvPr>
        </p:nvSpPr>
        <p:spPr>
          <a:xfrm>
            <a:off x="914400" y="6246254"/>
            <a:ext cx="631065" cy="296214"/>
          </a:xfrm>
          <a:prstGeom prst="rect">
            <a:avLst/>
          </a:prstGeom>
        </p:spPr>
        <p:txBody>
          <a:bodyPr vert="horz" lIns="91440" tIns="45720" rIns="91440" bIns="45720" rtlCol="0" anchor="ctr"/>
          <a:lstStyle>
            <a:lvl1pPr algn="l">
              <a:defRPr sz="1200">
                <a:solidFill>
                  <a:schemeClr val="tx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39DD264F-42B5-DBB0-9839-DB4C6827ED76}"/>
              </a:ext>
            </a:extLst>
          </p:cNvPr>
          <p:cNvSpPr>
            <a:spLocks noGrp="1"/>
          </p:cNvSpPr>
          <p:nvPr>
            <p:ph type="pic" sz="quarter" idx="11"/>
          </p:nvPr>
        </p:nvSpPr>
        <p:spPr>
          <a:xfrm>
            <a:off x="6076950" y="0"/>
            <a:ext cx="6115050" cy="6868886"/>
          </a:xfrm>
          <a:custGeom>
            <a:avLst/>
            <a:gdLst>
              <a:gd name="connsiteX0" fmla="*/ 0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0 w 6115050"/>
              <a:gd name="connsiteY4" fmla="*/ 0 h 6858000"/>
              <a:gd name="connsiteX0" fmla="*/ 2024742 w 6115050"/>
              <a:gd name="connsiteY0" fmla="*/ 0 h 6858000"/>
              <a:gd name="connsiteX1" fmla="*/ 6115050 w 6115050"/>
              <a:gd name="connsiteY1" fmla="*/ 0 h 6858000"/>
              <a:gd name="connsiteX2" fmla="*/ 6115050 w 6115050"/>
              <a:gd name="connsiteY2" fmla="*/ 6858000 h 6858000"/>
              <a:gd name="connsiteX3" fmla="*/ 0 w 6115050"/>
              <a:gd name="connsiteY3" fmla="*/ 6858000 h 6858000"/>
              <a:gd name="connsiteX4" fmla="*/ 2024742 w 6115050"/>
              <a:gd name="connsiteY4" fmla="*/ 0 h 6858000"/>
              <a:gd name="connsiteX0" fmla="*/ 2024742 w 6115050"/>
              <a:gd name="connsiteY0" fmla="*/ 0 h 6858000"/>
              <a:gd name="connsiteX1" fmla="*/ 6115050 w 6115050"/>
              <a:gd name="connsiteY1" fmla="*/ 0 h 6858000"/>
              <a:gd name="connsiteX2" fmla="*/ 6115050 w 6115050"/>
              <a:gd name="connsiteY2" fmla="*/ 3603171 h 6858000"/>
              <a:gd name="connsiteX3" fmla="*/ 6115050 w 6115050"/>
              <a:gd name="connsiteY3" fmla="*/ 6858000 h 6858000"/>
              <a:gd name="connsiteX4" fmla="*/ 0 w 6115050"/>
              <a:gd name="connsiteY4" fmla="*/ 6858000 h 6858000"/>
              <a:gd name="connsiteX5" fmla="*/ 2024742 w 6115050"/>
              <a:gd name="connsiteY5" fmla="*/ 0 h 6858000"/>
              <a:gd name="connsiteX0" fmla="*/ 2024742 w 6115050"/>
              <a:gd name="connsiteY0" fmla="*/ 0 h 6868886"/>
              <a:gd name="connsiteX1" fmla="*/ 6115050 w 6115050"/>
              <a:gd name="connsiteY1" fmla="*/ 0 h 6868886"/>
              <a:gd name="connsiteX2" fmla="*/ 6115050 w 6115050"/>
              <a:gd name="connsiteY2" fmla="*/ 3603171 h 6868886"/>
              <a:gd name="connsiteX3" fmla="*/ 5157107 w 6115050"/>
              <a:gd name="connsiteY3" fmla="*/ 6868886 h 6868886"/>
              <a:gd name="connsiteX4" fmla="*/ 0 w 6115050"/>
              <a:gd name="connsiteY4" fmla="*/ 6858000 h 6868886"/>
              <a:gd name="connsiteX5" fmla="*/ 2024742 w 6115050"/>
              <a:gd name="connsiteY5" fmla="*/ 0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5050" h="6868886">
                <a:moveTo>
                  <a:pt x="2024742" y="0"/>
                </a:moveTo>
                <a:lnTo>
                  <a:pt x="6115050" y="0"/>
                </a:lnTo>
                <a:lnTo>
                  <a:pt x="6115050" y="3603171"/>
                </a:lnTo>
                <a:lnTo>
                  <a:pt x="5157107" y="6868886"/>
                </a:lnTo>
                <a:lnTo>
                  <a:pt x="0" y="6858000"/>
                </a:lnTo>
                <a:lnTo>
                  <a:pt x="2024742" y="0"/>
                </a:lnTo>
                <a:close/>
              </a:path>
            </a:pathLst>
          </a:custGeom>
        </p:spPr>
        <p:txBody>
          <a:bodyPr>
            <a:normAutofit/>
          </a:bodyPr>
          <a:lstStyle>
            <a:lvl1pPr marL="0" indent="0" algn="r">
              <a:buNone/>
              <a:defRPr sz="2000"/>
            </a:lvl1pPr>
          </a:lstStyle>
          <a:p>
            <a:r>
              <a:rPr lang="en-US" dirty="0"/>
              <a:t>Click icon to add picture</a:t>
            </a:r>
          </a:p>
        </p:txBody>
      </p:sp>
    </p:spTree>
    <p:extLst>
      <p:ext uri="{BB962C8B-B14F-4D97-AF65-F5344CB8AC3E}">
        <p14:creationId xmlns:p14="http://schemas.microsoft.com/office/powerpoint/2010/main" val="3467008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06" r:id="rId13"/>
    <p:sldLayoutId id="2147483719"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0D96-BFFB-05BD-30ED-0352500CD058}"/>
              </a:ext>
            </a:extLst>
          </p:cNvPr>
          <p:cNvSpPr>
            <a:spLocks noGrp="1"/>
          </p:cNvSpPr>
          <p:nvPr>
            <p:ph type="title"/>
          </p:nvPr>
        </p:nvSpPr>
        <p:spPr>
          <a:xfrm>
            <a:off x="5413745" y="2773681"/>
            <a:ext cx="6489521" cy="3200400"/>
          </a:xfrm>
        </p:spPr>
        <p:txBody>
          <a:bodyPr vert="horz" lIns="91440" tIns="45720" rIns="91440" bIns="45720" rtlCol="0" anchor="ctr">
            <a:normAutofit/>
          </a:bodyPr>
          <a:lstStyle/>
          <a:p>
            <a:pPr algn="ctr"/>
            <a:r>
              <a:rPr lang="en-US" err="1"/>
              <a:t>Siguranta</a:t>
            </a:r>
            <a:r>
              <a:rPr lang="en-US"/>
              <a:t> pe internet</a:t>
            </a:r>
            <a:br>
              <a:rPr lang="en-US" dirty="0"/>
            </a:br>
            <a:r>
              <a:rPr lang="en-US" sz="1050"/>
              <a:t>Utilizarea software-</a:t>
            </a:r>
            <a:r>
              <a:rPr lang="en-US" sz="1050" err="1"/>
              <a:t>ului</a:t>
            </a:r>
            <a:r>
              <a:rPr lang="en-US" sz="1050" dirty="0"/>
              <a:t> crack-</a:t>
            </a:r>
            <a:r>
              <a:rPr lang="en-US" sz="1050" err="1"/>
              <a:t>uit</a:t>
            </a:r>
            <a:r>
              <a:rPr lang="en-US" sz="1050" dirty="0"/>
              <a:t> </a:t>
            </a:r>
            <a:r>
              <a:rPr lang="en-US" sz="1050" err="1"/>
              <a:t>si</a:t>
            </a:r>
            <a:r>
              <a:rPr lang="en-US" sz="1050" dirty="0"/>
              <a:t> </a:t>
            </a:r>
            <a:r>
              <a:rPr lang="en-US" sz="1050" err="1"/>
              <a:t>pericolele</a:t>
            </a:r>
            <a:r>
              <a:rPr lang="en-US" sz="1050" dirty="0"/>
              <a:t> </a:t>
            </a:r>
            <a:r>
              <a:rPr lang="en-US" sz="1050" err="1"/>
              <a:t>lui</a:t>
            </a:r>
            <a:endParaRPr lang="en-US" sz="1050"/>
          </a:p>
        </p:txBody>
      </p:sp>
      <p:sp>
        <p:nvSpPr>
          <p:cNvPr id="3" name="TextBox 2">
            <a:extLst>
              <a:ext uri="{FF2B5EF4-FFF2-40B4-BE49-F238E27FC236}">
                <a16:creationId xmlns:a16="http://schemas.microsoft.com/office/drawing/2014/main" id="{93CA6DF0-EBDD-A3A7-28FF-BE494B973CA4}"/>
              </a:ext>
            </a:extLst>
          </p:cNvPr>
          <p:cNvSpPr txBox="1"/>
          <p:nvPr/>
        </p:nvSpPr>
        <p:spPr>
          <a:xfrm>
            <a:off x="10965712" y="6631527"/>
            <a:ext cx="122682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solidFill>
                  <a:schemeClr val="bg1"/>
                </a:solidFill>
              </a:rPr>
              <a:t>-Radu David Andrei</a:t>
            </a:r>
          </a:p>
        </p:txBody>
      </p:sp>
    </p:spTree>
    <p:extLst>
      <p:ext uri="{BB962C8B-B14F-4D97-AF65-F5344CB8AC3E}">
        <p14:creationId xmlns:p14="http://schemas.microsoft.com/office/powerpoint/2010/main" val="2945390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E4F0B-A6EB-861C-1C34-CAA9BDE47858}"/>
              </a:ext>
            </a:extLst>
          </p:cNvPr>
          <p:cNvSpPr>
            <a:spLocks noGrp="1"/>
          </p:cNvSpPr>
          <p:nvPr>
            <p:ph type="title"/>
          </p:nvPr>
        </p:nvSpPr>
        <p:spPr/>
        <p:txBody>
          <a:bodyPr/>
          <a:lstStyle/>
          <a:p>
            <a:r>
              <a:rPr lang="en-US" dirty="0"/>
              <a:t>Cum putem evita software-ul </a:t>
            </a:r>
            <a:r>
              <a:rPr lang="en-US"/>
              <a:t>crake-uit?</a:t>
            </a:r>
            <a:endParaRPr lang="en-US" sz="3200" dirty="0"/>
          </a:p>
        </p:txBody>
      </p:sp>
      <p:sp>
        <p:nvSpPr>
          <p:cNvPr id="3" name="Content Placeholder 2">
            <a:extLst>
              <a:ext uri="{FF2B5EF4-FFF2-40B4-BE49-F238E27FC236}">
                <a16:creationId xmlns:a16="http://schemas.microsoft.com/office/drawing/2014/main" id="{59F97739-E0DF-24F3-7886-013A799A52C3}"/>
              </a:ext>
            </a:extLst>
          </p:cNvPr>
          <p:cNvSpPr>
            <a:spLocks noGrp="1"/>
          </p:cNvSpPr>
          <p:nvPr>
            <p:ph sz="quarter" idx="10"/>
          </p:nvPr>
        </p:nvSpPr>
        <p:spPr>
          <a:xfrm>
            <a:off x="914399" y="1716723"/>
            <a:ext cx="5282278" cy="2631757"/>
          </a:xfrm>
        </p:spPr>
        <p:txBody>
          <a:bodyPr vert="horz" lIns="91440" tIns="45720" rIns="91440" bIns="45720" rtlCol="0" anchor="t">
            <a:normAutofit/>
          </a:bodyPr>
          <a:lstStyle/>
          <a:p>
            <a:pPr marL="0" indent="0">
              <a:buNone/>
            </a:pPr>
            <a:r>
              <a:rPr lang="en-US" dirty="0">
                <a:cs typeface="Calibri"/>
              </a:rPr>
              <a:t>Pentru a evita pericolele Software-ului crake-uit , se recomanda descaracarea de pe site-ul original sau un distribuitor legal , dar uneori informatia care o cautam este o librarie de cod sau un </a:t>
            </a:r>
            <a:r>
              <a:rPr lang="en-US">
                <a:cs typeface="Calibri"/>
              </a:rPr>
              <a:t>demo , asa ca trebuie dese ori sa cautam pagina de gitHub </a:t>
            </a:r>
            <a:r>
              <a:rPr lang="en-US" dirty="0">
                <a:cs typeface="Calibri"/>
              </a:rPr>
              <a:t>originala si sa descarcam pachetul de acolo.</a:t>
            </a:r>
            <a:endParaRPr lang="en-US" sz="2000" cap="none" dirty="0">
              <a:cs typeface="Calibri"/>
            </a:endParaRPr>
          </a:p>
        </p:txBody>
      </p:sp>
      <p:sp>
        <p:nvSpPr>
          <p:cNvPr id="4" name="Slide Number Placeholder 3">
            <a:extLst>
              <a:ext uri="{FF2B5EF4-FFF2-40B4-BE49-F238E27FC236}">
                <a16:creationId xmlns:a16="http://schemas.microsoft.com/office/drawing/2014/main" id="{6FE0D061-7327-A55C-AF6A-A95C24DD8B72}"/>
              </a:ext>
            </a:extLst>
          </p:cNvPr>
          <p:cNvSpPr>
            <a:spLocks noGrp="1"/>
          </p:cNvSpPr>
          <p:nvPr>
            <p:ph type="sldNum" sz="quarter" idx="4"/>
          </p:nvPr>
        </p:nvSpPr>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412000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8221-C29B-07A3-B569-B8B466B1020B}"/>
              </a:ext>
            </a:extLst>
          </p:cNvPr>
          <p:cNvSpPr>
            <a:spLocks noGrp="1"/>
          </p:cNvSpPr>
          <p:nvPr>
            <p:ph type="title"/>
          </p:nvPr>
        </p:nvSpPr>
        <p:spPr>
          <a:xfrm>
            <a:off x="6096000" y="375285"/>
            <a:ext cx="4896678" cy="3624984"/>
          </a:xfrm>
        </p:spPr>
        <p:txBody>
          <a:bodyPr/>
          <a:lstStyle/>
          <a:p>
            <a:r>
              <a:rPr lang="en-US" dirty="0"/>
              <a:t>Multumesc </a:t>
            </a:r>
            <a:r>
              <a:rPr lang="en-US"/>
              <a:t>pentru atentia voastra</a:t>
            </a:r>
            <a:endParaRPr lang="en-US" dirty="0"/>
          </a:p>
        </p:txBody>
      </p:sp>
      <p:sp>
        <p:nvSpPr>
          <p:cNvPr id="3" name="Content Placeholder 2">
            <a:extLst>
              <a:ext uri="{FF2B5EF4-FFF2-40B4-BE49-F238E27FC236}">
                <a16:creationId xmlns:a16="http://schemas.microsoft.com/office/drawing/2014/main" id="{D6BEA7D4-8B96-5A0E-252E-6B8E8B1CF178}"/>
              </a:ext>
            </a:extLst>
          </p:cNvPr>
          <p:cNvSpPr>
            <a:spLocks noGrp="1"/>
          </p:cNvSpPr>
          <p:nvPr>
            <p:ph sz="quarter" idx="10"/>
          </p:nvPr>
        </p:nvSpPr>
        <p:spPr>
          <a:xfrm>
            <a:off x="6096000" y="4172990"/>
            <a:ext cx="4896677" cy="2309726"/>
          </a:xfrm>
        </p:spPr>
        <p:txBody>
          <a:bodyPr vert="horz" lIns="91440" tIns="45720" rIns="91440" bIns="45720" rtlCol="0" anchor="t">
            <a:normAutofit/>
          </a:bodyPr>
          <a:lstStyle/>
          <a:p>
            <a:r>
              <a:rPr lang="en-US" noProof="1"/>
              <a:t>Sper ca ati invatat despre software-ul crake-uit si pericolele sale</a:t>
            </a:r>
          </a:p>
        </p:txBody>
      </p:sp>
      <p:pic>
        <p:nvPicPr>
          <p:cNvPr id="7" name="Picture Placeholder 6" descr="Blue abstract showing data flow">
            <a:extLst>
              <a:ext uri="{FF2B5EF4-FFF2-40B4-BE49-F238E27FC236}">
                <a16:creationId xmlns:a16="http://schemas.microsoft.com/office/drawing/2014/main" id="{402E5457-5D1E-CD21-5085-0206C11F4F77}"/>
              </a:ext>
            </a:extLst>
          </p:cNvPr>
          <p:cNvPicPr>
            <a:picLocks noGrp="1" noChangeAspect="1"/>
          </p:cNvPicPr>
          <p:nvPr>
            <p:ph type="pic" sz="quarter" idx="11"/>
          </p:nvPr>
        </p:nvPicPr>
        <p:blipFill>
          <a:blip r:embed="rId3"/>
          <a:srcRect l="20378" r="20378"/>
          <a:stretch/>
        </p:blipFill>
        <p:spPr/>
      </p:pic>
    </p:spTree>
    <p:extLst>
      <p:ext uri="{BB962C8B-B14F-4D97-AF65-F5344CB8AC3E}">
        <p14:creationId xmlns:p14="http://schemas.microsoft.com/office/powerpoint/2010/main" val="1760417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C0712B-0842-1DB1-8363-7363DB37B1CC}"/>
              </a:ext>
            </a:extLst>
          </p:cNvPr>
          <p:cNvSpPr txBox="1"/>
          <p:nvPr/>
        </p:nvSpPr>
        <p:spPr>
          <a:xfrm>
            <a:off x="1707614" y="1156771"/>
            <a:ext cx="8923663" cy="369332"/>
          </a:xfrm>
          <a:prstGeom prst="rect">
            <a:avLst/>
          </a:prstGeom>
          <a:noFill/>
        </p:spPr>
        <p:txBody>
          <a:bodyPr wrap="square" rtlCol="0">
            <a:spAutoFit/>
          </a:bodyPr>
          <a:lstStyle/>
          <a:p>
            <a:r>
              <a:rPr lang="ro-RO" dirty="0"/>
              <a:t>Material realizat în cadrul programului Erasmus+ 2024-1-RO01-KA121-SCH-000216573</a:t>
            </a:r>
            <a:endParaRPr lang="en-US" dirty="0"/>
          </a:p>
        </p:txBody>
      </p:sp>
      <p:sp>
        <p:nvSpPr>
          <p:cNvPr id="4" name="TextBox 3">
            <a:extLst>
              <a:ext uri="{FF2B5EF4-FFF2-40B4-BE49-F238E27FC236}">
                <a16:creationId xmlns:a16="http://schemas.microsoft.com/office/drawing/2014/main" id="{92853A3F-3F04-12FA-F94E-AA45AE57B068}"/>
              </a:ext>
            </a:extLst>
          </p:cNvPr>
          <p:cNvSpPr txBox="1"/>
          <p:nvPr/>
        </p:nvSpPr>
        <p:spPr>
          <a:xfrm>
            <a:off x="1140246" y="2401932"/>
            <a:ext cx="6268596" cy="1200329"/>
          </a:xfrm>
          <a:prstGeom prst="rect">
            <a:avLst/>
          </a:prstGeom>
          <a:noFill/>
        </p:spPr>
        <p:txBody>
          <a:bodyPr wrap="square">
            <a:spAutoFit/>
          </a:bodyPr>
          <a:lstStyle/>
          <a:p>
            <a:r>
              <a:rPr lang="en-US" b="0" i="0" dirty="0">
                <a:solidFill>
                  <a:srgbClr val="666666"/>
                </a:solidFill>
                <a:effectLst/>
                <a:latin typeface="coranto-2"/>
              </a:rPr>
              <a:t>,,</a:t>
            </a:r>
            <a:r>
              <a:rPr lang="en-US" b="0" i="0" dirty="0" err="1">
                <a:solidFill>
                  <a:srgbClr val="666666"/>
                </a:solidFill>
                <a:effectLst/>
                <a:latin typeface="coranto-2"/>
              </a:rPr>
              <a:t>Conţinutul</a:t>
            </a:r>
            <a:r>
              <a:rPr lang="en-US" b="0" i="0" dirty="0">
                <a:solidFill>
                  <a:srgbClr val="666666"/>
                </a:solidFill>
                <a:effectLst/>
                <a:latin typeface="coranto-2"/>
              </a:rPr>
              <a:t> </a:t>
            </a:r>
            <a:r>
              <a:rPr lang="en-US" b="0" i="0" dirty="0" err="1">
                <a:solidFill>
                  <a:srgbClr val="666666"/>
                </a:solidFill>
                <a:effectLst/>
                <a:latin typeface="coranto-2"/>
              </a:rPr>
              <a:t>prezentului</a:t>
            </a:r>
            <a:r>
              <a:rPr lang="en-US" b="0" i="0" dirty="0">
                <a:solidFill>
                  <a:srgbClr val="666666"/>
                </a:solidFill>
                <a:effectLst/>
                <a:latin typeface="coranto-2"/>
              </a:rPr>
              <a:t> material </a:t>
            </a:r>
            <a:r>
              <a:rPr lang="en-US" b="0" i="0" dirty="0" err="1">
                <a:solidFill>
                  <a:srgbClr val="666666"/>
                </a:solidFill>
                <a:effectLst/>
                <a:latin typeface="coranto-2"/>
              </a:rPr>
              <a:t>reprezintă</a:t>
            </a:r>
            <a:r>
              <a:rPr lang="en-US" b="0" i="0" dirty="0">
                <a:solidFill>
                  <a:srgbClr val="666666"/>
                </a:solidFill>
                <a:effectLst/>
                <a:latin typeface="coranto-2"/>
              </a:rPr>
              <a:t> </a:t>
            </a:r>
            <a:r>
              <a:rPr lang="en-US" b="0" i="0" dirty="0" err="1">
                <a:solidFill>
                  <a:srgbClr val="666666"/>
                </a:solidFill>
                <a:effectLst/>
                <a:latin typeface="coranto-2"/>
              </a:rPr>
              <a:t>responsabilitatea</a:t>
            </a:r>
            <a:r>
              <a:rPr lang="en-US" b="0" i="0" dirty="0">
                <a:solidFill>
                  <a:srgbClr val="666666"/>
                </a:solidFill>
                <a:effectLst/>
                <a:latin typeface="coranto-2"/>
              </a:rPr>
              <a:t> </a:t>
            </a:r>
            <a:r>
              <a:rPr lang="en-US" b="0" i="0" dirty="0" err="1">
                <a:solidFill>
                  <a:srgbClr val="666666"/>
                </a:solidFill>
                <a:effectLst/>
                <a:latin typeface="coranto-2"/>
              </a:rPr>
              <a:t>exclusivă</a:t>
            </a:r>
            <a:r>
              <a:rPr lang="en-US" b="0" i="0" dirty="0">
                <a:solidFill>
                  <a:srgbClr val="666666"/>
                </a:solidFill>
                <a:effectLst/>
                <a:latin typeface="coranto-2"/>
              </a:rPr>
              <a:t> a </a:t>
            </a:r>
            <a:r>
              <a:rPr lang="en-US" b="0" i="0" dirty="0" err="1">
                <a:solidFill>
                  <a:srgbClr val="666666"/>
                </a:solidFill>
                <a:effectLst/>
                <a:latin typeface="coranto-2"/>
              </a:rPr>
              <a:t>autorilor</a:t>
            </a:r>
            <a:r>
              <a:rPr lang="en-US" b="0" i="0" dirty="0">
                <a:solidFill>
                  <a:srgbClr val="666666"/>
                </a:solidFill>
                <a:effectLst/>
                <a:latin typeface="coranto-2"/>
              </a:rPr>
              <a:t>, </a:t>
            </a:r>
            <a:r>
              <a:rPr lang="en-US" b="0" i="0" dirty="0" err="1">
                <a:solidFill>
                  <a:srgbClr val="666666"/>
                </a:solidFill>
                <a:effectLst/>
                <a:latin typeface="coranto-2"/>
              </a:rPr>
              <a:t>iar</a:t>
            </a:r>
            <a:r>
              <a:rPr lang="en-US" b="0" i="0" dirty="0">
                <a:solidFill>
                  <a:srgbClr val="666666"/>
                </a:solidFill>
                <a:effectLst/>
                <a:latin typeface="coranto-2"/>
              </a:rPr>
              <a:t> </a:t>
            </a:r>
            <a:r>
              <a:rPr lang="en-US" b="0" i="0" dirty="0" err="1">
                <a:solidFill>
                  <a:srgbClr val="666666"/>
                </a:solidFill>
                <a:effectLst/>
                <a:latin typeface="coranto-2"/>
              </a:rPr>
              <a:t>Agenţia</a:t>
            </a:r>
            <a:r>
              <a:rPr lang="en-US" b="0" i="0" dirty="0">
                <a:solidFill>
                  <a:srgbClr val="666666"/>
                </a:solidFill>
                <a:effectLst/>
                <a:latin typeface="coranto-2"/>
              </a:rPr>
              <a:t> </a:t>
            </a:r>
            <a:r>
              <a:rPr lang="en-US" b="0" i="0" dirty="0" err="1">
                <a:solidFill>
                  <a:srgbClr val="666666"/>
                </a:solidFill>
                <a:effectLst/>
                <a:latin typeface="coranto-2"/>
              </a:rPr>
              <a:t>Naţională</a:t>
            </a:r>
            <a:r>
              <a:rPr lang="en-US" b="0" i="0" dirty="0">
                <a:solidFill>
                  <a:srgbClr val="666666"/>
                </a:solidFill>
                <a:effectLst/>
                <a:latin typeface="coranto-2"/>
              </a:rPr>
              <a:t> </a:t>
            </a:r>
            <a:r>
              <a:rPr lang="en-US" b="0" i="0" dirty="0" err="1">
                <a:solidFill>
                  <a:srgbClr val="666666"/>
                </a:solidFill>
                <a:effectLst/>
                <a:latin typeface="coranto-2"/>
              </a:rPr>
              <a:t>şi</a:t>
            </a:r>
            <a:r>
              <a:rPr lang="en-US" b="0" i="0" dirty="0">
                <a:solidFill>
                  <a:srgbClr val="666666"/>
                </a:solidFill>
                <a:effectLst/>
                <a:latin typeface="coranto-2"/>
              </a:rPr>
              <a:t> Comisia </a:t>
            </a:r>
            <a:r>
              <a:rPr lang="en-US" b="0" i="0" dirty="0" err="1">
                <a:solidFill>
                  <a:srgbClr val="666666"/>
                </a:solidFill>
                <a:effectLst/>
                <a:latin typeface="coranto-2"/>
              </a:rPr>
              <a:t>Europeană</a:t>
            </a:r>
            <a:r>
              <a:rPr lang="en-US" b="0" i="0" dirty="0">
                <a:solidFill>
                  <a:srgbClr val="666666"/>
                </a:solidFill>
                <a:effectLst/>
                <a:latin typeface="coranto-2"/>
              </a:rPr>
              <a:t> nu sunt </a:t>
            </a:r>
            <a:r>
              <a:rPr lang="en-US" b="0" i="0" dirty="0" err="1">
                <a:solidFill>
                  <a:srgbClr val="666666"/>
                </a:solidFill>
                <a:effectLst/>
                <a:latin typeface="coranto-2"/>
              </a:rPr>
              <a:t>responsabile</a:t>
            </a:r>
            <a:r>
              <a:rPr lang="en-US" b="0" i="0" dirty="0">
                <a:solidFill>
                  <a:srgbClr val="666666"/>
                </a:solidFill>
                <a:effectLst/>
                <a:latin typeface="coranto-2"/>
              </a:rPr>
              <a:t> </a:t>
            </a:r>
            <a:r>
              <a:rPr lang="en-US" b="0" i="0" dirty="0" err="1">
                <a:solidFill>
                  <a:srgbClr val="666666"/>
                </a:solidFill>
                <a:effectLst/>
                <a:latin typeface="coranto-2"/>
              </a:rPr>
              <a:t>pentru</a:t>
            </a:r>
            <a:r>
              <a:rPr lang="en-US" b="0" i="0" dirty="0">
                <a:solidFill>
                  <a:srgbClr val="666666"/>
                </a:solidFill>
                <a:effectLst/>
                <a:latin typeface="coranto-2"/>
              </a:rPr>
              <a:t> </a:t>
            </a:r>
            <a:r>
              <a:rPr lang="en-US" b="0" i="0" dirty="0" err="1">
                <a:solidFill>
                  <a:srgbClr val="666666"/>
                </a:solidFill>
                <a:effectLst/>
                <a:latin typeface="coranto-2"/>
              </a:rPr>
              <a:t>modul</a:t>
            </a:r>
            <a:r>
              <a:rPr lang="en-US" b="0" i="0" dirty="0">
                <a:solidFill>
                  <a:srgbClr val="666666"/>
                </a:solidFill>
                <a:effectLst/>
                <a:latin typeface="coranto-2"/>
              </a:rPr>
              <a:t> </a:t>
            </a:r>
            <a:r>
              <a:rPr lang="en-US" b="0" i="0" dirty="0" err="1">
                <a:solidFill>
                  <a:srgbClr val="666666"/>
                </a:solidFill>
                <a:effectLst/>
                <a:latin typeface="coranto-2"/>
              </a:rPr>
              <a:t>în</a:t>
            </a:r>
            <a:r>
              <a:rPr lang="en-US" b="0" i="0" dirty="0">
                <a:solidFill>
                  <a:srgbClr val="666666"/>
                </a:solidFill>
                <a:effectLst/>
                <a:latin typeface="coranto-2"/>
              </a:rPr>
              <a:t> care </a:t>
            </a:r>
            <a:r>
              <a:rPr lang="en-US" b="0" i="0" dirty="0" err="1">
                <a:solidFill>
                  <a:srgbClr val="666666"/>
                </a:solidFill>
                <a:effectLst/>
                <a:latin typeface="coranto-2"/>
              </a:rPr>
              <a:t>va</a:t>
            </a:r>
            <a:r>
              <a:rPr lang="en-US" b="0" i="0" dirty="0">
                <a:solidFill>
                  <a:srgbClr val="666666"/>
                </a:solidFill>
                <a:effectLst/>
                <a:latin typeface="coranto-2"/>
              </a:rPr>
              <a:t> fi </a:t>
            </a:r>
            <a:r>
              <a:rPr lang="en-US" b="0" i="0" dirty="0" err="1">
                <a:solidFill>
                  <a:srgbClr val="666666"/>
                </a:solidFill>
                <a:effectLst/>
                <a:latin typeface="coranto-2"/>
              </a:rPr>
              <a:t>folosit</a:t>
            </a:r>
            <a:r>
              <a:rPr lang="en-US" b="0" i="0" dirty="0">
                <a:solidFill>
                  <a:srgbClr val="666666"/>
                </a:solidFill>
                <a:effectLst/>
                <a:latin typeface="coranto-2"/>
              </a:rPr>
              <a:t> </a:t>
            </a:r>
            <a:r>
              <a:rPr lang="en-US" b="0" i="0" dirty="0" err="1">
                <a:solidFill>
                  <a:srgbClr val="666666"/>
                </a:solidFill>
                <a:effectLst/>
                <a:latin typeface="coranto-2"/>
              </a:rPr>
              <a:t>conţinutul</a:t>
            </a:r>
            <a:r>
              <a:rPr lang="en-US" b="0" i="0" dirty="0">
                <a:solidFill>
                  <a:srgbClr val="666666"/>
                </a:solidFill>
                <a:effectLst/>
                <a:latin typeface="coranto-2"/>
              </a:rPr>
              <a:t> </a:t>
            </a:r>
            <a:r>
              <a:rPr lang="en-US" b="0" i="0" dirty="0" err="1">
                <a:solidFill>
                  <a:srgbClr val="666666"/>
                </a:solidFill>
                <a:effectLst/>
                <a:latin typeface="coranto-2"/>
              </a:rPr>
              <a:t>informaţiei</a:t>
            </a:r>
            <a:r>
              <a:rPr lang="en-US" b="0" i="0" dirty="0">
                <a:solidFill>
                  <a:srgbClr val="666666"/>
                </a:solidFill>
                <a:effectLst/>
                <a:latin typeface="coranto-2"/>
              </a:rPr>
              <a:t>”. </a:t>
            </a:r>
            <a:endParaRPr lang="en-US" dirty="0"/>
          </a:p>
        </p:txBody>
      </p:sp>
      <p:pic>
        <p:nvPicPr>
          <p:cNvPr id="7" name="Picture 6">
            <a:extLst>
              <a:ext uri="{FF2B5EF4-FFF2-40B4-BE49-F238E27FC236}">
                <a16:creationId xmlns:a16="http://schemas.microsoft.com/office/drawing/2014/main" id="{162C7C2D-91C8-34F2-99D8-8EC573343D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7557" y="4923127"/>
            <a:ext cx="1823720" cy="382905"/>
          </a:xfrm>
          <a:prstGeom prst="rect">
            <a:avLst/>
          </a:prstGeom>
          <a:noFill/>
          <a:ln>
            <a:noFill/>
          </a:ln>
        </p:spPr>
      </p:pic>
    </p:spTree>
    <p:extLst>
      <p:ext uri="{BB962C8B-B14F-4D97-AF65-F5344CB8AC3E}">
        <p14:creationId xmlns:p14="http://schemas.microsoft.com/office/powerpoint/2010/main" val="15586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74D05E-8A36-8D9F-519E-DB514A69D886}"/>
              </a:ext>
            </a:extLst>
          </p:cNvPr>
          <p:cNvSpPr>
            <a:spLocks noGrp="1"/>
          </p:cNvSpPr>
          <p:nvPr>
            <p:ph type="title"/>
          </p:nvPr>
        </p:nvSpPr>
        <p:spPr>
          <a:xfrm>
            <a:off x="63796" y="315533"/>
            <a:ext cx="6616994" cy="2376868"/>
          </a:xfrm>
        </p:spPr>
        <p:txBody>
          <a:bodyPr/>
          <a:lstStyle/>
          <a:p>
            <a:pPr algn="ctr"/>
            <a:r>
              <a:rPr lang="en-US" dirty="0"/>
              <a:t>CE </a:t>
            </a:r>
            <a:r>
              <a:rPr lang="en-US" err="1"/>
              <a:t>este</a:t>
            </a:r>
            <a:r>
              <a:rPr lang="en-US" dirty="0"/>
              <a:t> un </a:t>
            </a:r>
            <a:r>
              <a:rPr lang="en-US" err="1"/>
              <a:t>softwrae</a:t>
            </a:r>
            <a:r>
              <a:rPr lang="en-US" dirty="0"/>
              <a:t> crack-</a:t>
            </a:r>
            <a:r>
              <a:rPr lang="en-US" err="1"/>
              <a:t>uit</a:t>
            </a:r>
            <a:r>
              <a:rPr lang="en-US" dirty="0"/>
              <a:t>?</a:t>
            </a:r>
          </a:p>
        </p:txBody>
      </p:sp>
      <p:sp>
        <p:nvSpPr>
          <p:cNvPr id="4" name="Content Placeholder 3">
            <a:extLst>
              <a:ext uri="{FF2B5EF4-FFF2-40B4-BE49-F238E27FC236}">
                <a16:creationId xmlns:a16="http://schemas.microsoft.com/office/drawing/2014/main" id="{B20C1E08-E337-110E-DB8E-41BA4A3341A1}"/>
              </a:ext>
            </a:extLst>
          </p:cNvPr>
          <p:cNvSpPr>
            <a:spLocks noGrp="1"/>
          </p:cNvSpPr>
          <p:nvPr>
            <p:ph sz="quarter" idx="10"/>
          </p:nvPr>
        </p:nvSpPr>
        <p:spPr>
          <a:xfrm>
            <a:off x="914400" y="2844800"/>
            <a:ext cx="5261344" cy="2056847"/>
          </a:xfrm>
        </p:spPr>
        <p:txBody>
          <a:bodyPr vert="horz" lIns="91440" tIns="45720" rIns="91440" bIns="45720" rtlCol="0" anchor="t">
            <a:normAutofit/>
          </a:bodyPr>
          <a:lstStyle/>
          <a:p>
            <a:pPr>
              <a:lnSpc>
                <a:spcPct val="100000"/>
              </a:lnSpc>
            </a:pPr>
            <a:r>
              <a:rPr lang="en-US"/>
              <a:t> Software-ul crack-</a:t>
            </a:r>
            <a:r>
              <a:rPr lang="en-US" err="1"/>
              <a:t>uit</a:t>
            </a:r>
            <a:r>
              <a:rPr lang="en-US" dirty="0"/>
              <a:t> </a:t>
            </a:r>
            <a:r>
              <a:rPr lang="en-US" err="1"/>
              <a:t>este</a:t>
            </a:r>
            <a:r>
              <a:rPr lang="en-US" dirty="0"/>
              <a:t> </a:t>
            </a:r>
            <a:r>
              <a:rPr lang="en-US" err="1"/>
              <a:t>versiune</a:t>
            </a:r>
            <a:r>
              <a:rPr lang="en-US" dirty="0"/>
              <a:t> </a:t>
            </a:r>
            <a:r>
              <a:rPr lang="en-US" err="1"/>
              <a:t>modificata</a:t>
            </a:r>
            <a:r>
              <a:rPr lang="en-US"/>
              <a:t> a </a:t>
            </a:r>
            <a:r>
              <a:rPr lang="en-US" err="1"/>
              <a:t>unui</a:t>
            </a:r>
            <a:r>
              <a:rPr lang="en-US"/>
              <a:t> software care ocoleste protectia drepturilor de autor al originalului.</a:t>
            </a:r>
            <a:endParaRPr lang="en-US" dirty="0"/>
          </a:p>
          <a:p>
            <a:pPr>
              <a:lnSpc>
                <a:spcPct val="100000"/>
              </a:lnSpc>
            </a:pPr>
            <a:r>
              <a:rPr lang="en-US" dirty="0"/>
              <a:t> Acestea adesea sunt disponibile pe internet Sub forma de fisiere de tip ".exe" sau ".dll" </a:t>
            </a:r>
            <a:r>
              <a:rPr lang="en-US"/>
              <a:t>care sunt gratuite la descarcare. </a:t>
            </a:r>
            <a:endParaRPr lang="en-US" dirty="0"/>
          </a:p>
          <a:p>
            <a:endParaRPr lang="en-US" dirty="0"/>
          </a:p>
        </p:txBody>
      </p:sp>
      <p:sp>
        <p:nvSpPr>
          <p:cNvPr id="2" name="Slide Number Placeholder 1">
            <a:extLst>
              <a:ext uri="{FF2B5EF4-FFF2-40B4-BE49-F238E27FC236}">
                <a16:creationId xmlns:a16="http://schemas.microsoft.com/office/drawing/2014/main" id="{00255621-1D81-03E6-507B-CB20E070356A}"/>
              </a:ext>
            </a:extLst>
          </p:cNvPr>
          <p:cNvSpPr>
            <a:spLocks noGrp="1"/>
          </p:cNvSpPr>
          <p:nvPr>
            <p:ph type="sldNum" sz="quarter" idx="4"/>
          </p:nvPr>
        </p:nvSpPr>
        <p:spPr>
          <a:xfrm>
            <a:off x="914400" y="6246254"/>
            <a:ext cx="631065" cy="296214"/>
          </a:xfrm>
        </p:spPr>
        <p:txBody>
          <a:bodyPr/>
          <a:lstStyle/>
          <a:p>
            <a:fld id="{B5CEABB6-07DC-46E8-9B57-56EC44A396E5}" type="slidenum">
              <a:rPr lang="en-US" smtClean="0"/>
              <a:pPr/>
              <a:t>2</a:t>
            </a:fld>
            <a:endParaRPr lang="en-US" dirty="0"/>
          </a:p>
        </p:txBody>
      </p:sp>
    </p:spTree>
    <p:extLst>
      <p:ext uri="{BB962C8B-B14F-4D97-AF65-F5344CB8AC3E}">
        <p14:creationId xmlns:p14="http://schemas.microsoft.com/office/powerpoint/2010/main" val="542059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43BA-2043-7682-D122-A00D94843E2D}"/>
              </a:ext>
            </a:extLst>
          </p:cNvPr>
          <p:cNvSpPr>
            <a:spLocks noGrp="1"/>
          </p:cNvSpPr>
          <p:nvPr>
            <p:ph type="title"/>
          </p:nvPr>
        </p:nvSpPr>
        <p:spPr/>
        <p:txBody>
          <a:bodyPr/>
          <a:lstStyle/>
          <a:p>
            <a:r>
              <a:rPr lang="en-US"/>
              <a:t>Cum este distribuit software-ul crake-uit?</a:t>
            </a:r>
          </a:p>
        </p:txBody>
      </p:sp>
      <p:sp>
        <p:nvSpPr>
          <p:cNvPr id="3" name="Content Placeholder 2">
            <a:extLst>
              <a:ext uri="{FF2B5EF4-FFF2-40B4-BE49-F238E27FC236}">
                <a16:creationId xmlns:a16="http://schemas.microsoft.com/office/drawing/2014/main" id="{F62B41F9-AF20-66F1-3107-97FFAA864A93}"/>
              </a:ext>
            </a:extLst>
          </p:cNvPr>
          <p:cNvSpPr>
            <a:spLocks noGrp="1"/>
          </p:cNvSpPr>
          <p:nvPr>
            <p:ph sz="quarter" idx="10"/>
          </p:nvPr>
        </p:nvSpPr>
        <p:spPr/>
        <p:txBody>
          <a:bodyPr vert="horz" lIns="91440" tIns="45720" rIns="91440" bIns="45720" rtlCol="0" anchor="t">
            <a:normAutofit lnSpcReduction="10000"/>
          </a:bodyPr>
          <a:lstStyle/>
          <a:p>
            <a:r>
              <a:rPr lang="en-US" dirty="0"/>
              <a:t> Acestea adesea sunt disponibile pe internet pe site-uri fake sau platforme de mesagerie mass media , uneori pot fi distribuite prin reclame false si in cazuri foarte rare un hiperlink de pe un site te va duce la descarcarea acestora. O metoda </a:t>
            </a:r>
            <a:r>
              <a:rPr lang="en-US"/>
              <a:t>usoara de a observa un software crake-uit este prin tipul fisierului acesta fiind adesea de tip ".exe".</a:t>
            </a:r>
            <a:endParaRPr lang="en-US" dirty="0"/>
          </a:p>
        </p:txBody>
      </p:sp>
      <p:sp>
        <p:nvSpPr>
          <p:cNvPr id="4" name="Slide Number Placeholder 3">
            <a:extLst>
              <a:ext uri="{FF2B5EF4-FFF2-40B4-BE49-F238E27FC236}">
                <a16:creationId xmlns:a16="http://schemas.microsoft.com/office/drawing/2014/main" id="{2B2F10DF-DE16-B258-7711-81CEE4E3DE58}"/>
              </a:ext>
            </a:extLst>
          </p:cNvPr>
          <p:cNvSpPr>
            <a:spLocks noGrp="1"/>
          </p:cNvSpPr>
          <p:nvPr>
            <p:ph type="sldNum" sz="quarter" idx="4"/>
          </p:nvPr>
        </p:nvSpPr>
        <p:spPr/>
        <p:txBody>
          <a:bodyPr/>
          <a:lstStyle/>
          <a:p>
            <a:fld id="{B5CEABB6-07DC-46E8-9B57-56EC44A396E5}" type="slidenum">
              <a:rPr lang="en-US" smtClean="0"/>
              <a:pPr/>
              <a:t>3</a:t>
            </a:fld>
            <a:endParaRPr lang="en-US" dirty="0"/>
          </a:p>
        </p:txBody>
      </p:sp>
    </p:spTree>
    <p:extLst>
      <p:ext uri="{BB962C8B-B14F-4D97-AF65-F5344CB8AC3E}">
        <p14:creationId xmlns:p14="http://schemas.microsoft.com/office/powerpoint/2010/main" val="206351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D59383-E6CD-CF57-B9CF-5820B1CECE61}"/>
              </a:ext>
            </a:extLst>
          </p:cNvPr>
          <p:cNvSpPr>
            <a:spLocks noGrp="1"/>
          </p:cNvSpPr>
          <p:nvPr>
            <p:ph type="title"/>
          </p:nvPr>
        </p:nvSpPr>
        <p:spPr>
          <a:xfrm>
            <a:off x="6085840" y="1310639"/>
            <a:ext cx="5832157" cy="2689629"/>
          </a:xfrm>
        </p:spPr>
        <p:txBody>
          <a:bodyPr>
            <a:normAutofit/>
          </a:bodyPr>
          <a:lstStyle/>
          <a:p>
            <a:r>
              <a:rPr lang="en-US" sz="4000" dirty="0"/>
              <a:t>CAre sunt pericolele </a:t>
            </a:r>
            <a:r>
              <a:rPr lang="en-US" sz="4000"/>
              <a:t>software-ului</a:t>
            </a:r>
            <a:br>
              <a:rPr lang="en-US" sz="4000" dirty="0"/>
            </a:br>
            <a:r>
              <a:rPr lang="en-US" sz="4000"/>
              <a:t>crake-uit?</a:t>
            </a:r>
            <a:endParaRPr lang="en-US" sz="4000" dirty="0"/>
          </a:p>
        </p:txBody>
      </p:sp>
      <p:sp>
        <p:nvSpPr>
          <p:cNvPr id="8" name="Content Placeholder 7">
            <a:extLst>
              <a:ext uri="{FF2B5EF4-FFF2-40B4-BE49-F238E27FC236}">
                <a16:creationId xmlns:a16="http://schemas.microsoft.com/office/drawing/2014/main" id="{8B672BC8-D7EC-066C-9025-5F29713D8495}"/>
              </a:ext>
            </a:extLst>
          </p:cNvPr>
          <p:cNvSpPr>
            <a:spLocks noGrp="1"/>
          </p:cNvSpPr>
          <p:nvPr>
            <p:ph sz="quarter" idx="10"/>
          </p:nvPr>
        </p:nvSpPr>
        <p:spPr>
          <a:xfrm>
            <a:off x="6085523" y="4172990"/>
            <a:ext cx="5669597" cy="2389736"/>
          </a:xfrm>
        </p:spPr>
        <p:txBody>
          <a:bodyPr vert="horz" lIns="91440" tIns="45720" rIns="91440" bIns="45720" rtlCol="0" anchor="t">
            <a:normAutofit/>
          </a:bodyPr>
          <a:lstStyle/>
          <a:p>
            <a:r>
              <a:rPr lang="en-US"/>
              <a:t>Dece nu ai utiliza un Software crak-uit?</a:t>
            </a:r>
          </a:p>
          <a:p>
            <a:r>
              <a:rPr lang="en-US" dirty="0"/>
              <a:t>Software-ul Crake-uit este adesea incarcat cu virusi de calculator , acestia sunt un pericol </a:t>
            </a:r>
            <a:r>
              <a:rPr lang="en-US"/>
              <a:t>major pentru sistemul tau.</a:t>
            </a:r>
          </a:p>
        </p:txBody>
      </p:sp>
      <p:pic>
        <p:nvPicPr>
          <p:cNvPr id="13" name="Picture Placeholder 12" descr="A close up of a computer screen&#10;&#10;Description automatically generated">
            <a:extLst>
              <a:ext uri="{FF2B5EF4-FFF2-40B4-BE49-F238E27FC236}">
                <a16:creationId xmlns:a16="http://schemas.microsoft.com/office/drawing/2014/main" id="{4EFC96D3-11A9-FFE3-E4C3-961A117B0F04}"/>
              </a:ext>
            </a:extLst>
          </p:cNvPr>
          <p:cNvPicPr>
            <a:picLocks noGrp="1" noChangeAspect="1"/>
          </p:cNvPicPr>
          <p:nvPr>
            <p:ph type="pic" sz="quarter" idx="11"/>
          </p:nvPr>
        </p:nvPicPr>
        <p:blipFill>
          <a:blip r:embed="rId3"/>
          <a:srcRect l="24946" r="24946"/>
          <a:stretch/>
        </p:blipFill>
        <p:spPr/>
      </p:pic>
    </p:spTree>
    <p:extLst>
      <p:ext uri="{BB962C8B-B14F-4D97-AF65-F5344CB8AC3E}">
        <p14:creationId xmlns:p14="http://schemas.microsoft.com/office/powerpoint/2010/main" val="56176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909D-FDE6-684B-3246-211BD2F16E94}"/>
              </a:ext>
            </a:extLst>
          </p:cNvPr>
          <p:cNvSpPr>
            <a:spLocks noGrp="1"/>
          </p:cNvSpPr>
          <p:nvPr>
            <p:ph type="title"/>
          </p:nvPr>
        </p:nvSpPr>
        <p:spPr/>
        <p:txBody>
          <a:bodyPr/>
          <a:lstStyle/>
          <a:p>
            <a:r>
              <a:rPr lang="en-US" sz="3600" dirty="0"/>
              <a:t>Ce sunt virusi de calculator si de ce tipuri </a:t>
            </a:r>
            <a:r>
              <a:rPr lang="en-US" sz="3600"/>
              <a:t>pot fi?</a:t>
            </a:r>
          </a:p>
        </p:txBody>
      </p:sp>
      <p:pic>
        <p:nvPicPr>
          <p:cNvPr id="5" name="Picture Placeholder 4" descr="A computer screen with a virus detected&#10;&#10;Description automatically generated">
            <a:extLst>
              <a:ext uri="{FF2B5EF4-FFF2-40B4-BE49-F238E27FC236}">
                <a16:creationId xmlns:a16="http://schemas.microsoft.com/office/drawing/2014/main" id="{37B6C7E2-B1E7-9650-AEBA-65C76C62420C}"/>
              </a:ext>
            </a:extLst>
          </p:cNvPr>
          <p:cNvPicPr>
            <a:picLocks noGrp="1" noChangeAspect="1"/>
          </p:cNvPicPr>
          <p:nvPr>
            <p:ph type="pic" sz="quarter" idx="10"/>
          </p:nvPr>
        </p:nvPicPr>
        <p:blipFill>
          <a:blip r:embed="rId2"/>
          <a:srcRect l="5479" r="5479"/>
          <a:stretch/>
        </p:blipFill>
        <p:spPr>
          <a:xfrm>
            <a:off x="5802306" y="-1299"/>
            <a:ext cx="6390994" cy="6859300"/>
          </a:xfrm>
        </p:spPr>
      </p:pic>
    </p:spTree>
    <p:extLst>
      <p:ext uri="{BB962C8B-B14F-4D97-AF65-F5344CB8AC3E}">
        <p14:creationId xmlns:p14="http://schemas.microsoft.com/office/powerpoint/2010/main" val="147555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06DD-FD33-2A2D-E8BF-CADAEAAA0D62}"/>
              </a:ext>
            </a:extLst>
          </p:cNvPr>
          <p:cNvSpPr>
            <a:spLocks noGrp="1"/>
          </p:cNvSpPr>
          <p:nvPr>
            <p:ph type="title"/>
          </p:nvPr>
        </p:nvSpPr>
        <p:spPr/>
        <p:txBody>
          <a:bodyPr/>
          <a:lstStyle/>
          <a:p>
            <a:r>
              <a:rPr lang="en-US" dirty="0"/>
              <a:t>Ce sunt virusi de </a:t>
            </a:r>
            <a:r>
              <a:rPr lang="en-US"/>
              <a:t>calculator?</a:t>
            </a:r>
          </a:p>
        </p:txBody>
      </p:sp>
      <p:sp>
        <p:nvSpPr>
          <p:cNvPr id="4" name="Content Placeholder 3">
            <a:extLst>
              <a:ext uri="{FF2B5EF4-FFF2-40B4-BE49-F238E27FC236}">
                <a16:creationId xmlns:a16="http://schemas.microsoft.com/office/drawing/2014/main" id="{00C92E6B-2E69-892D-F57B-CAC4678CA42C}"/>
              </a:ext>
            </a:extLst>
          </p:cNvPr>
          <p:cNvSpPr>
            <a:spLocks noGrp="1"/>
          </p:cNvSpPr>
          <p:nvPr>
            <p:ph sz="quarter" idx="10"/>
          </p:nvPr>
        </p:nvSpPr>
        <p:spPr/>
        <p:txBody>
          <a:bodyPr vert="horz" lIns="91440" tIns="45720" rIns="91440" bIns="45720" rtlCol="0" anchor="t">
            <a:noAutofit/>
          </a:bodyPr>
          <a:lstStyle/>
          <a:p>
            <a:r>
              <a:rPr lang="en-US" sz="1800" dirty="0">
                <a:ea typeface="+mn-lt"/>
                <a:cs typeface="+mn-lt"/>
              </a:rPr>
              <a:t>Un virus informatic sau virus de calculator este un program malware de dimensiuni mici care în general se instalează singur, fără voia utilizatorului, atasându-se altor programe și poate provoca pagube atât în sistemul de </a:t>
            </a:r>
            <a:r>
              <a:rPr lang="en-US" sz="1800">
                <a:ea typeface="+mn-lt"/>
                <a:cs typeface="+mn-lt"/>
              </a:rPr>
              <a:t>operare cât si în elementele hardware (fizice) </a:t>
            </a:r>
            <a:r>
              <a:rPr lang="en-US" sz="1800" dirty="0">
                <a:ea typeface="+mn-lt"/>
                <a:cs typeface="+mn-lt"/>
              </a:rPr>
              <a:t>ale computerului.</a:t>
            </a:r>
            <a:br>
              <a:rPr lang="en-US" sz="1600" dirty="0">
                <a:ea typeface="+mn-lt"/>
                <a:cs typeface="+mn-lt"/>
              </a:rPr>
            </a:br>
            <a:endParaRPr lang="en-US" sz="1600"/>
          </a:p>
        </p:txBody>
      </p:sp>
      <p:pic>
        <p:nvPicPr>
          <p:cNvPr id="8" name="Picture Placeholder 7" descr="A person in a hoodie using a computer&#10;&#10;Description automatically generated">
            <a:extLst>
              <a:ext uri="{FF2B5EF4-FFF2-40B4-BE49-F238E27FC236}">
                <a16:creationId xmlns:a16="http://schemas.microsoft.com/office/drawing/2014/main" id="{A708D4AB-EDCA-5139-598E-AE8423559C1C}"/>
              </a:ext>
            </a:extLst>
          </p:cNvPr>
          <p:cNvPicPr>
            <a:picLocks noGrp="1" noChangeAspect="1"/>
          </p:cNvPicPr>
          <p:nvPr>
            <p:ph type="pic" sz="quarter" idx="11"/>
          </p:nvPr>
        </p:nvPicPr>
        <p:blipFill>
          <a:blip r:embed="rId2"/>
          <a:srcRect t="17803" b="17803"/>
          <a:stretch/>
        </p:blipFill>
        <p:spPr/>
      </p:pic>
    </p:spTree>
    <p:extLst>
      <p:ext uri="{BB962C8B-B14F-4D97-AF65-F5344CB8AC3E}">
        <p14:creationId xmlns:p14="http://schemas.microsoft.com/office/powerpoint/2010/main" val="3429981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87F9-5B48-CFDA-1FCE-7E70B982468A}"/>
              </a:ext>
            </a:extLst>
          </p:cNvPr>
          <p:cNvSpPr>
            <a:spLocks noGrp="1"/>
          </p:cNvSpPr>
          <p:nvPr>
            <p:ph type="title"/>
          </p:nvPr>
        </p:nvSpPr>
        <p:spPr/>
        <p:txBody>
          <a:bodyPr/>
          <a:lstStyle/>
          <a:p>
            <a:r>
              <a:rPr lang="en-US"/>
              <a:t>CE tipuri de virusi sunt?</a:t>
            </a:r>
          </a:p>
        </p:txBody>
      </p:sp>
      <p:sp>
        <p:nvSpPr>
          <p:cNvPr id="3" name="Content Placeholder 2">
            <a:extLst>
              <a:ext uri="{FF2B5EF4-FFF2-40B4-BE49-F238E27FC236}">
                <a16:creationId xmlns:a16="http://schemas.microsoft.com/office/drawing/2014/main" id="{429F8835-06BD-BEE3-93AC-D77EED7B92F2}"/>
              </a:ext>
            </a:extLst>
          </p:cNvPr>
          <p:cNvSpPr>
            <a:spLocks noGrp="1"/>
          </p:cNvSpPr>
          <p:nvPr>
            <p:ph sz="quarter" idx="10"/>
          </p:nvPr>
        </p:nvSpPr>
        <p:spPr/>
        <p:txBody>
          <a:bodyPr vert="horz" lIns="91440" tIns="45720" rIns="91440" bIns="45720" rtlCol="0" anchor="t">
            <a:normAutofit/>
          </a:bodyPr>
          <a:lstStyle/>
          <a:p>
            <a:pPr marL="0" indent="0">
              <a:buNone/>
            </a:pPr>
            <a:r>
              <a:rPr lang="en-US"/>
              <a:t>Exista doua categori de virusi:</a:t>
            </a:r>
          </a:p>
          <a:p>
            <a:pPr marL="457200" indent="-457200">
              <a:buAutoNum type="arabicParenR"/>
            </a:pPr>
            <a:r>
              <a:rPr lang="en-US"/>
              <a:t>Virusi sofware(cei care sunt atasati la software-ul crake-uit)</a:t>
            </a:r>
          </a:p>
          <a:p>
            <a:pPr marL="457200" indent="-457200">
              <a:buAutoNum type="arabicParenR"/>
            </a:pPr>
            <a:r>
              <a:rPr lang="en-US"/>
              <a:t>Virusi hardware</a:t>
            </a:r>
            <a:endParaRPr lang="en-US" dirty="0"/>
          </a:p>
        </p:txBody>
      </p:sp>
      <p:sp>
        <p:nvSpPr>
          <p:cNvPr id="4" name="Slide Number Placeholder 3">
            <a:extLst>
              <a:ext uri="{FF2B5EF4-FFF2-40B4-BE49-F238E27FC236}">
                <a16:creationId xmlns:a16="http://schemas.microsoft.com/office/drawing/2014/main" id="{9804BC59-4ACE-F925-BE51-D78466C7FAC5}"/>
              </a:ext>
            </a:extLst>
          </p:cNvPr>
          <p:cNvSpPr>
            <a:spLocks noGrp="1"/>
          </p:cNvSpPr>
          <p:nvPr>
            <p:ph type="sldNum" sz="quarter" idx="4"/>
          </p:nvPr>
        </p:nvSpPr>
        <p:spPr/>
        <p:txBody>
          <a:bodyPr/>
          <a:lstStyle/>
          <a:p>
            <a:fld id="{B5CEABB6-07DC-46E8-9B57-56EC44A396E5}" type="slidenum">
              <a:rPr lang="en-US" smtClean="0"/>
              <a:pPr/>
              <a:t>7</a:t>
            </a:fld>
            <a:endParaRPr lang="en-US" dirty="0"/>
          </a:p>
        </p:txBody>
      </p:sp>
      <p:pic>
        <p:nvPicPr>
          <p:cNvPr id="9" name="Picture Placeholder 8" descr="A green screen with a spider and symbols&#10;&#10;Description automatically generated">
            <a:extLst>
              <a:ext uri="{FF2B5EF4-FFF2-40B4-BE49-F238E27FC236}">
                <a16:creationId xmlns:a16="http://schemas.microsoft.com/office/drawing/2014/main" id="{637159A4-E7D6-7CB3-8160-1EE59D32EA99}"/>
              </a:ext>
            </a:extLst>
          </p:cNvPr>
          <p:cNvPicPr>
            <a:picLocks noGrp="1" noChangeAspect="1"/>
          </p:cNvPicPr>
          <p:nvPr>
            <p:ph type="pic" sz="quarter" idx="11"/>
          </p:nvPr>
        </p:nvPicPr>
        <p:blipFill>
          <a:blip r:embed="rId2"/>
          <a:srcRect l="19337" r="19337"/>
          <a:stretch/>
        </p:blipFill>
        <p:spPr/>
      </p:pic>
    </p:spTree>
    <p:extLst>
      <p:ext uri="{BB962C8B-B14F-4D97-AF65-F5344CB8AC3E}">
        <p14:creationId xmlns:p14="http://schemas.microsoft.com/office/powerpoint/2010/main" val="3786218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3FDF-FF45-304E-7912-B225A7A2EF2C}"/>
              </a:ext>
            </a:extLst>
          </p:cNvPr>
          <p:cNvSpPr>
            <a:spLocks noGrp="1"/>
          </p:cNvSpPr>
          <p:nvPr>
            <p:ph type="title"/>
          </p:nvPr>
        </p:nvSpPr>
        <p:spPr/>
        <p:txBody>
          <a:bodyPr/>
          <a:lstStyle/>
          <a:p>
            <a:r>
              <a:rPr lang="en-US"/>
              <a:t>Virusi software</a:t>
            </a:r>
          </a:p>
        </p:txBody>
      </p:sp>
      <p:sp>
        <p:nvSpPr>
          <p:cNvPr id="3" name="Content Placeholder 2">
            <a:extLst>
              <a:ext uri="{FF2B5EF4-FFF2-40B4-BE49-F238E27FC236}">
                <a16:creationId xmlns:a16="http://schemas.microsoft.com/office/drawing/2014/main" id="{EFB9B92F-E510-DA37-B851-60A5261BF4DD}"/>
              </a:ext>
            </a:extLst>
          </p:cNvPr>
          <p:cNvSpPr>
            <a:spLocks noGrp="1"/>
          </p:cNvSpPr>
          <p:nvPr>
            <p:ph sz="quarter" idx="10"/>
          </p:nvPr>
        </p:nvSpPr>
        <p:spPr>
          <a:xfrm>
            <a:off x="719469" y="1570367"/>
            <a:ext cx="5376530" cy="4668667"/>
          </a:xfrm>
        </p:spPr>
        <p:txBody>
          <a:bodyPr vert="horz" lIns="91440" tIns="45720" rIns="91440" bIns="45720" rtlCol="0" anchor="t">
            <a:noAutofit/>
          </a:bodyPr>
          <a:lstStyle/>
          <a:p>
            <a:pPr marL="0" indent="0">
              <a:buNone/>
            </a:pPr>
            <a:r>
              <a:rPr lang="en-US" sz="1600" dirty="0">
                <a:solidFill>
                  <a:srgbClr val="202122"/>
                </a:solidFill>
                <a:ea typeface="+mn-lt"/>
                <a:cs typeface="+mn-lt"/>
              </a:rPr>
              <a:t> </a:t>
            </a:r>
            <a:r>
              <a:rPr lang="en-US" sz="1600" b="1" dirty="0">
                <a:solidFill>
                  <a:srgbClr val="202122"/>
                </a:solidFill>
                <a:ea typeface="+mn-lt"/>
                <a:cs typeface="+mn-lt"/>
              </a:rPr>
              <a:t>Virusi software</a:t>
            </a:r>
            <a:r>
              <a:rPr lang="en-US" sz="1600">
                <a:solidFill>
                  <a:srgbClr val="202122"/>
                </a:solidFill>
                <a:ea typeface="+mn-lt"/>
                <a:cs typeface="+mn-lt"/>
              </a:rPr>
              <a:t> - afectează fisierele si programele aflate </a:t>
            </a:r>
            <a:r>
              <a:rPr lang="en-US" sz="1600" dirty="0">
                <a:solidFill>
                  <a:srgbClr val="202122"/>
                </a:solidFill>
                <a:ea typeface="+mn-lt"/>
                <a:cs typeface="+mn-lt"/>
              </a:rPr>
              <a:t>în memorie sau pe disc, inclusiv sistemul de operare sau componente ale acestuia. Virusii de fisiere se fixează de regulă pe fișierele cu extensia .BIN, .COM, .EXE, .OVL, .DRV, .SYS. Acestea poti fi de tip:</a:t>
            </a:r>
          </a:p>
          <a:p>
            <a:r>
              <a:rPr lang="en-US" sz="1600">
                <a:solidFill>
                  <a:srgbClr val="202122"/>
                </a:solidFill>
                <a:ea typeface="+mn-lt"/>
                <a:cs typeface="+mn-lt"/>
              </a:rPr>
              <a:t>Viruși de </a:t>
            </a:r>
            <a:r>
              <a:rPr lang="en-US" sz="1600" i="1">
                <a:solidFill>
                  <a:srgbClr val="202122"/>
                </a:solidFill>
                <a:ea typeface="+mn-lt"/>
                <a:cs typeface="+mn-lt"/>
              </a:rPr>
              <a:t>boot</a:t>
            </a:r>
            <a:endParaRPr lang="en-US" sz="1600"/>
          </a:p>
          <a:p>
            <a:r>
              <a:rPr lang="en-US" sz="1600">
                <a:solidFill>
                  <a:srgbClr val="202122"/>
                </a:solidFill>
                <a:ea typeface="+mn-lt"/>
                <a:cs typeface="+mn-lt"/>
              </a:rPr>
              <a:t>Viruși de legătură</a:t>
            </a:r>
            <a:endParaRPr lang="en-US" sz="1600" dirty="0">
              <a:solidFill>
                <a:srgbClr val="202122"/>
              </a:solidFill>
              <a:ea typeface="+mn-lt"/>
              <a:cs typeface="+mn-lt"/>
            </a:endParaRPr>
          </a:p>
          <a:p>
            <a:r>
              <a:rPr lang="en-US" sz="1600">
                <a:solidFill>
                  <a:srgbClr val="202122"/>
                </a:solidFill>
                <a:ea typeface="+mn-lt"/>
                <a:cs typeface="+mn-lt"/>
              </a:rPr>
              <a:t>Virus cu infecție multiplă</a:t>
            </a:r>
            <a:endParaRPr lang="en-US" sz="1600" dirty="0">
              <a:solidFill>
                <a:srgbClr val="202122"/>
              </a:solidFill>
              <a:ea typeface="+mn-lt"/>
              <a:cs typeface="+mn-lt"/>
            </a:endParaRPr>
          </a:p>
          <a:p>
            <a:r>
              <a:rPr lang="en-US" sz="1600">
                <a:solidFill>
                  <a:srgbClr val="202122"/>
                </a:solidFill>
                <a:ea typeface="+mn-lt"/>
                <a:cs typeface="+mn-lt"/>
              </a:rPr>
              <a:t>Viruși de atac binar</a:t>
            </a:r>
            <a:endParaRPr lang="en-US" sz="1600" dirty="0">
              <a:solidFill>
                <a:srgbClr val="202122"/>
              </a:solidFill>
              <a:ea typeface="+mn-lt"/>
              <a:cs typeface="+mn-lt"/>
            </a:endParaRPr>
          </a:p>
          <a:p>
            <a:r>
              <a:rPr lang="en-US" sz="1600">
                <a:solidFill>
                  <a:srgbClr val="202122"/>
                </a:solidFill>
                <a:ea typeface="+mn-lt"/>
                <a:cs typeface="+mn-lt"/>
              </a:rPr>
              <a:t>Viruși de macro</a:t>
            </a:r>
            <a:endParaRPr lang="en-US" sz="1600" dirty="0">
              <a:solidFill>
                <a:srgbClr val="202122"/>
              </a:solidFill>
              <a:ea typeface="+mn-lt"/>
              <a:cs typeface="+mn-lt"/>
            </a:endParaRPr>
          </a:p>
          <a:p>
            <a:r>
              <a:rPr lang="en-US" sz="1600">
                <a:solidFill>
                  <a:srgbClr val="202122"/>
                </a:solidFill>
                <a:ea typeface="+mn-lt"/>
                <a:cs typeface="+mn-lt"/>
              </a:rPr>
              <a:t>Virus polimorf</a:t>
            </a:r>
            <a:endParaRPr lang="en-US" sz="1600" dirty="0">
              <a:solidFill>
                <a:srgbClr val="202122"/>
              </a:solidFill>
              <a:ea typeface="+mn-lt"/>
              <a:cs typeface="+mn-lt"/>
            </a:endParaRPr>
          </a:p>
          <a:p>
            <a:r>
              <a:rPr lang="en-US" sz="1600">
                <a:solidFill>
                  <a:srgbClr val="202122"/>
                </a:solidFill>
                <a:ea typeface="+mn-lt"/>
                <a:cs typeface="+mn-lt"/>
              </a:rPr>
              <a:t>Virus morfic</a:t>
            </a:r>
            <a:endParaRPr lang="en-US" sz="1600" dirty="0">
              <a:solidFill>
                <a:srgbClr val="202122"/>
              </a:solidFill>
              <a:ea typeface="+mn-lt"/>
              <a:cs typeface="+mn-lt"/>
            </a:endParaRPr>
          </a:p>
          <a:p>
            <a:r>
              <a:rPr lang="en-US" sz="1600">
                <a:solidFill>
                  <a:srgbClr val="202122"/>
                </a:solidFill>
                <a:ea typeface="+mn-lt"/>
                <a:cs typeface="+mn-lt"/>
              </a:rPr>
              <a:t>Virus rezident</a:t>
            </a:r>
            <a:endParaRPr lang="en-US" sz="1600" dirty="0">
              <a:solidFill>
                <a:srgbClr val="202122"/>
              </a:solidFill>
              <a:ea typeface="+mn-lt"/>
              <a:cs typeface="+mn-lt"/>
            </a:endParaRPr>
          </a:p>
          <a:p>
            <a:r>
              <a:rPr lang="en-US" sz="1600">
                <a:solidFill>
                  <a:srgbClr val="202122"/>
                </a:solidFill>
              </a:rPr>
              <a:t>etc.</a:t>
            </a:r>
            <a:endParaRPr lang="en-US" sz="1600" dirty="0">
              <a:solidFill>
                <a:srgbClr val="202122"/>
              </a:solidFill>
            </a:endParaRPr>
          </a:p>
        </p:txBody>
      </p:sp>
      <p:sp>
        <p:nvSpPr>
          <p:cNvPr id="4" name="Slide Number Placeholder 3">
            <a:extLst>
              <a:ext uri="{FF2B5EF4-FFF2-40B4-BE49-F238E27FC236}">
                <a16:creationId xmlns:a16="http://schemas.microsoft.com/office/drawing/2014/main" id="{8E336124-3169-6638-7037-667BF936563F}"/>
              </a:ext>
            </a:extLst>
          </p:cNvPr>
          <p:cNvSpPr>
            <a:spLocks noGrp="1"/>
          </p:cNvSpPr>
          <p:nvPr>
            <p:ph type="sldNum" sz="quarter" idx="4"/>
          </p:nvPr>
        </p:nvSpPr>
        <p:spPr/>
        <p:txBody>
          <a:bodyPr/>
          <a:lstStyle/>
          <a:p>
            <a:fld id="{B5CEABB6-07DC-46E8-9B57-56EC44A396E5}" type="slidenum">
              <a:rPr lang="en-US" smtClean="0"/>
              <a:pPr/>
              <a:t>8</a:t>
            </a:fld>
            <a:endParaRPr lang="en-US" dirty="0"/>
          </a:p>
        </p:txBody>
      </p:sp>
      <p:pic>
        <p:nvPicPr>
          <p:cNvPr id="7" name="Picture Placeholder 6" descr="A green screen with a spider and symbols&#10;&#10;Description automatically generated">
            <a:extLst>
              <a:ext uri="{FF2B5EF4-FFF2-40B4-BE49-F238E27FC236}">
                <a16:creationId xmlns:a16="http://schemas.microsoft.com/office/drawing/2014/main" id="{117516E4-8981-65C7-1700-3378FE5A91F3}"/>
              </a:ext>
            </a:extLst>
          </p:cNvPr>
          <p:cNvPicPr>
            <a:picLocks noGrp="1" noChangeAspect="1"/>
          </p:cNvPicPr>
          <p:nvPr>
            <p:ph type="pic" sz="quarter" idx="11"/>
          </p:nvPr>
        </p:nvPicPr>
        <p:blipFill>
          <a:blip r:embed="rId2"/>
          <a:srcRect l="19337" r="19337"/>
          <a:stretch/>
        </p:blipFill>
        <p:spPr/>
      </p:pic>
    </p:spTree>
    <p:extLst>
      <p:ext uri="{BB962C8B-B14F-4D97-AF65-F5344CB8AC3E}">
        <p14:creationId xmlns:p14="http://schemas.microsoft.com/office/powerpoint/2010/main" val="3171853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DBC0-49A6-143C-0692-8718DC2D2D94}"/>
              </a:ext>
            </a:extLst>
          </p:cNvPr>
          <p:cNvSpPr>
            <a:spLocks noGrp="1"/>
          </p:cNvSpPr>
          <p:nvPr>
            <p:ph type="title"/>
          </p:nvPr>
        </p:nvSpPr>
        <p:spPr/>
        <p:txBody>
          <a:bodyPr/>
          <a:lstStyle/>
          <a:p>
            <a:r>
              <a:rPr lang="en-US"/>
              <a:t>Virusi hardware</a:t>
            </a:r>
          </a:p>
        </p:txBody>
      </p:sp>
      <p:sp>
        <p:nvSpPr>
          <p:cNvPr id="3" name="Content Placeholder 2">
            <a:extLst>
              <a:ext uri="{FF2B5EF4-FFF2-40B4-BE49-F238E27FC236}">
                <a16:creationId xmlns:a16="http://schemas.microsoft.com/office/drawing/2014/main" id="{4A00BCEF-BF9D-BE0C-92D9-E3457490A36E}"/>
              </a:ext>
            </a:extLst>
          </p:cNvPr>
          <p:cNvSpPr>
            <a:spLocks noGrp="1"/>
          </p:cNvSpPr>
          <p:nvPr>
            <p:ph sz="quarter" idx="10"/>
          </p:nvPr>
        </p:nvSpPr>
        <p:spPr/>
        <p:txBody>
          <a:bodyPr vert="horz" lIns="91440" tIns="45720" rIns="91440" bIns="45720" rtlCol="0" anchor="t">
            <a:normAutofit fontScale="92500" lnSpcReduction="20000"/>
          </a:bodyPr>
          <a:lstStyle/>
          <a:p>
            <a:pPr marL="0" indent="0">
              <a:buNone/>
            </a:pPr>
            <a:r>
              <a:rPr lang="en-US" sz="1700" dirty="0">
                <a:solidFill>
                  <a:srgbClr val="202122"/>
                </a:solidFill>
                <a:ea typeface="+mn-lt"/>
                <a:cs typeface="+mn-lt"/>
              </a:rPr>
              <a:t>Virusi hardware - care produc un atac strict orientat spre hardware (PDoS - Permanent Denial-of-Service) cum ar fi </a:t>
            </a:r>
            <a:r>
              <a:rPr lang="en-US" sz="1700" dirty="0" err="1">
                <a:ea typeface="+mn-lt"/>
                <a:cs typeface="+mn-lt"/>
              </a:rPr>
              <a:t>routere</a:t>
            </a:r>
            <a:r>
              <a:rPr lang="en-US" sz="1700" dirty="0">
                <a:solidFill>
                  <a:srgbClr val="202122"/>
                </a:solidFill>
                <a:ea typeface="+mn-lt"/>
                <a:cs typeface="+mn-lt"/>
              </a:rPr>
              <a:t>, module de memorie, </a:t>
            </a:r>
            <a:r>
              <a:rPr lang="en-US" sz="1700" dirty="0" err="1">
                <a:ea typeface="+mn-lt"/>
                <a:cs typeface="+mn-lt"/>
              </a:rPr>
              <a:t>placă</a:t>
            </a:r>
            <a:r>
              <a:rPr lang="en-US" sz="1700" dirty="0">
                <a:ea typeface="+mn-lt"/>
                <a:cs typeface="+mn-lt"/>
              </a:rPr>
              <a:t> </a:t>
            </a:r>
            <a:r>
              <a:rPr lang="en-US" sz="1700" dirty="0" err="1">
                <a:ea typeface="+mn-lt"/>
                <a:cs typeface="+mn-lt"/>
              </a:rPr>
              <a:t>grafică</a:t>
            </a:r>
            <a:r>
              <a:rPr lang="en-US" sz="1700" dirty="0">
                <a:solidFill>
                  <a:srgbClr val="202122"/>
                </a:solidFill>
                <a:ea typeface="+mn-lt"/>
                <a:cs typeface="+mn-lt"/>
              </a:rPr>
              <a:t>, </a:t>
            </a:r>
            <a:r>
              <a:rPr lang="en-US" sz="1700" dirty="0" err="1">
                <a:solidFill>
                  <a:srgbClr val="202122"/>
                </a:solidFill>
                <a:ea typeface="+mn-lt"/>
                <a:cs typeface="+mn-lt"/>
              </a:rPr>
              <a:t>si</a:t>
            </a:r>
            <a:r>
              <a:rPr lang="en-US" sz="1700" dirty="0">
                <a:solidFill>
                  <a:srgbClr val="202122"/>
                </a:solidFill>
                <a:ea typeface="+mn-lt"/>
                <a:cs typeface="+mn-lt"/>
              </a:rPr>
              <a:t> </a:t>
            </a:r>
            <a:r>
              <a:rPr lang="en-US" sz="1700" dirty="0" err="1">
                <a:ea typeface="+mn-lt"/>
                <a:cs typeface="+mn-lt"/>
              </a:rPr>
              <a:t>placă</a:t>
            </a:r>
            <a:r>
              <a:rPr lang="en-US" sz="1700" dirty="0">
                <a:ea typeface="+mn-lt"/>
                <a:cs typeface="+mn-lt"/>
              </a:rPr>
              <a:t> de </a:t>
            </a:r>
            <a:r>
              <a:rPr lang="en-US" sz="1700" dirty="0" err="1">
                <a:ea typeface="+mn-lt"/>
                <a:cs typeface="+mn-lt"/>
              </a:rPr>
              <a:t>bază</a:t>
            </a:r>
            <a:r>
              <a:rPr lang="en-US" sz="1700" dirty="0">
                <a:solidFill>
                  <a:srgbClr val="202122"/>
                </a:solidFill>
                <a:ea typeface="+mn-lt"/>
                <a:cs typeface="+mn-lt"/>
              </a:rPr>
              <a:t>, </a:t>
            </a:r>
            <a:r>
              <a:rPr lang="en-US" sz="1700" dirty="0">
                <a:ea typeface="+mn-lt"/>
                <a:cs typeface="+mn-lt"/>
              </a:rPr>
              <a:t>disc dur</a:t>
            </a:r>
            <a:r>
              <a:rPr lang="en-US" sz="1700" dirty="0">
                <a:solidFill>
                  <a:srgbClr val="202122"/>
                </a:solidFill>
                <a:ea typeface="+mn-lt"/>
                <a:cs typeface="+mn-lt"/>
              </a:rPr>
              <a:t>. Exemple de atacuri hardware:</a:t>
            </a:r>
          </a:p>
          <a:p>
            <a:pPr algn="l">
              <a:buFont typeface="Arial" panose="020B0604020202020204" pitchFamily="34" charset="0"/>
              <a:buChar char="•"/>
            </a:pPr>
            <a:r>
              <a:rPr lang="en-US" sz="1700" i="0" dirty="0">
                <a:solidFill>
                  <a:srgbClr val="202122"/>
                </a:solidFill>
                <a:effectLst/>
                <a:latin typeface="Arial" panose="020B0604020202020204" pitchFamily="34" charset="0"/>
              </a:rPr>
              <a:t>upgrade de </a:t>
            </a:r>
            <a:r>
              <a:rPr lang="en-US" sz="1700" i="0" u="none" strike="noStrike" dirty="0">
                <a:solidFill>
                  <a:srgbClr val="202122"/>
                </a:solidFill>
                <a:effectLst/>
                <a:latin typeface="Arial" panose="020B0604020202020204" pitchFamily="34" charset="0"/>
              </a:rPr>
              <a:t>firmware</a:t>
            </a:r>
            <a:r>
              <a:rPr lang="en-US" sz="1700" i="0" dirty="0">
                <a:solidFill>
                  <a:srgbClr val="202122"/>
                </a:solidFill>
                <a:effectLst/>
                <a:latin typeface="Arial" panose="020B0604020202020204" pitchFamily="34" charset="0"/>
              </a:rPr>
              <a:t> la o </a:t>
            </a:r>
            <a:r>
              <a:rPr lang="en-US" sz="1700" i="0" dirty="0" err="1">
                <a:solidFill>
                  <a:srgbClr val="202122"/>
                </a:solidFill>
                <a:effectLst/>
                <a:latin typeface="Arial" panose="020B0604020202020204" pitchFamily="34" charset="0"/>
              </a:rPr>
              <a:t>versiune</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greșită</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sau</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nevalidă</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în</a:t>
            </a:r>
            <a:r>
              <a:rPr lang="en-US" sz="1700" i="0" dirty="0">
                <a:solidFill>
                  <a:srgbClr val="202122"/>
                </a:solidFill>
                <a:effectLst/>
                <a:latin typeface="Arial" panose="020B0604020202020204" pitchFamily="34" charset="0"/>
              </a:rPr>
              <a:t> mod </a:t>
            </a:r>
            <a:r>
              <a:rPr lang="en-US" sz="1700" i="0" dirty="0" err="1">
                <a:solidFill>
                  <a:srgbClr val="202122"/>
                </a:solidFill>
                <a:effectLst/>
                <a:latin typeface="Arial" panose="020B0604020202020204" pitchFamily="34" charset="0"/>
              </a:rPr>
              <a:t>intenționat</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ducând</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astfel</a:t>
            </a:r>
            <a:r>
              <a:rPr lang="en-US" sz="1700" i="0" dirty="0">
                <a:solidFill>
                  <a:srgbClr val="202122"/>
                </a:solidFill>
                <a:effectLst/>
                <a:latin typeface="Arial" panose="020B0604020202020204" pitchFamily="34" charset="0"/>
              </a:rPr>
              <a:t> la </a:t>
            </a:r>
            <a:r>
              <a:rPr lang="en-US" sz="1700" i="0" dirty="0" err="1">
                <a:solidFill>
                  <a:srgbClr val="202122"/>
                </a:solidFill>
                <a:effectLst/>
                <a:latin typeface="Arial" panose="020B0604020202020204" pitchFamily="34" charset="0"/>
              </a:rPr>
              <a:t>blocarea</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dispozitivului</a:t>
            </a:r>
            <a:endParaRPr lang="en-US" sz="1700" i="0" dirty="0">
              <a:solidFill>
                <a:srgbClr val="202122"/>
              </a:solidFill>
              <a:effectLst/>
              <a:latin typeface="Arial" panose="020B0604020202020204" pitchFamily="34" charset="0"/>
            </a:endParaRPr>
          </a:p>
          <a:p>
            <a:pPr algn="l">
              <a:buFont typeface="Arial" panose="020B0604020202020204" pitchFamily="34" charset="0"/>
              <a:buChar char="•"/>
            </a:pPr>
            <a:r>
              <a:rPr lang="en-US" sz="1700" i="0" dirty="0" err="1">
                <a:solidFill>
                  <a:srgbClr val="202122"/>
                </a:solidFill>
                <a:effectLst/>
                <a:latin typeface="Arial" panose="020B0604020202020204" pitchFamily="34" charset="0"/>
              </a:rPr>
              <a:t>limitarea</a:t>
            </a:r>
            <a:r>
              <a:rPr lang="en-US" sz="1700" i="0" dirty="0">
                <a:solidFill>
                  <a:srgbClr val="202122"/>
                </a:solidFill>
                <a:effectLst/>
                <a:latin typeface="Arial" panose="020B0604020202020204" pitchFamily="34" charset="0"/>
              </a:rPr>
              <a:t> </a:t>
            </a:r>
            <a:r>
              <a:rPr lang="en-US" sz="1700" i="0" u="none" strike="noStrike" dirty="0" err="1">
                <a:solidFill>
                  <a:srgbClr val="202122"/>
                </a:solidFill>
                <a:effectLst/>
                <a:latin typeface="Arial" panose="020B0604020202020204" pitchFamily="34" charset="0"/>
              </a:rPr>
              <a:t>memoriei</a:t>
            </a:r>
            <a:r>
              <a:rPr lang="en-US" sz="1700" i="0" u="none" strike="noStrike" dirty="0">
                <a:solidFill>
                  <a:srgbClr val="202122"/>
                </a:solidFill>
                <a:effectLst/>
                <a:latin typeface="Arial" panose="020B0604020202020204" pitchFamily="34" charset="0"/>
              </a:rPr>
              <a:t> flash</a:t>
            </a:r>
            <a:endParaRPr lang="en-US" sz="1700" i="0" dirty="0">
              <a:solidFill>
                <a:srgbClr val="202122"/>
              </a:solidFill>
              <a:effectLst/>
              <a:latin typeface="Arial" panose="020B0604020202020204" pitchFamily="34" charset="0"/>
            </a:endParaRPr>
          </a:p>
          <a:p>
            <a:pPr algn="l">
              <a:buFont typeface="Arial" panose="020B0604020202020204" pitchFamily="34" charset="0"/>
              <a:buChar char="•"/>
            </a:pPr>
            <a:r>
              <a:rPr lang="en-US" sz="1700" i="0" u="none" strike="noStrike" dirty="0">
                <a:solidFill>
                  <a:srgbClr val="202122"/>
                </a:solidFill>
                <a:effectLst/>
                <a:latin typeface="Arial" panose="020B0604020202020204" pitchFamily="34" charset="0"/>
              </a:rPr>
              <a:t>overclocking</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prin</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intermediul</a:t>
            </a:r>
            <a:r>
              <a:rPr lang="en-US" sz="1700" i="0" dirty="0">
                <a:solidFill>
                  <a:srgbClr val="202122"/>
                </a:solidFill>
                <a:effectLst/>
                <a:latin typeface="Arial" panose="020B0604020202020204" pitchFamily="34" charset="0"/>
              </a:rPr>
              <a:t> software-</a:t>
            </a:r>
            <a:r>
              <a:rPr lang="en-US" sz="1700" i="0" dirty="0" err="1">
                <a:solidFill>
                  <a:srgbClr val="202122"/>
                </a:solidFill>
                <a:effectLst/>
                <a:latin typeface="Arial" panose="020B0604020202020204" pitchFamily="34" charset="0"/>
              </a:rPr>
              <a:t>ului</a:t>
            </a:r>
            <a:r>
              <a:rPr lang="en-US" sz="1700" i="0" dirty="0">
                <a:solidFill>
                  <a:srgbClr val="202122"/>
                </a:solidFill>
                <a:effectLst/>
                <a:latin typeface="Arial" panose="020B0604020202020204" pitchFamily="34" charset="0"/>
              </a:rPr>
              <a:t> la </a:t>
            </a:r>
            <a:r>
              <a:rPr lang="en-US" sz="1700" i="0" dirty="0" err="1">
                <a:solidFill>
                  <a:srgbClr val="202122"/>
                </a:solidFill>
                <a:effectLst/>
                <a:latin typeface="Arial" panose="020B0604020202020204" pitchFamily="34" charset="0"/>
              </a:rPr>
              <a:t>placa</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grafică</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și</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placa</a:t>
            </a:r>
            <a:r>
              <a:rPr lang="en-US" sz="1700" i="0" dirty="0">
                <a:solidFill>
                  <a:srgbClr val="202122"/>
                </a:solidFill>
                <a:effectLst/>
                <a:latin typeface="Arial" panose="020B0604020202020204" pitchFamily="34" charset="0"/>
              </a:rPr>
              <a:t> de </a:t>
            </a:r>
            <a:r>
              <a:rPr lang="en-US" sz="1700" i="0" dirty="0" err="1">
                <a:solidFill>
                  <a:srgbClr val="202122"/>
                </a:solidFill>
                <a:effectLst/>
                <a:latin typeface="Arial" panose="020B0604020202020204" pitchFamily="34" charset="0"/>
              </a:rPr>
              <a:t>bază</a:t>
            </a:r>
            <a:r>
              <a:rPr lang="en-US" sz="1700" i="0" dirty="0">
                <a:solidFill>
                  <a:srgbClr val="202122"/>
                </a:solidFill>
                <a:effectLst/>
                <a:latin typeface="Arial" panose="020B0604020202020204" pitchFamily="34" charset="0"/>
              </a:rPr>
              <a:t>, care </a:t>
            </a:r>
            <a:r>
              <a:rPr lang="en-US" sz="1700" i="0" dirty="0" err="1">
                <a:solidFill>
                  <a:srgbClr val="202122"/>
                </a:solidFill>
                <a:effectLst/>
                <a:latin typeface="Arial" panose="020B0604020202020204" pitchFamily="34" charset="0"/>
              </a:rPr>
              <a:t>poate</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suprasolicita</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componentele</a:t>
            </a:r>
            <a:endParaRPr lang="en-US" sz="1700" i="0" dirty="0">
              <a:solidFill>
                <a:srgbClr val="202122"/>
              </a:solidFill>
              <a:effectLst/>
              <a:latin typeface="Arial" panose="020B0604020202020204" pitchFamily="34" charset="0"/>
            </a:endParaRPr>
          </a:p>
          <a:p>
            <a:pPr algn="l">
              <a:buFont typeface="Arial" panose="020B0604020202020204" pitchFamily="34" charset="0"/>
              <a:buChar char="•"/>
            </a:pPr>
            <a:r>
              <a:rPr lang="en-US" sz="1700" i="0" dirty="0" err="1">
                <a:solidFill>
                  <a:srgbClr val="202122"/>
                </a:solidFill>
                <a:effectLst/>
                <a:latin typeface="Arial" panose="020B0604020202020204" pitchFamily="34" charset="0"/>
              </a:rPr>
              <a:t>blocarea</a:t>
            </a:r>
            <a:r>
              <a:rPr lang="en-US" sz="1700" i="0" dirty="0">
                <a:solidFill>
                  <a:srgbClr val="202122"/>
                </a:solidFill>
                <a:effectLst/>
                <a:latin typeface="Arial" panose="020B0604020202020204" pitchFamily="34" charset="0"/>
              </a:rPr>
              <a:t> hard disk-</a:t>
            </a:r>
            <a:r>
              <a:rPr lang="en-US" sz="1700" i="0" dirty="0" err="1">
                <a:solidFill>
                  <a:srgbClr val="202122"/>
                </a:solidFill>
                <a:effectLst/>
                <a:latin typeface="Arial" panose="020B0604020202020204" pitchFamily="34" charset="0"/>
              </a:rPr>
              <a:t>urilor</a:t>
            </a:r>
            <a:r>
              <a:rPr lang="en-US" sz="1700" i="0" dirty="0">
                <a:solidFill>
                  <a:srgbClr val="202122"/>
                </a:solidFill>
                <a:effectLst/>
                <a:latin typeface="Arial" panose="020B0604020202020204" pitchFamily="34" charset="0"/>
              </a:rPr>
              <a:t> din </a:t>
            </a:r>
            <a:r>
              <a:rPr lang="en-US" sz="1700" i="0" dirty="0" err="1">
                <a:solidFill>
                  <a:srgbClr val="202122"/>
                </a:solidFill>
                <a:effectLst/>
                <a:latin typeface="Arial" panose="020B0604020202020204" pitchFamily="34" charset="0"/>
              </a:rPr>
              <a:t>cauza</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anumitor</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comenzi</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neoficiale</a:t>
            </a:r>
            <a:r>
              <a:rPr lang="en-US" sz="1700" i="0" dirty="0">
                <a:solidFill>
                  <a:srgbClr val="202122"/>
                </a:solidFill>
                <a:effectLst/>
                <a:latin typeface="Arial" panose="020B0604020202020204" pitchFamily="34" charset="0"/>
              </a:rPr>
              <a:t> </a:t>
            </a:r>
            <a:r>
              <a:rPr lang="en-US" sz="1700" i="0" u="none" strike="noStrike" dirty="0">
                <a:solidFill>
                  <a:srgbClr val="202122"/>
                </a:solidFill>
                <a:effectLst/>
                <a:latin typeface="Arial" panose="020B0604020202020204" pitchFamily="34" charset="0"/>
              </a:rPr>
              <a:t>ATA</a:t>
            </a:r>
            <a:endParaRPr lang="en-US" sz="1700" i="0" dirty="0">
              <a:solidFill>
                <a:srgbClr val="202122"/>
              </a:solidFill>
              <a:effectLst/>
              <a:latin typeface="Arial" panose="020B0604020202020204" pitchFamily="34" charset="0"/>
            </a:endParaRPr>
          </a:p>
          <a:p>
            <a:pPr algn="l">
              <a:buFont typeface="Arial" panose="020B0604020202020204" pitchFamily="34" charset="0"/>
              <a:buChar char="•"/>
            </a:pPr>
            <a:r>
              <a:rPr lang="en-US" sz="1700" i="0" dirty="0" err="1">
                <a:solidFill>
                  <a:srgbClr val="202122"/>
                </a:solidFill>
                <a:effectLst/>
                <a:latin typeface="Arial" panose="020B0604020202020204" pitchFamily="34" charset="0"/>
              </a:rPr>
              <a:t>reducerea</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vitezei</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ventilatorului</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pentru</a:t>
            </a:r>
            <a:r>
              <a:rPr lang="en-US" sz="1700" i="0" dirty="0">
                <a:solidFill>
                  <a:srgbClr val="202122"/>
                </a:solidFill>
                <a:effectLst/>
                <a:latin typeface="Arial" panose="020B0604020202020204" pitchFamily="34" charset="0"/>
              </a:rPr>
              <a:t> a </a:t>
            </a:r>
            <a:r>
              <a:rPr lang="en-US" sz="1700" i="0" dirty="0" err="1">
                <a:solidFill>
                  <a:srgbClr val="202122"/>
                </a:solidFill>
                <a:effectLst/>
                <a:latin typeface="Arial" panose="020B0604020202020204" pitchFamily="34" charset="0"/>
              </a:rPr>
              <a:t>cauza</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supraîncălzirea</a:t>
            </a:r>
            <a:r>
              <a:rPr lang="en-US" sz="1700" i="0" dirty="0">
                <a:solidFill>
                  <a:srgbClr val="202122"/>
                </a:solidFill>
                <a:effectLst/>
                <a:latin typeface="Arial" panose="020B0604020202020204" pitchFamily="34" charset="0"/>
              </a:rPr>
              <a:t> </a:t>
            </a:r>
            <a:r>
              <a:rPr lang="en-US" sz="1700" i="0" dirty="0" err="1">
                <a:solidFill>
                  <a:srgbClr val="202122"/>
                </a:solidFill>
                <a:effectLst/>
                <a:latin typeface="Arial" panose="020B0604020202020204" pitchFamily="34" charset="0"/>
              </a:rPr>
              <a:t>componentelor</a:t>
            </a:r>
            <a:r>
              <a:rPr lang="en-US" sz="1700" i="0" dirty="0">
                <a:solidFill>
                  <a:srgbClr val="202122"/>
                </a:solidFill>
                <a:effectLst/>
                <a:latin typeface="Arial" panose="020B0604020202020204" pitchFamily="34" charset="0"/>
              </a:rPr>
              <a:t>.</a:t>
            </a:r>
          </a:p>
          <a:p>
            <a:endParaRPr lang="en-US" dirty="0"/>
          </a:p>
          <a:p>
            <a:pPr marL="171450" indent="-171450"/>
            <a:endParaRPr lang="en-US" sz="1200" dirty="0">
              <a:solidFill>
                <a:srgbClr val="202122"/>
              </a:solidFill>
            </a:endParaRPr>
          </a:p>
          <a:p>
            <a:pPr marL="0" indent="0">
              <a:buNone/>
            </a:pPr>
            <a:endParaRPr lang="en-US" sz="1200" dirty="0">
              <a:solidFill>
                <a:srgbClr val="202122"/>
              </a:solidFill>
            </a:endParaRPr>
          </a:p>
          <a:p>
            <a:pPr marL="0" indent="0">
              <a:buNone/>
            </a:pPr>
            <a:endParaRPr lang="en-US" dirty="0"/>
          </a:p>
        </p:txBody>
      </p:sp>
      <p:sp>
        <p:nvSpPr>
          <p:cNvPr id="4" name="Slide Number Placeholder 3">
            <a:extLst>
              <a:ext uri="{FF2B5EF4-FFF2-40B4-BE49-F238E27FC236}">
                <a16:creationId xmlns:a16="http://schemas.microsoft.com/office/drawing/2014/main" id="{AEE5ADFF-F6A9-EC1F-3DC7-0CE85E2E5929}"/>
              </a:ext>
            </a:extLst>
          </p:cNvPr>
          <p:cNvSpPr>
            <a:spLocks noGrp="1"/>
          </p:cNvSpPr>
          <p:nvPr>
            <p:ph type="sldNum" sz="quarter" idx="4"/>
          </p:nvPr>
        </p:nvSpPr>
        <p:spPr/>
        <p:txBody>
          <a:bodyPr/>
          <a:lstStyle/>
          <a:p>
            <a:fld id="{B5CEABB6-07DC-46E8-9B57-56EC44A396E5}" type="slidenum">
              <a:rPr lang="en-US" smtClean="0"/>
              <a:pPr/>
              <a:t>9</a:t>
            </a:fld>
            <a:endParaRPr lang="en-US" dirty="0"/>
          </a:p>
        </p:txBody>
      </p:sp>
      <p:pic>
        <p:nvPicPr>
          <p:cNvPr id="7" name="Picture Placeholder 6">
            <a:extLst>
              <a:ext uri="{FF2B5EF4-FFF2-40B4-BE49-F238E27FC236}">
                <a16:creationId xmlns:a16="http://schemas.microsoft.com/office/drawing/2014/main" id="{9A9868D5-2E31-48B4-89EF-E36D2AC5D87A}"/>
              </a:ext>
            </a:extLst>
          </p:cNvPr>
          <p:cNvPicPr>
            <a:picLocks noGrp="1" noChangeAspect="1"/>
          </p:cNvPicPr>
          <p:nvPr>
            <p:ph type="pic" sz="quarter" idx="11"/>
          </p:nvPr>
        </p:nvPicPr>
        <p:blipFill>
          <a:blip r:embed="rId2"/>
          <a:srcRect l="19283" r="19283"/>
          <a:stretch>
            <a:fillRect/>
          </a:stretch>
        </p:blipFill>
        <p:spPr/>
      </p:pic>
    </p:spTree>
    <p:extLst>
      <p:ext uri="{BB962C8B-B14F-4D97-AF65-F5344CB8AC3E}">
        <p14:creationId xmlns:p14="http://schemas.microsoft.com/office/powerpoint/2010/main" val="2136363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_win32_SL_V9" id="{8502042B-488E-4F33-AD20-77B40A1BC1AA}" vid="{A90C26AF-23CA-48C5-BFF9-84DC7B1C9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33F63F-9110-40E7-9727-485934F41506}">
  <ds:schemaRefs>
    <ds:schemaRef ds:uri="http://schemas.microsoft.com/sharepoint/v3/contenttype/forms"/>
  </ds:schemaRefs>
</ds:datastoreItem>
</file>

<file path=customXml/itemProps2.xml><?xml version="1.0" encoding="utf-8"?>
<ds:datastoreItem xmlns:ds="http://schemas.openxmlformats.org/officeDocument/2006/customXml" ds:itemID="{17B53FD5-8F3E-4406-8404-9F78B5E6376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268EFD9E-464D-4A64-8503-21EC02601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5</TotalTime>
  <Words>564</Words>
  <Application>Microsoft Office PowerPoint</Application>
  <PresentationFormat>Widescreen</PresentationFormat>
  <Paragraphs>54</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coranto-2</vt:lpstr>
      <vt:lpstr>Tenorite</vt:lpstr>
      <vt:lpstr>Custom</vt:lpstr>
      <vt:lpstr>Siguranta pe internet Utilizarea software-ului crack-uit si pericolele lui</vt:lpstr>
      <vt:lpstr>CE este un softwrae crack-uit?</vt:lpstr>
      <vt:lpstr>Cum este distribuit software-ul crake-uit?</vt:lpstr>
      <vt:lpstr>CAre sunt pericolele software-ului crake-uit?</vt:lpstr>
      <vt:lpstr>Ce sunt virusi de calculator si de ce tipuri pot fi?</vt:lpstr>
      <vt:lpstr>Ce sunt virusi de calculator?</vt:lpstr>
      <vt:lpstr>CE tipuri de virusi sunt?</vt:lpstr>
      <vt:lpstr>Virusi software</vt:lpstr>
      <vt:lpstr>Virusi hardware</vt:lpstr>
      <vt:lpstr>Cum putem evita software-ul crake-uit?</vt:lpstr>
      <vt:lpstr>Multumesc pentru atentia voastra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Siguranta pe internet Utilizarea software-ului crack-uit si pericolele lui</dc:title>
  <dc:creator>David Radu</dc:creator>
  <cp:lastModifiedBy>Isabela Miron Galati, Romania</cp:lastModifiedBy>
  <cp:revision>350</cp:revision>
  <dcterms:created xsi:type="dcterms:W3CDTF">2024-12-05T14:05:41Z</dcterms:created>
  <dcterms:modified xsi:type="dcterms:W3CDTF">2025-10-21T10:29:00Z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