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72"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72">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SP55FYtGA9HsYm2QX6GeEgxf5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Agenda slide layout">
  <p:cSld name="3_Agenda slide layout">
    <p:bg>
      <p:bgPr>
        <a:blipFill>
          <a:blip r:embed="rId2">
            <a:alphaModFix/>
          </a:blip>
          <a:stretch>
            <a:fillRect/>
          </a:stretch>
        </a:blipFill>
        <a:effectLst/>
      </p:bgPr>
    </p:bg>
    <p:spTree>
      <p:nvGrpSpPr>
        <p:cNvPr id="1" name="Shape 4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46"/>
        <p:cNvGrpSpPr/>
        <p:nvPr/>
      </p:nvGrpSpPr>
      <p:grpSpPr>
        <a:xfrm>
          <a:off x="0" y="0"/>
          <a:ext cx="0" cy="0"/>
          <a:chOff x="0" y="0"/>
          <a:chExt cx="0" cy="0"/>
        </a:xfrm>
      </p:grpSpPr>
      <p:sp>
        <p:nvSpPr>
          <p:cNvPr id="47" name="Google Shape;47;p26"/>
          <p:cNvSpPr>
            <a:spLocks noGrp="1"/>
          </p:cNvSpPr>
          <p:nvPr>
            <p:ph type="pic" idx="2"/>
          </p:nvPr>
        </p:nvSpPr>
        <p:spPr>
          <a:xfrm>
            <a:off x="743912" y="558205"/>
            <a:ext cx="4487992" cy="2510755"/>
          </a:xfrm>
          <a:prstGeom prst="rect">
            <a:avLst/>
          </a:prstGeom>
          <a:solidFill>
            <a:srgbClr val="F2F2F2"/>
          </a:solidFill>
          <a:ln>
            <a:noFill/>
          </a:ln>
        </p:spPr>
      </p:sp>
      <p:sp>
        <p:nvSpPr>
          <p:cNvPr id="48" name="Google Shape;48;p26"/>
          <p:cNvSpPr>
            <a:spLocks noGrp="1"/>
          </p:cNvSpPr>
          <p:nvPr>
            <p:ph type="pic" idx="3"/>
          </p:nvPr>
        </p:nvSpPr>
        <p:spPr>
          <a:xfrm>
            <a:off x="5423925" y="546208"/>
            <a:ext cx="3168352" cy="5771792"/>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ontents slide layout">
  <p:cSld name="6_Contents slide layout">
    <p:bg>
      <p:bgPr>
        <a:blipFill>
          <a:blip r:embed="rId2">
            <a:alphaModFix/>
          </a:blip>
          <a:stretch>
            <a:fillRect/>
          </a:stretch>
        </a:blip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ontents slide layout">
  <p:cSld name="7_Contents slide layout">
    <p:spTree>
      <p:nvGrpSpPr>
        <p:cNvPr id="1" name="Shape 50"/>
        <p:cNvGrpSpPr/>
        <p:nvPr/>
      </p:nvGrpSpPr>
      <p:grpSpPr>
        <a:xfrm>
          <a:off x="0" y="0"/>
          <a:ext cx="0" cy="0"/>
          <a:chOff x="0" y="0"/>
          <a:chExt cx="0" cy="0"/>
        </a:xfrm>
      </p:grpSpPr>
      <p:grpSp>
        <p:nvGrpSpPr>
          <p:cNvPr id="51" name="Google Shape;51;p28"/>
          <p:cNvGrpSpPr/>
          <p:nvPr/>
        </p:nvGrpSpPr>
        <p:grpSpPr>
          <a:xfrm>
            <a:off x="708173" y="1837593"/>
            <a:ext cx="5265908" cy="2893260"/>
            <a:chOff x="-548507" y="477868"/>
            <a:chExt cx="11570449" cy="6357177"/>
          </a:xfrm>
        </p:grpSpPr>
        <p:sp>
          <p:nvSpPr>
            <p:cNvPr id="52" name="Google Shape;52;p28"/>
            <p:cNvSpPr/>
            <p:nvPr/>
          </p:nvSpPr>
          <p:spPr>
            <a:xfrm>
              <a:off x="-482765" y="6440599"/>
              <a:ext cx="11438966" cy="394446"/>
            </a:xfrm>
            <a:custGeom>
              <a:avLst/>
              <a:gdLst/>
              <a:ahLst/>
              <a:cxnLst/>
              <a:rect l="l" t="t" r="r" b="b"/>
              <a:pathLst>
                <a:path w="1657350" h="57150" extrusionOk="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53;p28"/>
            <p:cNvSpPr/>
            <p:nvPr/>
          </p:nvSpPr>
          <p:spPr>
            <a:xfrm>
              <a:off x="700575" y="477868"/>
              <a:ext cx="9072285" cy="5916709"/>
            </a:xfrm>
            <a:custGeom>
              <a:avLst/>
              <a:gdLst/>
              <a:ahLst/>
              <a:cxnLst/>
              <a:rect l="l" t="t" r="r" b="b"/>
              <a:pathLst>
                <a:path w="1314450" h="857250" extrusionOk="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28"/>
            <p:cNvSpPr/>
            <p:nvPr/>
          </p:nvSpPr>
          <p:spPr>
            <a:xfrm>
              <a:off x="1088451" y="839448"/>
              <a:ext cx="8283390" cy="5062073"/>
            </a:xfrm>
            <a:custGeom>
              <a:avLst/>
              <a:gdLst/>
              <a:ahLst/>
              <a:cxnLst/>
              <a:rect l="l" t="t" r="r" b="b"/>
              <a:pathLst>
                <a:path w="1200150" h="733425" extrusionOk="0">
                  <a:moveTo>
                    <a:pt x="7144" y="7144"/>
                  </a:moveTo>
                  <a:lnTo>
                    <a:pt x="1196816" y="7144"/>
                  </a:lnTo>
                  <a:lnTo>
                    <a:pt x="1196816" y="730091"/>
                  </a:lnTo>
                  <a:lnTo>
                    <a:pt x="7144" y="73009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Google Shape;55;p28"/>
            <p:cNvSpPr/>
            <p:nvPr/>
          </p:nvSpPr>
          <p:spPr>
            <a:xfrm>
              <a:off x="-548507" y="6164484"/>
              <a:ext cx="11570449" cy="460187"/>
            </a:xfrm>
            <a:custGeom>
              <a:avLst/>
              <a:gdLst/>
              <a:ahLst/>
              <a:cxnLst/>
              <a:rect l="l" t="t" r="r" b="b"/>
              <a:pathLst>
                <a:path w="1676400" h="66675" extrusionOk="0">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 name="Google Shape;56;p28"/>
            <p:cNvSpPr/>
            <p:nvPr/>
          </p:nvSpPr>
          <p:spPr>
            <a:xfrm>
              <a:off x="4438629" y="6215033"/>
              <a:ext cx="1618413" cy="184076"/>
            </a:xfrm>
            <a:custGeom>
              <a:avLst/>
              <a:gdLst/>
              <a:ahLst/>
              <a:cxnLst/>
              <a:rect l="l" t="t" r="r" b="b"/>
              <a:pathLst>
                <a:path w="1618413" h="184076" extrusionOk="0">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7" name="Google Shape;57;p28"/>
            <p:cNvGrpSpPr/>
            <p:nvPr/>
          </p:nvGrpSpPr>
          <p:grpSpPr>
            <a:xfrm>
              <a:off x="1606" y="6382978"/>
              <a:ext cx="413937" cy="115242"/>
              <a:chOff x="5955" y="6353672"/>
              <a:chExt cx="413937" cy="115242"/>
            </a:xfrm>
          </p:grpSpPr>
          <p:sp>
            <p:nvSpPr>
              <p:cNvPr id="58" name="Google Shape;58;p28"/>
              <p:cNvSpPr/>
              <p:nvPr/>
            </p:nvSpPr>
            <p:spPr>
              <a:xfrm>
                <a:off x="5955" y="6353672"/>
                <a:ext cx="413937" cy="115242"/>
              </a:xfrm>
              <a:prstGeom prst="roundRect">
                <a:avLst>
                  <a:gd name="adj" fmla="val 281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28"/>
              <p:cNvSpPr/>
              <p:nvPr/>
            </p:nvSpPr>
            <p:spPr>
              <a:xfrm>
                <a:off x="99417" y="6382279"/>
                <a:ext cx="227012" cy="55272"/>
              </a:xfrm>
              <a:prstGeom prst="roundRect">
                <a:avLst>
                  <a:gd name="adj" fmla="val 28154"/>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0" name="Google Shape;60;p28"/>
            <p:cNvGrpSpPr/>
            <p:nvPr/>
          </p:nvGrpSpPr>
          <p:grpSpPr>
            <a:xfrm>
              <a:off x="9855291" y="6381600"/>
              <a:ext cx="885989" cy="115242"/>
              <a:chOff x="5955" y="6353672"/>
              <a:chExt cx="413937" cy="115242"/>
            </a:xfrm>
          </p:grpSpPr>
          <p:sp>
            <p:nvSpPr>
              <p:cNvPr id="61" name="Google Shape;61;p28"/>
              <p:cNvSpPr/>
              <p:nvPr/>
            </p:nvSpPr>
            <p:spPr>
              <a:xfrm>
                <a:off x="5955" y="6353672"/>
                <a:ext cx="413937" cy="115242"/>
              </a:xfrm>
              <a:prstGeom prst="roundRect">
                <a:avLst>
                  <a:gd name="adj" fmla="val 281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28"/>
              <p:cNvSpPr/>
              <p:nvPr/>
            </p:nvSpPr>
            <p:spPr>
              <a:xfrm>
                <a:off x="84761" y="6382279"/>
                <a:ext cx="256326" cy="55272"/>
              </a:xfrm>
              <a:prstGeom prst="roundRect">
                <a:avLst>
                  <a:gd name="adj" fmla="val 28154"/>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3" name="Google Shape;63;p28"/>
            <p:cNvSpPr/>
            <p:nvPr/>
          </p:nvSpPr>
          <p:spPr>
            <a:xfrm>
              <a:off x="3892805" y="496953"/>
              <a:ext cx="5479036" cy="5431217"/>
            </a:xfrm>
            <a:custGeom>
              <a:avLst/>
              <a:gdLst/>
              <a:ahLst/>
              <a:cxnLst/>
              <a:rect l="l" t="t" r="r" b="b"/>
              <a:pathLst>
                <a:path w="3976489" h="4035268" extrusionOk="0">
                  <a:moveTo>
                    <a:pt x="2473335" y="0"/>
                  </a:moveTo>
                  <a:lnTo>
                    <a:pt x="3976489" y="10635"/>
                  </a:lnTo>
                  <a:cubicBezTo>
                    <a:pt x="3973762" y="1342950"/>
                    <a:pt x="3971034" y="2702953"/>
                    <a:pt x="3968307" y="4035268"/>
                  </a:cubicBezTo>
                  <a:lnTo>
                    <a:pt x="0" y="4035268"/>
                  </a:lnTo>
                </a:path>
              </a:pathLst>
            </a:custGeom>
            <a:solidFill>
              <a:srgbClr val="999999">
                <a:alpha val="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4" name="Google Shape;64;p28"/>
          <p:cNvSpPr>
            <a:spLocks noGrp="1"/>
          </p:cNvSpPr>
          <p:nvPr>
            <p:ph type="pic" idx="2"/>
          </p:nvPr>
        </p:nvSpPr>
        <p:spPr>
          <a:xfrm>
            <a:off x="1428453" y="2011350"/>
            <a:ext cx="3849189" cy="2316480"/>
          </a:xfrm>
          <a:prstGeom prst="rect">
            <a:avLst/>
          </a:prstGeom>
          <a:solidFill>
            <a:srgbClr val="F2F2F2"/>
          </a:solidFill>
          <a:ln>
            <a:noFill/>
          </a:ln>
        </p:spPr>
      </p:sp>
      <p:sp>
        <p:nvSpPr>
          <p:cNvPr id="65" name="Google Shape;65;p28"/>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Contents slide layout">
  <p:cSld name="9_Contents slide layout">
    <p:spTree>
      <p:nvGrpSpPr>
        <p:cNvPr id="1" name="Shape 66"/>
        <p:cNvGrpSpPr/>
        <p:nvPr/>
      </p:nvGrpSpPr>
      <p:grpSpPr>
        <a:xfrm>
          <a:off x="0" y="0"/>
          <a:ext cx="0" cy="0"/>
          <a:chOff x="0" y="0"/>
          <a:chExt cx="0" cy="0"/>
        </a:xfrm>
      </p:grpSpPr>
      <p:sp>
        <p:nvSpPr>
          <p:cNvPr id="67" name="Google Shape;67;p29"/>
          <p:cNvSpPr>
            <a:spLocks noGrp="1"/>
          </p:cNvSpPr>
          <p:nvPr>
            <p:ph type="pic" idx="2"/>
          </p:nvPr>
        </p:nvSpPr>
        <p:spPr>
          <a:xfrm>
            <a:off x="0" y="3567065"/>
            <a:ext cx="12192000" cy="3290935"/>
          </a:xfrm>
          <a:prstGeom prst="rect">
            <a:avLst/>
          </a:prstGeom>
          <a:solidFill>
            <a:srgbClr val="F2F2F2"/>
          </a:solidFill>
          <a:ln>
            <a:noFill/>
          </a:ln>
        </p:spPr>
      </p:sp>
      <p:sp>
        <p:nvSpPr>
          <p:cNvPr id="68" name="Google Shape;68;p29"/>
          <p:cNvSpPr/>
          <p:nvPr/>
        </p:nvSpPr>
        <p:spPr>
          <a:xfrm>
            <a:off x="0" y="3463090"/>
            <a:ext cx="12192000" cy="10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blipFill>
          <a:blip r:embed="rId2">
            <a:alphaModFix/>
          </a:blip>
          <a:stretch>
            <a:fillRect/>
          </a:stretch>
        </a:blip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Contents slide layout">
  <p:cSld name="11_Contents slide layout">
    <p:spTree>
      <p:nvGrpSpPr>
        <p:cNvPr id="1" name="Shape 70"/>
        <p:cNvGrpSpPr/>
        <p:nvPr/>
      </p:nvGrpSpPr>
      <p:grpSpPr>
        <a:xfrm>
          <a:off x="0" y="0"/>
          <a:ext cx="0" cy="0"/>
          <a:chOff x="0" y="0"/>
          <a:chExt cx="0" cy="0"/>
        </a:xfrm>
      </p:grpSpPr>
      <p:sp>
        <p:nvSpPr>
          <p:cNvPr id="71" name="Google Shape;71;p31"/>
          <p:cNvSpPr>
            <a:spLocks noGrp="1"/>
          </p:cNvSpPr>
          <p:nvPr>
            <p:ph type="pic" idx="2"/>
          </p:nvPr>
        </p:nvSpPr>
        <p:spPr>
          <a:xfrm>
            <a:off x="0" y="3"/>
            <a:ext cx="12192002" cy="3760340"/>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_Contents slide layout">
  <p:cSld name="12_Contents slide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Contents slide layout">
  <p:cSld name="15_Contents slide layout">
    <p:spTree>
      <p:nvGrpSpPr>
        <p:cNvPr id="1" name="Shape 73"/>
        <p:cNvGrpSpPr/>
        <p:nvPr/>
      </p:nvGrpSpPr>
      <p:grpSpPr>
        <a:xfrm>
          <a:off x="0" y="0"/>
          <a:ext cx="0" cy="0"/>
          <a:chOff x="0" y="0"/>
          <a:chExt cx="0" cy="0"/>
        </a:xfrm>
      </p:grpSpPr>
      <p:sp>
        <p:nvSpPr>
          <p:cNvPr id="74" name="Google Shape;74;p33"/>
          <p:cNvSpPr/>
          <p:nvPr/>
        </p:nvSpPr>
        <p:spPr>
          <a:xfrm>
            <a:off x="0" y="863125"/>
            <a:ext cx="6546079" cy="5131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 name="Google Shape;75;p33"/>
          <p:cNvSpPr>
            <a:spLocks noGrp="1"/>
          </p:cNvSpPr>
          <p:nvPr>
            <p:ph type="pic" idx="2"/>
          </p:nvPr>
        </p:nvSpPr>
        <p:spPr>
          <a:xfrm>
            <a:off x="6096000" y="2959216"/>
            <a:ext cx="6096000" cy="2700000"/>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Contents slide layout">
  <p:cSld name="16_Contents slide layout">
    <p:bg>
      <p:bgPr>
        <a:blipFill>
          <a:blip r:embed="rId2">
            <a:alphaModFix/>
          </a:blip>
          <a:stretch>
            <a:fillRect/>
          </a:stretch>
        </a:blip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7_Contents slide layout">
  <p:cSld name="17_Contents slide layout">
    <p:bg>
      <p:bgPr>
        <a:blipFill>
          <a:blip r:embed="rId2">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78"/>
        <p:cNvGrpSpPr/>
        <p:nvPr/>
      </p:nvGrpSpPr>
      <p:grpSpPr>
        <a:xfrm>
          <a:off x="0" y="0"/>
          <a:ext cx="0" cy="0"/>
          <a:chOff x="0" y="0"/>
          <a:chExt cx="0" cy="0"/>
        </a:xfrm>
      </p:grpSpPr>
      <p:sp>
        <p:nvSpPr>
          <p:cNvPr id="79" name="Google Shape;79;p36"/>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36"/>
          <p:cNvSpPr/>
          <p:nvPr/>
        </p:nvSpPr>
        <p:spPr>
          <a:xfrm>
            <a:off x="354010" y="1131591"/>
            <a:ext cx="3560767" cy="5402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81" name="Google Shape;81;p36"/>
          <p:cNvSpPr/>
          <p:nvPr/>
        </p:nvSpPr>
        <p:spPr>
          <a:xfrm>
            <a:off x="531933" y="1347500"/>
            <a:ext cx="153868" cy="5015200"/>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82" name="Google Shape;82;p36"/>
          <p:cNvSpPr/>
          <p:nvPr/>
        </p:nvSpPr>
        <p:spPr>
          <a:xfrm rot="5400000">
            <a:off x="3057177" y="1276653"/>
            <a:ext cx="685849" cy="685148"/>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262626"/>
              </a:solidFill>
              <a:latin typeface="Arial"/>
              <a:ea typeface="Arial"/>
              <a:cs typeface="Arial"/>
              <a:sym typeface="Arial"/>
            </a:endParaRPr>
          </a:p>
        </p:txBody>
      </p:sp>
      <p:sp>
        <p:nvSpPr>
          <p:cNvPr id="83" name="Google Shape;83;p36"/>
          <p:cNvSpPr txBox="1"/>
          <p:nvPr/>
        </p:nvSpPr>
        <p:spPr>
          <a:xfrm>
            <a:off x="711704" y="1637214"/>
            <a:ext cx="223224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o-RO" sz="1400" b="1">
                <a:solidFill>
                  <a:schemeClr val="lt1"/>
                </a:solidFill>
                <a:latin typeface="Arial"/>
                <a:ea typeface="Arial"/>
                <a:cs typeface="Arial"/>
                <a:sym typeface="Arial"/>
              </a:rPr>
              <a:t>You can Resize without losing quality</a:t>
            </a:r>
            <a:endParaRPr sz="1400" b="1">
              <a:solidFill>
                <a:schemeClr val="lt1"/>
              </a:solidFill>
              <a:latin typeface="Arial"/>
              <a:ea typeface="Arial"/>
              <a:cs typeface="Arial"/>
              <a:sym typeface="Arial"/>
            </a:endParaRPr>
          </a:p>
        </p:txBody>
      </p:sp>
      <p:sp>
        <p:nvSpPr>
          <p:cNvPr id="84" name="Google Shape;84;p36"/>
          <p:cNvSpPr txBox="1"/>
          <p:nvPr/>
        </p:nvSpPr>
        <p:spPr>
          <a:xfrm>
            <a:off x="711704" y="2127463"/>
            <a:ext cx="2232248"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o-RO" sz="1400" b="1">
                <a:solidFill>
                  <a:schemeClr val="lt1"/>
                </a:solidFill>
                <a:latin typeface="Arial"/>
                <a:ea typeface="Arial"/>
                <a:cs typeface="Arial"/>
                <a:sym typeface="Arial"/>
              </a:rPr>
              <a:t>You can Change Fill Color &amp;</a:t>
            </a:r>
            <a:endParaRPr/>
          </a:p>
          <a:p>
            <a:pPr marL="0" marR="0" lvl="0" indent="0" algn="l" rtl="0">
              <a:spcBef>
                <a:spcPts val="0"/>
              </a:spcBef>
              <a:spcAft>
                <a:spcPts val="0"/>
              </a:spcAft>
              <a:buNone/>
            </a:pPr>
            <a:r>
              <a:rPr lang="ro-RO" sz="1400" b="1">
                <a:solidFill>
                  <a:schemeClr val="lt1"/>
                </a:solidFill>
                <a:latin typeface="Arial"/>
                <a:ea typeface="Arial"/>
                <a:cs typeface="Arial"/>
                <a:sym typeface="Arial"/>
              </a:rPr>
              <a:t>Line Color</a:t>
            </a:r>
            <a:endParaRPr sz="1400" b="1">
              <a:solidFill>
                <a:schemeClr val="lt1"/>
              </a:solidFill>
              <a:latin typeface="Arial"/>
              <a:ea typeface="Arial"/>
              <a:cs typeface="Arial"/>
              <a:sym typeface="Arial"/>
            </a:endParaRPr>
          </a:p>
        </p:txBody>
      </p:sp>
      <p:sp>
        <p:nvSpPr>
          <p:cNvPr id="85" name="Google Shape;85;p36"/>
          <p:cNvSpPr txBox="1"/>
          <p:nvPr/>
        </p:nvSpPr>
        <p:spPr>
          <a:xfrm>
            <a:off x="721229" y="5808438"/>
            <a:ext cx="2232000"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o-RO"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86" name="Google Shape;86;p36"/>
          <p:cNvSpPr txBox="1"/>
          <p:nvPr/>
        </p:nvSpPr>
        <p:spPr>
          <a:xfrm>
            <a:off x="721229" y="4450324"/>
            <a:ext cx="2717296"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o-RO" sz="2800" b="1">
                <a:solidFill>
                  <a:schemeClr val="lt1"/>
                </a:solidFill>
                <a:latin typeface="Arial"/>
                <a:ea typeface="Arial"/>
                <a:cs typeface="Arial"/>
                <a:sym typeface="Arial"/>
              </a:rPr>
              <a:t>FREE </a:t>
            </a:r>
            <a:endParaRPr/>
          </a:p>
          <a:p>
            <a:pPr marL="0" marR="0" lvl="0" indent="0" algn="l" rtl="0">
              <a:spcBef>
                <a:spcPts val="0"/>
              </a:spcBef>
              <a:spcAft>
                <a:spcPts val="0"/>
              </a:spcAft>
              <a:buNone/>
            </a:pPr>
            <a:r>
              <a:rPr lang="ro-RO" sz="2800" b="1">
                <a:solidFill>
                  <a:schemeClr val="lt1"/>
                </a:solidFill>
                <a:latin typeface="Arial"/>
                <a:ea typeface="Arial"/>
                <a:cs typeface="Arial"/>
                <a:sym typeface="Arial"/>
              </a:rPr>
              <a:t>PPT TEMPLATES</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7"/>
        <p:cNvGrpSpPr/>
        <p:nvPr/>
      </p:nvGrpSpPr>
      <p:grpSpPr>
        <a:xfrm>
          <a:off x="0" y="0"/>
          <a:ext cx="0" cy="0"/>
          <a:chOff x="0" y="0"/>
          <a:chExt cx="0" cy="0"/>
        </a:xfrm>
      </p:grpSpPr>
      <p:sp>
        <p:nvSpPr>
          <p:cNvPr id="88" name="Google Shape;88;p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Google Shape;90;p3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ro-RO"/>
              <a:t>‹#›</a:t>
            </a:fld>
            <a:endParaRPr/>
          </a:p>
        </p:txBody>
      </p:sp>
      <p:sp>
        <p:nvSpPr>
          <p:cNvPr id="91" name="Google Shape;91;p37"/>
          <p:cNvSpPr txBox="1">
            <a:spLocks noGrp="1"/>
          </p:cNvSpPr>
          <p:nvPr>
            <p:ph type="title"/>
          </p:nvPr>
        </p:nvSpPr>
        <p:spPr>
          <a:xfrm>
            <a:off x="343337" y="310287"/>
            <a:ext cx="5238313" cy="85335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37"/>
          <p:cNvSpPr txBox="1">
            <a:spLocks noGrp="1"/>
          </p:cNvSpPr>
          <p:nvPr>
            <p:ph type="body" idx="1"/>
          </p:nvPr>
        </p:nvSpPr>
        <p:spPr>
          <a:xfrm>
            <a:off x="343337" y="981076"/>
            <a:ext cx="3581400" cy="36512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9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388911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aam slide layout">
  <p:cSld name="4_Taam slide layout">
    <p:spTree>
      <p:nvGrpSpPr>
        <p:cNvPr id="1" name="Shape 15"/>
        <p:cNvGrpSpPr/>
        <p:nvPr/>
      </p:nvGrpSpPr>
      <p:grpSpPr>
        <a:xfrm>
          <a:off x="0" y="0"/>
          <a:ext cx="0" cy="0"/>
          <a:chOff x="0" y="0"/>
          <a:chExt cx="0" cy="0"/>
        </a:xfrm>
      </p:grpSpPr>
      <p:sp>
        <p:nvSpPr>
          <p:cNvPr id="16" name="Google Shape;16;p18"/>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 name="Google Shape;17;p18"/>
          <p:cNvSpPr>
            <a:spLocks noGrp="1"/>
          </p:cNvSpPr>
          <p:nvPr>
            <p:ph type="pic" idx="2"/>
          </p:nvPr>
        </p:nvSpPr>
        <p:spPr>
          <a:xfrm>
            <a:off x="762000" y="1582965"/>
            <a:ext cx="3200400" cy="4627335"/>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Contents slide layout">
  <p:cSld name="13_Contents slide layout">
    <p:spTree>
      <p:nvGrpSpPr>
        <p:cNvPr id="1" name="Shape 18"/>
        <p:cNvGrpSpPr/>
        <p:nvPr/>
      </p:nvGrpSpPr>
      <p:grpSpPr>
        <a:xfrm>
          <a:off x="0" y="0"/>
          <a:ext cx="0" cy="0"/>
          <a:chOff x="0" y="0"/>
          <a:chExt cx="0" cy="0"/>
        </a:xfrm>
      </p:grpSpPr>
      <p:grpSp>
        <p:nvGrpSpPr>
          <p:cNvPr id="19" name="Google Shape;19;p19"/>
          <p:cNvGrpSpPr/>
          <p:nvPr/>
        </p:nvGrpSpPr>
        <p:grpSpPr>
          <a:xfrm>
            <a:off x="4484680" y="2679371"/>
            <a:ext cx="2029599" cy="3505672"/>
            <a:chOff x="1438761" y="2033015"/>
            <a:chExt cx="1980000" cy="3420000"/>
          </a:xfrm>
        </p:grpSpPr>
        <p:sp>
          <p:nvSpPr>
            <p:cNvPr id="20" name="Google Shape;20;p19"/>
            <p:cNvSpPr/>
            <p:nvPr/>
          </p:nvSpPr>
          <p:spPr>
            <a:xfrm>
              <a:off x="1438761" y="2033015"/>
              <a:ext cx="1980000" cy="3420000"/>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1" name="Google Shape;21;p19"/>
            <p:cNvSpPr/>
            <p:nvPr/>
          </p:nvSpPr>
          <p:spPr>
            <a:xfrm>
              <a:off x="2310398" y="2205587"/>
              <a:ext cx="236725" cy="45719"/>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22" name="Google Shape;22;p19"/>
            <p:cNvGrpSpPr/>
            <p:nvPr/>
          </p:nvGrpSpPr>
          <p:grpSpPr>
            <a:xfrm>
              <a:off x="2332851" y="5138854"/>
              <a:ext cx="191820" cy="211002"/>
              <a:chOff x="2453209" y="5151638"/>
              <a:chExt cx="191820" cy="211002"/>
            </a:xfrm>
          </p:grpSpPr>
          <p:sp>
            <p:nvSpPr>
              <p:cNvPr id="23" name="Google Shape;23;p19"/>
              <p:cNvSpPr/>
              <p:nvPr/>
            </p:nvSpPr>
            <p:spPr>
              <a:xfrm>
                <a:off x="2453209" y="5151638"/>
                <a:ext cx="191820" cy="211002"/>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4" name="Google Shape;24;p19"/>
              <p:cNvSpPr/>
              <p:nvPr/>
            </p:nvSpPr>
            <p:spPr>
              <a:xfrm>
                <a:off x="2505251" y="5208531"/>
                <a:ext cx="87734" cy="97215"/>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grpSp>
        <p:nvGrpSpPr>
          <p:cNvPr id="25" name="Google Shape;25;p19"/>
          <p:cNvGrpSpPr/>
          <p:nvPr/>
        </p:nvGrpSpPr>
        <p:grpSpPr>
          <a:xfrm>
            <a:off x="6976147" y="2717584"/>
            <a:ext cx="2029599" cy="3505672"/>
            <a:chOff x="1438761" y="2033015"/>
            <a:chExt cx="1980000" cy="3420000"/>
          </a:xfrm>
        </p:grpSpPr>
        <p:sp>
          <p:nvSpPr>
            <p:cNvPr id="26" name="Google Shape;26;p19"/>
            <p:cNvSpPr/>
            <p:nvPr/>
          </p:nvSpPr>
          <p:spPr>
            <a:xfrm>
              <a:off x="1438761" y="2033015"/>
              <a:ext cx="1980000" cy="3420000"/>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7" name="Google Shape;27;p19"/>
            <p:cNvSpPr/>
            <p:nvPr/>
          </p:nvSpPr>
          <p:spPr>
            <a:xfrm>
              <a:off x="2310398" y="2205587"/>
              <a:ext cx="236725" cy="45719"/>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28" name="Google Shape;28;p19"/>
            <p:cNvGrpSpPr/>
            <p:nvPr/>
          </p:nvGrpSpPr>
          <p:grpSpPr>
            <a:xfrm>
              <a:off x="2332851" y="5138854"/>
              <a:ext cx="191820" cy="211002"/>
              <a:chOff x="2453209" y="5151638"/>
              <a:chExt cx="191820" cy="211002"/>
            </a:xfrm>
          </p:grpSpPr>
          <p:sp>
            <p:nvSpPr>
              <p:cNvPr id="29" name="Google Shape;29;p19"/>
              <p:cNvSpPr/>
              <p:nvPr/>
            </p:nvSpPr>
            <p:spPr>
              <a:xfrm>
                <a:off x="2453209" y="5151638"/>
                <a:ext cx="191820" cy="211002"/>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0" name="Google Shape;30;p19"/>
              <p:cNvSpPr/>
              <p:nvPr/>
            </p:nvSpPr>
            <p:spPr>
              <a:xfrm>
                <a:off x="2505251" y="5208531"/>
                <a:ext cx="87734" cy="97215"/>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grpSp>
        <p:nvGrpSpPr>
          <p:cNvPr id="31" name="Google Shape;31;p19"/>
          <p:cNvGrpSpPr/>
          <p:nvPr/>
        </p:nvGrpSpPr>
        <p:grpSpPr>
          <a:xfrm>
            <a:off x="9467615" y="2727858"/>
            <a:ext cx="2029599" cy="3505672"/>
            <a:chOff x="1438761" y="2033015"/>
            <a:chExt cx="1980000" cy="3420000"/>
          </a:xfrm>
        </p:grpSpPr>
        <p:sp>
          <p:nvSpPr>
            <p:cNvPr id="32" name="Google Shape;32;p19"/>
            <p:cNvSpPr/>
            <p:nvPr/>
          </p:nvSpPr>
          <p:spPr>
            <a:xfrm>
              <a:off x="1438761" y="2033015"/>
              <a:ext cx="1980000" cy="3420000"/>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3" name="Google Shape;33;p19"/>
            <p:cNvSpPr/>
            <p:nvPr/>
          </p:nvSpPr>
          <p:spPr>
            <a:xfrm>
              <a:off x="2310398" y="2205587"/>
              <a:ext cx="236725" cy="45719"/>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34" name="Google Shape;34;p19"/>
            <p:cNvGrpSpPr/>
            <p:nvPr/>
          </p:nvGrpSpPr>
          <p:grpSpPr>
            <a:xfrm>
              <a:off x="2332851" y="5138854"/>
              <a:ext cx="191820" cy="211002"/>
              <a:chOff x="2453209" y="5151638"/>
              <a:chExt cx="191820" cy="211002"/>
            </a:xfrm>
          </p:grpSpPr>
          <p:sp>
            <p:nvSpPr>
              <p:cNvPr id="35" name="Google Shape;35;p19"/>
              <p:cNvSpPr/>
              <p:nvPr/>
            </p:nvSpPr>
            <p:spPr>
              <a:xfrm>
                <a:off x="2453209" y="5151638"/>
                <a:ext cx="191820" cy="211002"/>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6" name="Google Shape;36;p19"/>
              <p:cNvSpPr/>
              <p:nvPr/>
            </p:nvSpPr>
            <p:spPr>
              <a:xfrm>
                <a:off x="2505251" y="5208531"/>
                <a:ext cx="87734" cy="97215"/>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sp>
        <p:nvSpPr>
          <p:cNvPr id="37" name="Google Shape;37;p19"/>
          <p:cNvSpPr>
            <a:spLocks noGrp="1"/>
          </p:cNvSpPr>
          <p:nvPr>
            <p:ph type="pic" idx="2"/>
          </p:nvPr>
        </p:nvSpPr>
        <p:spPr>
          <a:xfrm>
            <a:off x="4602823" y="3009935"/>
            <a:ext cx="1797978" cy="2794757"/>
          </a:xfrm>
          <a:prstGeom prst="rect">
            <a:avLst/>
          </a:prstGeom>
          <a:solidFill>
            <a:srgbClr val="F2F2F2"/>
          </a:solidFill>
          <a:ln>
            <a:noFill/>
          </a:ln>
        </p:spPr>
      </p:sp>
      <p:sp>
        <p:nvSpPr>
          <p:cNvPr id="38" name="Google Shape;38;p19"/>
          <p:cNvSpPr>
            <a:spLocks noGrp="1"/>
          </p:cNvSpPr>
          <p:nvPr>
            <p:ph type="pic" idx="3"/>
          </p:nvPr>
        </p:nvSpPr>
        <p:spPr>
          <a:xfrm>
            <a:off x="7094290" y="3009935"/>
            <a:ext cx="1797978" cy="2794757"/>
          </a:xfrm>
          <a:prstGeom prst="rect">
            <a:avLst/>
          </a:prstGeom>
          <a:solidFill>
            <a:srgbClr val="F2F2F2"/>
          </a:solidFill>
          <a:ln>
            <a:noFill/>
          </a:ln>
        </p:spPr>
      </p:sp>
      <p:sp>
        <p:nvSpPr>
          <p:cNvPr id="39" name="Google Shape;39;p19"/>
          <p:cNvSpPr>
            <a:spLocks noGrp="1"/>
          </p:cNvSpPr>
          <p:nvPr>
            <p:ph type="pic" idx="4"/>
          </p:nvPr>
        </p:nvSpPr>
        <p:spPr>
          <a:xfrm>
            <a:off x="9585758" y="3009935"/>
            <a:ext cx="1797978" cy="2794757"/>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4_Contents slide layout">
  <p:cSld name="14_Contents slide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p:nvPr/>
        </p:nvSpPr>
        <p:spPr>
          <a:xfrm>
            <a:off x="2516778" y="2105297"/>
            <a:ext cx="7158445" cy="2647406"/>
          </a:xfrm>
          <a:prstGeom prst="frame">
            <a:avLst>
              <a:gd name="adj1" fmla="val 2631"/>
            </a:avLst>
          </a:prstGeom>
          <a:solidFill>
            <a:schemeClr val="lt1"/>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0" name="Google Shape;100;p1"/>
          <p:cNvSpPr txBox="1"/>
          <p:nvPr/>
        </p:nvSpPr>
        <p:spPr>
          <a:xfrm>
            <a:off x="2618072" y="635267"/>
            <a:ext cx="789271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0" i="0" u="none" strike="noStrike" cap="none">
                <a:solidFill>
                  <a:schemeClr val="lt1"/>
                </a:solidFill>
                <a:latin typeface="Arial"/>
                <a:ea typeface="Arial"/>
                <a:cs typeface="Arial"/>
                <a:sym typeface="Arial"/>
              </a:rPr>
              <a:t>COLEGIUL NAȚIONAL “ALEXANDRU IOAN CUZA” GALAȚI</a:t>
            </a:r>
            <a:endParaRPr/>
          </a:p>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101" name="Google Shape;101;p1"/>
          <p:cNvSpPr txBox="1"/>
          <p:nvPr/>
        </p:nvSpPr>
        <p:spPr>
          <a:xfrm>
            <a:off x="2897204" y="2387065"/>
            <a:ext cx="606391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800" b="1" i="0" u="none" strike="noStrike" cap="none">
                <a:solidFill>
                  <a:schemeClr val="lt1"/>
                </a:solidFill>
                <a:latin typeface="Arial"/>
                <a:ea typeface="Arial"/>
                <a:cs typeface="Arial"/>
                <a:sym typeface="Arial"/>
              </a:rPr>
              <a:t>Educație pentru cetățenie activă</a:t>
            </a:r>
            <a:endParaRPr/>
          </a:p>
          <a:p>
            <a:pPr marL="0" marR="0" lvl="0" indent="0" algn="ctr" rtl="0">
              <a:spcBef>
                <a:spcPts val="0"/>
              </a:spcBef>
              <a:spcAft>
                <a:spcPts val="0"/>
              </a:spcAft>
              <a:buNone/>
            </a:pPr>
            <a:r>
              <a:rPr lang="ro-RO" sz="2800" b="1" i="0" u="none" strike="noStrike" cap="none">
                <a:solidFill>
                  <a:schemeClr val="lt1"/>
                </a:solidFill>
                <a:latin typeface="Arial"/>
                <a:ea typeface="Arial"/>
                <a:cs typeface="Arial"/>
                <a:sym typeface="Arial"/>
              </a:rPr>
              <a:t>PROIECT DE CAMPANIE DE CONȘTIENTIZARE ASUPRA IMPACTULUI DIGITALIZĂRII ASUPRA MEDIULUI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0"/>
          <p:cNvSpPr txBox="1"/>
          <p:nvPr/>
        </p:nvSpPr>
        <p:spPr>
          <a:xfrm>
            <a:off x="880626" y="684933"/>
            <a:ext cx="7470893" cy="861774"/>
          </a:xfrm>
          <a:prstGeom prst="rect">
            <a:avLst/>
          </a:prstGeom>
          <a:noFill/>
          <a:ln>
            <a:noFill/>
          </a:ln>
        </p:spPr>
        <p:txBody>
          <a:bodyPr spcFirstLastPara="1" wrap="square" lIns="36000" tIns="0" rIns="36000" bIns="0" anchor="ctr" anchorCtr="0">
            <a:spAutoFit/>
          </a:bodyPr>
          <a:lstStyle/>
          <a:p>
            <a:pPr marL="0" marR="0" lvl="0" indent="0" algn="l" rtl="0">
              <a:spcBef>
                <a:spcPts val="0"/>
              </a:spcBef>
              <a:spcAft>
                <a:spcPts val="0"/>
              </a:spcAft>
              <a:buNone/>
            </a:pPr>
            <a:r>
              <a:rPr lang="ro-RO" sz="2800" b="1" i="1">
                <a:solidFill>
                  <a:schemeClr val="lt1"/>
                </a:solidFill>
                <a:latin typeface="Arial"/>
                <a:ea typeface="Arial"/>
                <a:cs typeface="Arial"/>
                <a:sym typeface="Arial"/>
              </a:rPr>
              <a:t>Modalități de atingere a obiectivelor</a:t>
            </a:r>
            <a:endParaRPr/>
          </a:p>
          <a:p>
            <a:pPr marL="0" marR="0" lvl="0" indent="0" algn="l" rtl="0">
              <a:spcBef>
                <a:spcPts val="0"/>
              </a:spcBef>
              <a:spcAft>
                <a:spcPts val="0"/>
              </a:spcAft>
              <a:buNone/>
            </a:pPr>
            <a:r>
              <a:rPr lang="ro-RO" sz="2800" b="1" i="1">
                <a:solidFill>
                  <a:schemeClr val="lt1"/>
                </a:solidFill>
                <a:latin typeface="Arial"/>
                <a:ea typeface="Arial"/>
                <a:cs typeface="Arial"/>
                <a:sym typeface="Arial"/>
              </a:rPr>
              <a:t>- pe termen lung -</a:t>
            </a:r>
            <a:endParaRPr sz="2800" b="1" i="1">
              <a:solidFill>
                <a:schemeClr val="lt1"/>
              </a:solidFill>
              <a:latin typeface="Arial"/>
              <a:ea typeface="Arial"/>
              <a:cs typeface="Arial"/>
              <a:sym typeface="Arial"/>
            </a:endParaRPr>
          </a:p>
        </p:txBody>
      </p:sp>
      <p:sp>
        <p:nvSpPr>
          <p:cNvPr id="365" name="Google Shape;365;p10"/>
          <p:cNvSpPr txBox="1"/>
          <p:nvPr/>
        </p:nvSpPr>
        <p:spPr>
          <a:xfrm>
            <a:off x="985520" y="3618522"/>
            <a:ext cx="60960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000" b="1">
                <a:solidFill>
                  <a:schemeClr val="lt1"/>
                </a:solidFill>
                <a:latin typeface="Arial"/>
                <a:ea typeface="Arial"/>
                <a:cs typeface="Arial"/>
                <a:sym typeface="Arial"/>
              </a:rPr>
              <a:t>Organizarea unui simpozion al elevilor liceeni având ca temă problema digitalizării și a impactului asupra mediului. </a:t>
            </a:r>
            <a:endParaRPr/>
          </a:p>
          <a:p>
            <a:pPr marL="0" marR="0" lvl="0" indent="0" algn="l" rtl="0">
              <a:spcBef>
                <a:spcPts val="0"/>
              </a:spcBef>
              <a:spcAft>
                <a:spcPts val="0"/>
              </a:spcAft>
              <a:buNone/>
            </a:pPr>
            <a:endParaRPr sz="2000" b="1">
              <a:solidFill>
                <a:schemeClr val="lt1"/>
              </a:solidFill>
              <a:latin typeface="Arial"/>
              <a:ea typeface="Arial"/>
              <a:cs typeface="Arial"/>
              <a:sym typeface="Arial"/>
            </a:endParaRPr>
          </a:p>
          <a:p>
            <a:pPr marL="0" marR="0" lvl="0" indent="0" algn="l" rtl="0">
              <a:spcBef>
                <a:spcPts val="0"/>
              </a:spcBef>
              <a:spcAft>
                <a:spcPts val="0"/>
              </a:spcAft>
              <a:buNone/>
            </a:pPr>
            <a:endParaRPr sz="2000" b="1">
              <a:solidFill>
                <a:schemeClr val="lt1"/>
              </a:solidFill>
              <a:latin typeface="Arial"/>
              <a:ea typeface="Arial"/>
              <a:cs typeface="Arial"/>
              <a:sym typeface="Arial"/>
            </a:endParaRPr>
          </a:p>
          <a:p>
            <a:pPr marL="0" marR="0" lvl="0" indent="0" algn="l" rtl="0">
              <a:spcBef>
                <a:spcPts val="0"/>
              </a:spcBef>
              <a:spcAft>
                <a:spcPts val="0"/>
              </a:spcAft>
              <a:buNone/>
            </a:pPr>
            <a:endParaRPr sz="2000" b="1">
              <a:solidFill>
                <a:schemeClr val="lt1"/>
              </a:solidFill>
              <a:latin typeface="Arial"/>
              <a:ea typeface="Arial"/>
              <a:cs typeface="Arial"/>
              <a:sym typeface="Arial"/>
            </a:endParaRPr>
          </a:p>
          <a:p>
            <a:pPr marL="0" marR="0" lvl="0" indent="0" algn="l" rtl="0">
              <a:spcBef>
                <a:spcPts val="0"/>
              </a:spcBef>
              <a:spcAft>
                <a:spcPts val="0"/>
              </a:spcAft>
              <a:buNone/>
            </a:pPr>
            <a:endParaRPr sz="2000" b="1">
              <a:solidFill>
                <a:schemeClr val="lt1"/>
              </a:solidFill>
              <a:latin typeface="Arial"/>
              <a:ea typeface="Arial"/>
              <a:cs typeface="Arial"/>
              <a:sym typeface="Arial"/>
            </a:endParaRPr>
          </a:p>
          <a:p>
            <a:pPr marL="0" marR="0" lvl="0" indent="0" algn="l" rtl="0">
              <a:spcBef>
                <a:spcPts val="0"/>
              </a:spcBef>
              <a:spcAft>
                <a:spcPts val="0"/>
              </a:spcAft>
              <a:buNone/>
            </a:pPr>
            <a:endParaRPr sz="2000" b="1">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11"/>
          <p:cNvGrpSpPr/>
          <p:nvPr/>
        </p:nvGrpSpPr>
        <p:grpSpPr>
          <a:xfrm flipH="1">
            <a:off x="5630452" y="2646038"/>
            <a:ext cx="1729508" cy="2979184"/>
            <a:chOff x="104059" y="3166540"/>
            <a:chExt cx="1377711" cy="2373191"/>
          </a:xfrm>
        </p:grpSpPr>
        <p:sp>
          <p:nvSpPr>
            <p:cNvPr id="371" name="Google Shape;371;p11"/>
            <p:cNvSpPr/>
            <p:nvPr/>
          </p:nvSpPr>
          <p:spPr>
            <a:xfrm>
              <a:off x="183892" y="3166540"/>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11"/>
            <p:cNvSpPr/>
            <p:nvPr/>
          </p:nvSpPr>
          <p:spPr>
            <a:xfrm>
              <a:off x="104059" y="5090795"/>
              <a:ext cx="1213247" cy="448936"/>
            </a:xfrm>
            <a:custGeom>
              <a:avLst/>
              <a:gdLst/>
              <a:ahLst/>
              <a:cxnLst/>
              <a:rect l="l" t="t" r="r" b="b"/>
              <a:pathLst>
                <a:path w="2477106" h="916600" extrusionOk="0">
                  <a:moveTo>
                    <a:pt x="2458824" y="609420"/>
                  </a:moveTo>
                  <a:cubicBezTo>
                    <a:pt x="2439592" y="557208"/>
                    <a:pt x="2404320" y="515634"/>
                    <a:pt x="2370931" y="472751"/>
                  </a:cubicBezTo>
                  <a:cubicBezTo>
                    <a:pt x="2347689" y="448200"/>
                    <a:pt x="2321173" y="427332"/>
                    <a:pt x="2290894" y="412682"/>
                  </a:cubicBezTo>
                  <a:cubicBezTo>
                    <a:pt x="2261432" y="398443"/>
                    <a:pt x="2231233" y="385840"/>
                    <a:pt x="2202263" y="370372"/>
                  </a:cubicBezTo>
                  <a:cubicBezTo>
                    <a:pt x="2194734" y="366362"/>
                    <a:pt x="2186387" y="360879"/>
                    <a:pt x="2176648" y="364480"/>
                  </a:cubicBezTo>
                  <a:cubicBezTo>
                    <a:pt x="2147432" y="357524"/>
                    <a:pt x="2118543" y="348604"/>
                    <a:pt x="2088181" y="347867"/>
                  </a:cubicBezTo>
                  <a:cubicBezTo>
                    <a:pt x="2077788" y="347622"/>
                    <a:pt x="2069604" y="344266"/>
                    <a:pt x="2061257" y="338537"/>
                  </a:cubicBezTo>
                  <a:cubicBezTo>
                    <a:pt x="2026803" y="314887"/>
                    <a:pt x="1989076" y="298682"/>
                    <a:pt x="1947502" y="292545"/>
                  </a:cubicBezTo>
                  <a:cubicBezTo>
                    <a:pt x="1935145" y="290744"/>
                    <a:pt x="1928925" y="286080"/>
                    <a:pt x="1924833" y="273313"/>
                  </a:cubicBezTo>
                  <a:cubicBezTo>
                    <a:pt x="1872702" y="109637"/>
                    <a:pt x="1692987" y="27063"/>
                    <a:pt x="1535941" y="96625"/>
                  </a:cubicBezTo>
                  <a:cubicBezTo>
                    <a:pt x="1500096" y="112502"/>
                    <a:pt x="1464087" y="126169"/>
                    <a:pt x="1426687" y="137217"/>
                  </a:cubicBezTo>
                  <a:cubicBezTo>
                    <a:pt x="1419813" y="139263"/>
                    <a:pt x="1414411" y="141390"/>
                    <a:pt x="1408110" y="134680"/>
                  </a:cubicBezTo>
                  <a:cubicBezTo>
                    <a:pt x="1375702" y="100471"/>
                    <a:pt x="1335602" y="78048"/>
                    <a:pt x="1291819" y="61762"/>
                  </a:cubicBezTo>
                  <a:cubicBezTo>
                    <a:pt x="1281098" y="54397"/>
                    <a:pt x="1270377" y="47031"/>
                    <a:pt x="1256301" y="52924"/>
                  </a:cubicBezTo>
                  <a:lnTo>
                    <a:pt x="1208017" y="48341"/>
                  </a:lnTo>
                  <a:cubicBezTo>
                    <a:pt x="1174872" y="48095"/>
                    <a:pt x="1142301" y="52433"/>
                    <a:pt x="1111121" y="63808"/>
                  </a:cubicBezTo>
                  <a:cubicBezTo>
                    <a:pt x="1099418" y="68064"/>
                    <a:pt x="1088861" y="68719"/>
                    <a:pt x="1076831" y="65772"/>
                  </a:cubicBezTo>
                  <a:cubicBezTo>
                    <a:pt x="1020772" y="52187"/>
                    <a:pt x="964713" y="54970"/>
                    <a:pt x="912419" y="78293"/>
                  </a:cubicBezTo>
                  <a:cubicBezTo>
                    <a:pt x="886313" y="89915"/>
                    <a:pt x="871745" y="82958"/>
                    <a:pt x="851941" y="67491"/>
                  </a:cubicBezTo>
                  <a:cubicBezTo>
                    <a:pt x="754472" y="-8536"/>
                    <a:pt x="647265" y="-21712"/>
                    <a:pt x="537766" y="35001"/>
                  </a:cubicBezTo>
                  <a:cubicBezTo>
                    <a:pt x="493655" y="57834"/>
                    <a:pt x="452491" y="81731"/>
                    <a:pt x="401997" y="86395"/>
                  </a:cubicBezTo>
                  <a:cubicBezTo>
                    <a:pt x="383666" y="88114"/>
                    <a:pt x="366234" y="99735"/>
                    <a:pt x="347902" y="101372"/>
                  </a:cubicBezTo>
                  <a:cubicBezTo>
                    <a:pt x="272039" y="108083"/>
                    <a:pt x="208287" y="138853"/>
                    <a:pt x="154929" y="192539"/>
                  </a:cubicBezTo>
                  <a:cubicBezTo>
                    <a:pt x="149446" y="202769"/>
                    <a:pt x="138070" y="208743"/>
                    <a:pt x="134797" y="220691"/>
                  </a:cubicBezTo>
                  <a:cubicBezTo>
                    <a:pt x="143881" y="224947"/>
                    <a:pt x="153210" y="226747"/>
                    <a:pt x="163113" y="225929"/>
                  </a:cubicBezTo>
                  <a:lnTo>
                    <a:pt x="226619" y="241805"/>
                  </a:lnTo>
                  <a:lnTo>
                    <a:pt x="0" y="496752"/>
                  </a:lnTo>
                  <a:cubicBezTo>
                    <a:pt x="389131" y="805299"/>
                    <a:pt x="1528939" y="1057194"/>
                    <a:pt x="2442129" y="827518"/>
                  </a:cubicBezTo>
                  <a:cubicBezTo>
                    <a:pt x="2455469" y="827927"/>
                    <a:pt x="2457515" y="816961"/>
                    <a:pt x="2460461" y="808204"/>
                  </a:cubicBezTo>
                  <a:cubicBezTo>
                    <a:pt x="2482557" y="741997"/>
                    <a:pt x="2483294" y="675709"/>
                    <a:pt x="2458824" y="609420"/>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Google Shape;373;p11"/>
            <p:cNvSpPr/>
            <p:nvPr/>
          </p:nvSpPr>
          <p:spPr>
            <a:xfrm>
              <a:off x="183988" y="5117059"/>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11"/>
            <p:cNvSpPr/>
            <p:nvPr/>
          </p:nvSpPr>
          <p:spPr>
            <a:xfrm>
              <a:off x="724504" y="3483848"/>
              <a:ext cx="757266" cy="1636275"/>
            </a:xfrm>
            <a:custGeom>
              <a:avLst/>
              <a:gdLst/>
              <a:ahLst/>
              <a:cxnLst/>
              <a:rect l="l" t="t" r="r" b="b"/>
              <a:pathLst>
                <a:path w="1546122" h="3340808" extrusionOk="0">
                  <a:moveTo>
                    <a:pt x="25618" y="3340808"/>
                  </a:moveTo>
                  <a:cubicBezTo>
                    <a:pt x="14979" y="3339417"/>
                    <a:pt x="10478" y="3339172"/>
                    <a:pt x="2" y="3336634"/>
                  </a:cubicBezTo>
                  <a:cubicBezTo>
                    <a:pt x="-243" y="3263881"/>
                    <a:pt x="17761" y="2469482"/>
                    <a:pt x="23653" y="2402866"/>
                  </a:cubicBezTo>
                  <a:cubicBezTo>
                    <a:pt x="31919" y="2309326"/>
                    <a:pt x="39694" y="2215458"/>
                    <a:pt x="69892" y="2125600"/>
                  </a:cubicBezTo>
                  <a:cubicBezTo>
                    <a:pt x="98044" y="2041880"/>
                    <a:pt x="145101" y="1968472"/>
                    <a:pt x="199277" y="1899400"/>
                  </a:cubicBezTo>
                  <a:cubicBezTo>
                    <a:pt x="232503" y="1857091"/>
                    <a:pt x="267693" y="1816499"/>
                    <a:pt x="306730" y="1779345"/>
                  </a:cubicBezTo>
                  <a:cubicBezTo>
                    <a:pt x="375719" y="1713711"/>
                    <a:pt x="453302" y="1659207"/>
                    <a:pt x="532193" y="1606422"/>
                  </a:cubicBezTo>
                  <a:cubicBezTo>
                    <a:pt x="626716" y="1543325"/>
                    <a:pt x="721565" y="1480555"/>
                    <a:pt x="811833" y="1411484"/>
                  </a:cubicBezTo>
                  <a:cubicBezTo>
                    <a:pt x="867155" y="1369174"/>
                    <a:pt x="921577" y="1325636"/>
                    <a:pt x="972643" y="1277925"/>
                  </a:cubicBezTo>
                  <a:cubicBezTo>
                    <a:pt x="1008325" y="1244535"/>
                    <a:pt x="1046297" y="1213519"/>
                    <a:pt x="1080015" y="1178083"/>
                  </a:cubicBezTo>
                  <a:cubicBezTo>
                    <a:pt x="1166026" y="1087816"/>
                    <a:pt x="1245491" y="992475"/>
                    <a:pt x="1297621" y="877739"/>
                  </a:cubicBezTo>
                  <a:cubicBezTo>
                    <a:pt x="1333793" y="798110"/>
                    <a:pt x="1358099" y="714800"/>
                    <a:pt x="1373485" y="628379"/>
                  </a:cubicBezTo>
                  <a:cubicBezTo>
                    <a:pt x="1386497" y="555707"/>
                    <a:pt x="1401309" y="482381"/>
                    <a:pt x="1409902" y="409300"/>
                  </a:cubicBezTo>
                  <a:cubicBezTo>
                    <a:pt x="1412439" y="387940"/>
                    <a:pt x="1412358" y="366253"/>
                    <a:pt x="1413994" y="344648"/>
                  </a:cubicBezTo>
                  <a:cubicBezTo>
                    <a:pt x="1420705" y="253890"/>
                    <a:pt x="1419559" y="162886"/>
                    <a:pt x="1418250" y="71965"/>
                  </a:cubicBezTo>
                  <a:cubicBezTo>
                    <a:pt x="1417923" y="50605"/>
                    <a:pt x="1414649" y="28918"/>
                    <a:pt x="1413913" y="7395"/>
                  </a:cubicBezTo>
                  <a:cubicBezTo>
                    <a:pt x="1421687" y="-7991"/>
                    <a:pt x="1425206" y="4530"/>
                    <a:pt x="1428071" y="10095"/>
                  </a:cubicBezTo>
                  <a:cubicBezTo>
                    <a:pt x="1436500" y="26299"/>
                    <a:pt x="1440919" y="44058"/>
                    <a:pt x="1445256" y="61735"/>
                  </a:cubicBezTo>
                  <a:cubicBezTo>
                    <a:pt x="1511135" y="331308"/>
                    <a:pt x="1556801" y="603746"/>
                    <a:pt x="1543952" y="882403"/>
                  </a:cubicBezTo>
                  <a:cubicBezTo>
                    <a:pt x="1533150" y="1117032"/>
                    <a:pt x="1466780" y="1334066"/>
                    <a:pt x="1318081" y="1520738"/>
                  </a:cubicBezTo>
                  <a:cubicBezTo>
                    <a:pt x="1217175" y="1647504"/>
                    <a:pt x="1080015" y="1738835"/>
                    <a:pt x="937126" y="1812161"/>
                  </a:cubicBezTo>
                  <a:cubicBezTo>
                    <a:pt x="803403" y="1880742"/>
                    <a:pt x="661251" y="1927880"/>
                    <a:pt x="519754" y="1976819"/>
                  </a:cubicBezTo>
                  <a:cubicBezTo>
                    <a:pt x="420485" y="2011109"/>
                    <a:pt x="321134" y="2054565"/>
                    <a:pt x="234222" y="2115861"/>
                  </a:cubicBezTo>
                  <a:cubicBezTo>
                    <a:pt x="187001" y="2149169"/>
                    <a:pt x="150502" y="2180595"/>
                    <a:pt x="114330" y="2225769"/>
                  </a:cubicBezTo>
                  <a:cubicBezTo>
                    <a:pt x="75948" y="2273808"/>
                    <a:pt x="61135" y="2336578"/>
                    <a:pt x="52379" y="2395910"/>
                  </a:cubicBezTo>
                  <a:cubicBezTo>
                    <a:pt x="30364" y="2546491"/>
                    <a:pt x="31510" y="3243749"/>
                    <a:pt x="25618" y="334080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11"/>
            <p:cNvSpPr/>
            <p:nvPr/>
          </p:nvSpPr>
          <p:spPr>
            <a:xfrm>
              <a:off x="181567" y="3984065"/>
              <a:ext cx="516492" cy="845697"/>
            </a:xfrm>
            <a:custGeom>
              <a:avLst/>
              <a:gdLst/>
              <a:ahLst/>
              <a:cxnLst/>
              <a:rect l="l" t="t" r="r" b="b"/>
              <a:pathLst>
                <a:path w="1054529" h="1726673" extrusionOk="0">
                  <a:moveTo>
                    <a:pt x="93819" y="8328"/>
                  </a:moveTo>
                  <a:cubicBezTo>
                    <a:pt x="85308" y="64714"/>
                    <a:pt x="87109" y="121591"/>
                    <a:pt x="89891" y="177895"/>
                  </a:cubicBezTo>
                  <a:cubicBezTo>
                    <a:pt x="96193" y="302943"/>
                    <a:pt x="102331" y="428319"/>
                    <a:pt x="143413" y="548457"/>
                  </a:cubicBezTo>
                  <a:cubicBezTo>
                    <a:pt x="171074" y="629394"/>
                    <a:pt x="214284" y="700838"/>
                    <a:pt x="270589" y="765081"/>
                  </a:cubicBezTo>
                  <a:cubicBezTo>
                    <a:pt x="363147" y="870815"/>
                    <a:pt x="470600" y="959118"/>
                    <a:pt x="585091" y="1039647"/>
                  </a:cubicBezTo>
                  <a:cubicBezTo>
                    <a:pt x="658090" y="1090959"/>
                    <a:pt x="734363" y="1137606"/>
                    <a:pt x="804662" y="1192847"/>
                  </a:cubicBezTo>
                  <a:cubicBezTo>
                    <a:pt x="877906" y="1250460"/>
                    <a:pt x="937484" y="1319531"/>
                    <a:pt x="986014" y="1398996"/>
                  </a:cubicBezTo>
                  <a:cubicBezTo>
                    <a:pt x="1022923" y="1459392"/>
                    <a:pt x="1039618" y="1525190"/>
                    <a:pt x="1048456" y="1594424"/>
                  </a:cubicBezTo>
                  <a:cubicBezTo>
                    <a:pt x="1053285" y="1632234"/>
                    <a:pt x="1057868" y="1676098"/>
                    <a:pt x="1051157" y="1726674"/>
                  </a:cubicBezTo>
                  <a:cubicBezTo>
                    <a:pt x="1045510" y="1683382"/>
                    <a:pt x="1039372" y="1632561"/>
                    <a:pt x="1020795" y="1591887"/>
                  </a:cubicBezTo>
                  <a:cubicBezTo>
                    <a:pt x="995753" y="1537056"/>
                    <a:pt x="952052" y="1498838"/>
                    <a:pt x="903604" y="1465448"/>
                  </a:cubicBezTo>
                  <a:cubicBezTo>
                    <a:pt x="842389" y="1423302"/>
                    <a:pt x="772991" y="1399078"/>
                    <a:pt x="703429" y="1375099"/>
                  </a:cubicBezTo>
                  <a:cubicBezTo>
                    <a:pt x="596958" y="1338354"/>
                    <a:pt x="490651" y="1301691"/>
                    <a:pt x="391136" y="1247760"/>
                  </a:cubicBezTo>
                  <a:cubicBezTo>
                    <a:pt x="153807" y="1119193"/>
                    <a:pt x="28840" y="917954"/>
                    <a:pt x="4698" y="651736"/>
                  </a:cubicBezTo>
                  <a:cubicBezTo>
                    <a:pt x="-10524" y="484132"/>
                    <a:pt x="13455" y="319311"/>
                    <a:pt x="44881" y="155308"/>
                  </a:cubicBezTo>
                  <a:cubicBezTo>
                    <a:pt x="53555" y="109970"/>
                    <a:pt x="63458" y="64877"/>
                    <a:pt x="76715" y="20603"/>
                  </a:cubicBezTo>
                  <a:cubicBezTo>
                    <a:pt x="78516" y="14629"/>
                    <a:pt x="80316" y="8000"/>
                    <a:pt x="84163" y="3499"/>
                  </a:cubicBezTo>
                  <a:cubicBezTo>
                    <a:pt x="90546" y="-3621"/>
                    <a:pt x="93328" y="1208"/>
                    <a:pt x="93819" y="832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11"/>
            <p:cNvSpPr/>
            <p:nvPr/>
          </p:nvSpPr>
          <p:spPr>
            <a:xfrm>
              <a:off x="271672" y="3552490"/>
              <a:ext cx="445358" cy="924023"/>
            </a:xfrm>
            <a:custGeom>
              <a:avLst/>
              <a:gdLst/>
              <a:ahLst/>
              <a:cxnLst/>
              <a:rect l="l" t="t" r="r" b="b"/>
              <a:pathLst>
                <a:path w="909294" h="1886592" extrusionOk="0">
                  <a:moveTo>
                    <a:pt x="78190" y="6289"/>
                  </a:moveTo>
                  <a:cubicBezTo>
                    <a:pt x="74753" y="41725"/>
                    <a:pt x="71479" y="77243"/>
                    <a:pt x="73525" y="112842"/>
                  </a:cubicBezTo>
                  <a:cubicBezTo>
                    <a:pt x="80072" y="226678"/>
                    <a:pt x="82527" y="341169"/>
                    <a:pt x="115999" y="451486"/>
                  </a:cubicBezTo>
                  <a:cubicBezTo>
                    <a:pt x="137768" y="523258"/>
                    <a:pt x="174840" y="586682"/>
                    <a:pt x="223697" y="643560"/>
                  </a:cubicBezTo>
                  <a:cubicBezTo>
                    <a:pt x="336388" y="774827"/>
                    <a:pt x="476740" y="872050"/>
                    <a:pt x="619710" y="966164"/>
                  </a:cubicBezTo>
                  <a:cubicBezTo>
                    <a:pt x="718079" y="1030897"/>
                    <a:pt x="799017" y="1112080"/>
                    <a:pt x="852866" y="1217978"/>
                  </a:cubicBezTo>
                  <a:cubicBezTo>
                    <a:pt x="875289" y="1262007"/>
                    <a:pt x="883800" y="1310128"/>
                    <a:pt x="889038" y="1358739"/>
                  </a:cubicBezTo>
                  <a:cubicBezTo>
                    <a:pt x="900413" y="1463410"/>
                    <a:pt x="914244" y="1738548"/>
                    <a:pt x="907533" y="1788469"/>
                  </a:cubicBezTo>
                  <a:cubicBezTo>
                    <a:pt x="905651" y="1802709"/>
                    <a:pt x="901968" y="1872598"/>
                    <a:pt x="898204" y="1886592"/>
                  </a:cubicBezTo>
                  <a:cubicBezTo>
                    <a:pt x="897631" y="1811465"/>
                    <a:pt x="880527" y="1411443"/>
                    <a:pt x="875126" y="1382063"/>
                  </a:cubicBezTo>
                  <a:cubicBezTo>
                    <a:pt x="865796" y="1332060"/>
                    <a:pt x="832734" y="1296952"/>
                    <a:pt x="795743" y="1265444"/>
                  </a:cubicBezTo>
                  <a:cubicBezTo>
                    <a:pt x="739111" y="1217324"/>
                    <a:pt x="670777" y="1191954"/>
                    <a:pt x="601788" y="1168221"/>
                  </a:cubicBezTo>
                  <a:cubicBezTo>
                    <a:pt x="507265" y="1135650"/>
                    <a:pt x="412661" y="1103406"/>
                    <a:pt x="324603" y="1054630"/>
                  </a:cubicBezTo>
                  <a:cubicBezTo>
                    <a:pt x="116244" y="939157"/>
                    <a:pt x="14602" y="758460"/>
                    <a:pt x="1754" y="524649"/>
                  </a:cubicBezTo>
                  <a:cubicBezTo>
                    <a:pt x="-7576" y="355900"/>
                    <a:pt x="21476" y="191324"/>
                    <a:pt x="61495" y="28304"/>
                  </a:cubicBezTo>
                  <a:cubicBezTo>
                    <a:pt x="63623" y="19547"/>
                    <a:pt x="66651" y="10708"/>
                    <a:pt x="71234" y="3016"/>
                  </a:cubicBezTo>
                  <a:cubicBezTo>
                    <a:pt x="74753" y="-3040"/>
                    <a:pt x="77535" y="1052"/>
                    <a:pt x="78190" y="6289"/>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11"/>
            <p:cNvSpPr/>
            <p:nvPr/>
          </p:nvSpPr>
          <p:spPr>
            <a:xfrm>
              <a:off x="734223" y="3166619"/>
              <a:ext cx="426124" cy="1135422"/>
            </a:xfrm>
            <a:custGeom>
              <a:avLst/>
              <a:gdLst/>
              <a:ahLst/>
              <a:cxnLst/>
              <a:rect l="l" t="t" r="r" b="b"/>
              <a:pathLst>
                <a:path w="870023" h="2318208" extrusionOk="0">
                  <a:moveTo>
                    <a:pt x="11257" y="2318190"/>
                  </a:moveTo>
                  <a:cubicBezTo>
                    <a:pt x="-14113" y="2142157"/>
                    <a:pt x="10520" y="1380985"/>
                    <a:pt x="16249" y="1303730"/>
                  </a:cubicBezTo>
                  <a:cubicBezTo>
                    <a:pt x="23614" y="1205197"/>
                    <a:pt x="61914" y="1120495"/>
                    <a:pt x="125502" y="1044550"/>
                  </a:cubicBezTo>
                  <a:cubicBezTo>
                    <a:pt x="193264" y="963694"/>
                    <a:pt x="281648" y="910418"/>
                    <a:pt x="366514" y="851904"/>
                  </a:cubicBezTo>
                  <a:cubicBezTo>
                    <a:pt x="433130" y="805911"/>
                    <a:pt x="497209" y="757054"/>
                    <a:pt x="557605" y="702877"/>
                  </a:cubicBezTo>
                  <a:cubicBezTo>
                    <a:pt x="618984" y="647882"/>
                    <a:pt x="673242" y="587732"/>
                    <a:pt x="713833" y="515960"/>
                  </a:cubicBezTo>
                  <a:cubicBezTo>
                    <a:pt x="741904" y="466366"/>
                    <a:pt x="757944" y="412108"/>
                    <a:pt x="768583" y="356376"/>
                  </a:cubicBezTo>
                  <a:cubicBezTo>
                    <a:pt x="778813" y="303018"/>
                    <a:pt x="782168" y="248923"/>
                    <a:pt x="786587" y="194747"/>
                  </a:cubicBezTo>
                  <a:cubicBezTo>
                    <a:pt x="791498" y="135906"/>
                    <a:pt x="795753" y="77310"/>
                    <a:pt x="797717" y="18714"/>
                  </a:cubicBezTo>
                  <a:cubicBezTo>
                    <a:pt x="797799" y="15604"/>
                    <a:pt x="795426" y="12413"/>
                    <a:pt x="794198" y="9303"/>
                  </a:cubicBezTo>
                  <a:cubicBezTo>
                    <a:pt x="793871" y="5702"/>
                    <a:pt x="793789" y="1283"/>
                    <a:pt x="797636" y="301"/>
                  </a:cubicBezTo>
                  <a:cubicBezTo>
                    <a:pt x="804592" y="-1500"/>
                    <a:pt x="804919" y="5211"/>
                    <a:pt x="806310" y="9221"/>
                  </a:cubicBezTo>
                  <a:cubicBezTo>
                    <a:pt x="816622" y="39010"/>
                    <a:pt x="823005" y="69863"/>
                    <a:pt x="829389" y="100634"/>
                  </a:cubicBezTo>
                  <a:cubicBezTo>
                    <a:pt x="853858" y="218725"/>
                    <a:pt x="871699" y="337636"/>
                    <a:pt x="869898" y="458674"/>
                  </a:cubicBezTo>
                  <a:cubicBezTo>
                    <a:pt x="865888" y="727265"/>
                    <a:pt x="736912" y="919829"/>
                    <a:pt x="489844" y="1030801"/>
                  </a:cubicBezTo>
                  <a:cubicBezTo>
                    <a:pt x="405469" y="1068692"/>
                    <a:pt x="316757" y="1094798"/>
                    <a:pt x="230746" y="1127942"/>
                  </a:cubicBezTo>
                  <a:cubicBezTo>
                    <a:pt x="182952" y="1146356"/>
                    <a:pt x="111835" y="1193904"/>
                    <a:pt x="75500" y="1231549"/>
                  </a:cubicBezTo>
                  <a:cubicBezTo>
                    <a:pt x="43255" y="1265102"/>
                    <a:pt x="35890" y="1299474"/>
                    <a:pt x="30489" y="1344076"/>
                  </a:cubicBezTo>
                  <a:cubicBezTo>
                    <a:pt x="26151" y="1380166"/>
                    <a:pt x="19686" y="1643274"/>
                    <a:pt x="19195" y="1701788"/>
                  </a:cubicBezTo>
                  <a:cubicBezTo>
                    <a:pt x="18622" y="1765458"/>
                    <a:pt x="11830" y="2321873"/>
                    <a:pt x="11257" y="2318190"/>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78" name="Google Shape;378;p11"/>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None/>
            </a:pPr>
            <a:r>
              <a:rPr lang="ro-RO" i="1"/>
              <a:t>Resurse necesare</a:t>
            </a:r>
            <a:endParaRPr i="1"/>
          </a:p>
        </p:txBody>
      </p:sp>
      <p:sp>
        <p:nvSpPr>
          <p:cNvPr id="379" name="Google Shape;379;p11"/>
          <p:cNvSpPr/>
          <p:nvPr/>
        </p:nvSpPr>
        <p:spPr>
          <a:xfrm>
            <a:off x="5396582" y="5179566"/>
            <a:ext cx="4922661" cy="1432117"/>
          </a:xfrm>
          <a:custGeom>
            <a:avLst/>
            <a:gdLst/>
            <a:ahLst/>
            <a:cxnLst/>
            <a:rect l="l" t="t" r="r" b="b"/>
            <a:pathLst>
              <a:path w="5468347" h="1590869" extrusionOk="0">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11"/>
          <p:cNvSpPr/>
          <p:nvPr/>
        </p:nvSpPr>
        <p:spPr>
          <a:xfrm rot="10800000">
            <a:off x="2279795" y="1287544"/>
            <a:ext cx="4922661" cy="1432117"/>
          </a:xfrm>
          <a:custGeom>
            <a:avLst/>
            <a:gdLst/>
            <a:ahLst/>
            <a:cxnLst/>
            <a:rect l="l" t="t" r="r" b="b"/>
            <a:pathLst>
              <a:path w="5468347" h="1590869" extrusionOk="0">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11"/>
          <p:cNvSpPr txBox="1"/>
          <p:nvPr/>
        </p:nvSpPr>
        <p:spPr>
          <a:xfrm>
            <a:off x="334505" y="1573418"/>
            <a:ext cx="4607188" cy="107262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ro-RO" sz="2800" b="1">
                <a:solidFill>
                  <a:schemeClr val="dk1"/>
                </a:solidFill>
                <a:latin typeface="Arial"/>
                <a:ea typeface="Arial"/>
                <a:cs typeface="Arial"/>
                <a:sym typeface="Arial"/>
              </a:rPr>
              <a:t>RESURSE UMANE ȘI MATERIALE</a:t>
            </a:r>
            <a:endParaRPr sz="2800" b="1">
              <a:solidFill>
                <a:schemeClr val="dk1"/>
              </a:solidFill>
              <a:latin typeface="Arial"/>
              <a:ea typeface="Arial"/>
              <a:cs typeface="Arial"/>
              <a:sym typeface="Arial"/>
            </a:endParaRPr>
          </a:p>
        </p:txBody>
      </p:sp>
      <p:sp>
        <p:nvSpPr>
          <p:cNvPr id="382" name="Google Shape;382;p11"/>
          <p:cNvSpPr txBox="1"/>
          <p:nvPr/>
        </p:nvSpPr>
        <p:spPr>
          <a:xfrm>
            <a:off x="534697" y="2984032"/>
            <a:ext cx="4895056" cy="2455862"/>
          </a:xfrm>
          <a:prstGeom prst="rect">
            <a:avLst/>
          </a:prstGeom>
          <a:noFill/>
          <a:ln>
            <a:noFill/>
          </a:ln>
        </p:spPr>
        <p:txBody>
          <a:bodyPr spcFirstLastPara="1" wrap="square" lIns="91425" tIns="45700" rIns="91425" bIns="45700" anchor="t" anchorCtr="0">
            <a:normAutofit fontScale="47500" lnSpcReduction="20000"/>
          </a:bodyPr>
          <a:lstStyle/>
          <a:p>
            <a:pPr marL="228600" marR="0" lvl="0" indent="-228600" algn="l" rtl="0">
              <a:lnSpc>
                <a:spcPct val="120000"/>
              </a:lnSpc>
              <a:spcBef>
                <a:spcPts val="0"/>
              </a:spcBef>
              <a:spcAft>
                <a:spcPts val="0"/>
              </a:spcAft>
              <a:buClr>
                <a:schemeClr val="dk1"/>
              </a:buClr>
              <a:buSzPct val="100000"/>
              <a:buFont typeface="Arial"/>
              <a:buChar char="•"/>
            </a:pPr>
            <a:r>
              <a:rPr lang="ro-RO" sz="3800" b="1">
                <a:solidFill>
                  <a:schemeClr val="dk1"/>
                </a:solidFill>
                <a:latin typeface="Arial"/>
                <a:ea typeface="Arial"/>
                <a:cs typeface="Arial"/>
                <a:sym typeface="Arial"/>
              </a:rPr>
              <a:t>Elevi care să coordoneze activitățile</a:t>
            </a:r>
            <a:endParaRPr/>
          </a:p>
          <a:p>
            <a:pPr marL="0" marR="0" lvl="0" indent="0" algn="l" rtl="0">
              <a:lnSpc>
                <a:spcPct val="120000"/>
              </a:lnSpc>
              <a:spcBef>
                <a:spcPts val="0"/>
              </a:spcBef>
              <a:spcAft>
                <a:spcPts val="0"/>
              </a:spcAft>
              <a:buClr>
                <a:schemeClr val="dk1"/>
              </a:buClr>
              <a:buSzPct val="100000"/>
              <a:buFont typeface="Arial"/>
              <a:buNone/>
            </a:pPr>
            <a:r>
              <a:rPr lang="ro-RO" sz="3800" b="1">
                <a:solidFill>
                  <a:schemeClr val="dk1"/>
                </a:solidFill>
                <a:latin typeface="Arial"/>
                <a:ea typeface="Arial"/>
                <a:cs typeface="Arial"/>
                <a:sym typeface="Arial"/>
              </a:rPr>
              <a:t>   (aceștia vor fi selectați conform apelului</a:t>
            </a:r>
            <a:endParaRPr/>
          </a:p>
          <a:p>
            <a:pPr marL="0" marR="0" lvl="0" indent="0" algn="l" rtl="0">
              <a:lnSpc>
                <a:spcPct val="120000"/>
              </a:lnSpc>
              <a:spcBef>
                <a:spcPts val="0"/>
              </a:spcBef>
              <a:spcAft>
                <a:spcPts val="0"/>
              </a:spcAft>
              <a:buClr>
                <a:schemeClr val="dk1"/>
              </a:buClr>
              <a:buSzPct val="100000"/>
              <a:buFont typeface="Arial"/>
              <a:buNone/>
            </a:pPr>
            <a:r>
              <a:rPr lang="ro-RO" sz="3800" b="1">
                <a:solidFill>
                  <a:schemeClr val="dk1"/>
                </a:solidFill>
                <a:latin typeface="Arial"/>
                <a:ea typeface="Arial"/>
                <a:cs typeface="Arial"/>
                <a:sym typeface="Arial"/>
              </a:rPr>
              <a:t>   menționat anterior)</a:t>
            </a:r>
            <a:endParaRPr/>
          </a:p>
          <a:p>
            <a:pPr marL="228600" marR="0" lvl="0" indent="-228600" algn="l" rtl="0">
              <a:lnSpc>
                <a:spcPct val="120000"/>
              </a:lnSpc>
              <a:spcBef>
                <a:spcPts val="0"/>
              </a:spcBef>
              <a:spcAft>
                <a:spcPts val="0"/>
              </a:spcAft>
              <a:buClr>
                <a:schemeClr val="dk1"/>
              </a:buClr>
              <a:buSzPct val="100000"/>
              <a:buFont typeface="Arial"/>
              <a:buChar char="•"/>
            </a:pPr>
            <a:r>
              <a:rPr lang="ro-RO" sz="3800" b="1">
                <a:solidFill>
                  <a:schemeClr val="dk1"/>
                </a:solidFill>
                <a:latin typeface="Arial"/>
                <a:ea typeface="Arial"/>
                <a:cs typeface="Arial"/>
                <a:sym typeface="Arial"/>
              </a:rPr>
              <a:t>Cadre didactice care să asiste la activități și să ne ajute în luarea celor mai bune decizii.</a:t>
            </a:r>
            <a:endParaRPr/>
          </a:p>
          <a:p>
            <a:pPr marL="228600" marR="0" lvl="0" indent="-228600" algn="l" rtl="0">
              <a:lnSpc>
                <a:spcPct val="120000"/>
              </a:lnSpc>
              <a:spcBef>
                <a:spcPts val="0"/>
              </a:spcBef>
              <a:spcAft>
                <a:spcPts val="0"/>
              </a:spcAft>
              <a:buClr>
                <a:schemeClr val="dk1"/>
              </a:buClr>
              <a:buSzPct val="100000"/>
              <a:buFont typeface="Arial"/>
              <a:buChar char="•"/>
            </a:pPr>
            <a:r>
              <a:rPr lang="ro-RO" sz="3800" b="1">
                <a:solidFill>
                  <a:schemeClr val="dk1"/>
                </a:solidFill>
                <a:latin typeface="Arial"/>
                <a:ea typeface="Arial"/>
                <a:cs typeface="Arial"/>
                <a:sym typeface="Arial"/>
              </a:rPr>
              <a:t>O sală de clasă pentru desfășurarea activităților. </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Arial"/>
              <a:ea typeface="Arial"/>
              <a:cs typeface="Arial"/>
              <a:sym typeface="Arial"/>
            </a:endParaRPr>
          </a:p>
        </p:txBody>
      </p:sp>
      <p:sp>
        <p:nvSpPr>
          <p:cNvPr id="383" name="Google Shape;383;p11"/>
          <p:cNvSpPr txBox="1"/>
          <p:nvPr/>
        </p:nvSpPr>
        <p:spPr>
          <a:xfrm>
            <a:off x="7359960" y="1573418"/>
            <a:ext cx="4622537" cy="57626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ro-RO" sz="2800" b="1">
                <a:solidFill>
                  <a:schemeClr val="dk1"/>
                </a:solidFill>
                <a:latin typeface="Arial"/>
                <a:ea typeface="Arial"/>
                <a:cs typeface="Arial"/>
                <a:sym typeface="Arial"/>
              </a:rPr>
              <a:t>RESURSE FINANCIARE</a:t>
            </a:r>
            <a:endParaRPr sz="2800" b="1">
              <a:solidFill>
                <a:schemeClr val="dk1"/>
              </a:solidFill>
              <a:latin typeface="Arial"/>
              <a:ea typeface="Arial"/>
              <a:cs typeface="Arial"/>
              <a:sym typeface="Arial"/>
            </a:endParaRPr>
          </a:p>
        </p:txBody>
      </p:sp>
      <p:sp>
        <p:nvSpPr>
          <p:cNvPr id="384" name="Google Shape;384;p11"/>
          <p:cNvSpPr txBox="1"/>
          <p:nvPr/>
        </p:nvSpPr>
        <p:spPr>
          <a:xfrm>
            <a:off x="7578446" y="2871242"/>
            <a:ext cx="407352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a:solidFill>
                  <a:schemeClr val="dk1"/>
                </a:solidFill>
                <a:latin typeface="Arial"/>
                <a:ea typeface="Arial"/>
                <a:cs typeface="Arial"/>
                <a:sym typeface="Arial"/>
              </a:rPr>
              <a:t>Un buget pentru materiale de promovare, achiziționarea consumabilelor necesare organizării activităților care poate fi obținut fie printr-o sponsorizare, fie din resurse proprii.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2"/>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000"/>
              <a:buNone/>
            </a:pPr>
            <a:r>
              <a:rPr lang="ro-RO" sz="4000" b="1" i="1"/>
              <a:t>Care sunt așteptările?</a:t>
            </a:r>
            <a:endParaRPr sz="4000" b="1" i="1"/>
          </a:p>
        </p:txBody>
      </p:sp>
      <p:grpSp>
        <p:nvGrpSpPr>
          <p:cNvPr id="390" name="Google Shape;390;p12"/>
          <p:cNvGrpSpPr/>
          <p:nvPr/>
        </p:nvGrpSpPr>
        <p:grpSpPr>
          <a:xfrm>
            <a:off x="8628051" y="1069931"/>
            <a:ext cx="3311594" cy="3310007"/>
            <a:chOff x="7349506" y="2050332"/>
            <a:chExt cx="3998746" cy="3996830"/>
          </a:xfrm>
        </p:grpSpPr>
        <p:grpSp>
          <p:nvGrpSpPr>
            <p:cNvPr id="391" name="Google Shape;391;p12"/>
            <p:cNvGrpSpPr/>
            <p:nvPr/>
          </p:nvGrpSpPr>
          <p:grpSpPr>
            <a:xfrm>
              <a:off x="7349506" y="2050332"/>
              <a:ext cx="3998746" cy="3996830"/>
              <a:chOff x="4709778" y="2467644"/>
              <a:chExt cx="2800698" cy="2799356"/>
            </a:xfrm>
          </p:grpSpPr>
          <p:grpSp>
            <p:nvGrpSpPr>
              <p:cNvPr id="392" name="Google Shape;392;p12"/>
              <p:cNvGrpSpPr/>
              <p:nvPr/>
            </p:nvGrpSpPr>
            <p:grpSpPr>
              <a:xfrm>
                <a:off x="5172700" y="2922546"/>
                <a:ext cx="1867380" cy="1866423"/>
                <a:chOff x="4574848" y="1897856"/>
                <a:chExt cx="3028217" cy="3026664"/>
              </a:xfrm>
            </p:grpSpPr>
            <p:sp>
              <p:nvSpPr>
                <p:cNvPr id="393" name="Google Shape;393;p12"/>
                <p:cNvSpPr/>
                <p:nvPr/>
              </p:nvSpPr>
              <p:spPr>
                <a:xfrm>
                  <a:off x="4575624" y="1897856"/>
                  <a:ext cx="3026664" cy="3026664"/>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D1ECE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12"/>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A5D9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95" name="Google Shape;395;p12"/>
              <p:cNvGrpSpPr/>
              <p:nvPr/>
            </p:nvGrpSpPr>
            <p:grpSpPr>
              <a:xfrm>
                <a:off x="4709778" y="2467644"/>
                <a:ext cx="2800698" cy="2799356"/>
                <a:chOff x="2666849" y="0"/>
                <a:chExt cx="6856254" cy="6852965"/>
              </a:xfrm>
            </p:grpSpPr>
            <p:sp>
              <p:nvSpPr>
                <p:cNvPr id="396" name="Google Shape;396;p12"/>
                <p:cNvSpPr/>
                <p:nvPr/>
              </p:nvSpPr>
              <p:spPr>
                <a:xfrm>
                  <a:off x="5430278" y="5839841"/>
                  <a:ext cx="671369" cy="1003916"/>
                </a:xfrm>
                <a:custGeom>
                  <a:avLst/>
                  <a:gdLst/>
                  <a:ahLst/>
                  <a:cxnLst/>
                  <a:rect l="l" t="t" r="r" b="b"/>
                  <a:pathLst>
                    <a:path w="671368" h="1003915" extrusionOk="0">
                      <a:moveTo>
                        <a:pt x="0" y="505534"/>
                      </a:moveTo>
                      <a:cubicBezTo>
                        <a:pt x="5647" y="477927"/>
                        <a:pt x="11294" y="449692"/>
                        <a:pt x="16941" y="422084"/>
                      </a:cubicBezTo>
                      <a:cubicBezTo>
                        <a:pt x="30745" y="419574"/>
                        <a:pt x="34510" y="432123"/>
                        <a:pt x="40157" y="439652"/>
                      </a:cubicBezTo>
                      <a:cubicBezTo>
                        <a:pt x="83451" y="497377"/>
                        <a:pt x="127999" y="554475"/>
                        <a:pt x="174430" y="609691"/>
                      </a:cubicBezTo>
                      <a:cubicBezTo>
                        <a:pt x="178195" y="614083"/>
                        <a:pt x="180705" y="620357"/>
                        <a:pt x="189489" y="622867"/>
                      </a:cubicBezTo>
                      <a:cubicBezTo>
                        <a:pt x="198273" y="605298"/>
                        <a:pt x="197018" y="585220"/>
                        <a:pt x="200156" y="567024"/>
                      </a:cubicBezTo>
                      <a:cubicBezTo>
                        <a:pt x="224626" y="440280"/>
                        <a:pt x="226509" y="312281"/>
                        <a:pt x="229018" y="184281"/>
                      </a:cubicBezTo>
                      <a:cubicBezTo>
                        <a:pt x="230273" y="130321"/>
                        <a:pt x="231528" y="75733"/>
                        <a:pt x="239058" y="21772"/>
                      </a:cubicBezTo>
                      <a:cubicBezTo>
                        <a:pt x="240312" y="14870"/>
                        <a:pt x="240312" y="7341"/>
                        <a:pt x="245959" y="1694"/>
                      </a:cubicBezTo>
                      <a:cubicBezTo>
                        <a:pt x="272312" y="-3325"/>
                        <a:pt x="297410" y="3576"/>
                        <a:pt x="322508" y="12361"/>
                      </a:cubicBezTo>
                      <a:cubicBezTo>
                        <a:pt x="328155" y="18635"/>
                        <a:pt x="328782" y="26792"/>
                        <a:pt x="328782" y="34949"/>
                      </a:cubicBezTo>
                      <a:cubicBezTo>
                        <a:pt x="329410" y="124674"/>
                        <a:pt x="337567" y="214399"/>
                        <a:pt x="343841" y="303496"/>
                      </a:cubicBezTo>
                      <a:cubicBezTo>
                        <a:pt x="344469" y="312908"/>
                        <a:pt x="341959" y="322320"/>
                        <a:pt x="341331" y="329222"/>
                      </a:cubicBezTo>
                      <a:cubicBezTo>
                        <a:pt x="340704" y="336123"/>
                        <a:pt x="346979" y="333614"/>
                        <a:pt x="343214" y="333614"/>
                      </a:cubicBezTo>
                      <a:cubicBezTo>
                        <a:pt x="342586" y="333614"/>
                        <a:pt x="342586" y="332986"/>
                        <a:pt x="342586" y="332359"/>
                      </a:cubicBezTo>
                      <a:cubicBezTo>
                        <a:pt x="341331" y="307888"/>
                        <a:pt x="350743" y="285300"/>
                        <a:pt x="357645" y="262712"/>
                      </a:cubicBezTo>
                      <a:cubicBezTo>
                        <a:pt x="379606" y="194320"/>
                        <a:pt x="400312" y="124674"/>
                        <a:pt x="419135" y="55654"/>
                      </a:cubicBezTo>
                      <a:cubicBezTo>
                        <a:pt x="421645" y="45615"/>
                        <a:pt x="424154" y="34949"/>
                        <a:pt x="432939" y="27419"/>
                      </a:cubicBezTo>
                      <a:cubicBezTo>
                        <a:pt x="458037" y="17380"/>
                        <a:pt x="482507" y="24910"/>
                        <a:pt x="506350" y="31811"/>
                      </a:cubicBezTo>
                      <a:cubicBezTo>
                        <a:pt x="519527" y="43733"/>
                        <a:pt x="513879" y="58164"/>
                        <a:pt x="511370" y="71968"/>
                      </a:cubicBezTo>
                      <a:cubicBezTo>
                        <a:pt x="490036" y="186791"/>
                        <a:pt x="464311" y="300359"/>
                        <a:pt x="437331" y="413927"/>
                      </a:cubicBezTo>
                      <a:cubicBezTo>
                        <a:pt x="425409" y="464750"/>
                        <a:pt x="424154" y="516201"/>
                        <a:pt x="420390" y="567652"/>
                      </a:cubicBezTo>
                      <a:cubicBezTo>
                        <a:pt x="417880" y="595886"/>
                        <a:pt x="411606" y="624122"/>
                        <a:pt x="414743" y="654867"/>
                      </a:cubicBezTo>
                      <a:cubicBezTo>
                        <a:pt x="428547" y="651102"/>
                        <a:pt x="438586" y="642945"/>
                        <a:pt x="449252" y="636043"/>
                      </a:cubicBezTo>
                      <a:cubicBezTo>
                        <a:pt x="511997" y="595259"/>
                        <a:pt x="572860" y="551966"/>
                        <a:pt x="634349" y="508671"/>
                      </a:cubicBezTo>
                      <a:cubicBezTo>
                        <a:pt x="643761" y="501770"/>
                        <a:pt x="653173" y="487338"/>
                        <a:pt x="668232" y="499887"/>
                      </a:cubicBezTo>
                      <a:cubicBezTo>
                        <a:pt x="673251" y="527495"/>
                        <a:pt x="678271" y="555103"/>
                        <a:pt x="664467" y="581456"/>
                      </a:cubicBezTo>
                      <a:cubicBezTo>
                        <a:pt x="582271" y="644200"/>
                        <a:pt x="498821" y="704435"/>
                        <a:pt x="410978" y="760278"/>
                      </a:cubicBezTo>
                      <a:cubicBezTo>
                        <a:pt x="395292" y="770317"/>
                        <a:pt x="381488" y="768434"/>
                        <a:pt x="365174" y="766553"/>
                      </a:cubicBezTo>
                      <a:cubicBezTo>
                        <a:pt x="352626" y="765297"/>
                        <a:pt x="334430" y="755258"/>
                        <a:pt x="327528" y="772827"/>
                      </a:cubicBezTo>
                      <a:cubicBezTo>
                        <a:pt x="320626" y="791023"/>
                        <a:pt x="321881" y="807337"/>
                        <a:pt x="345724" y="819886"/>
                      </a:cubicBezTo>
                      <a:cubicBezTo>
                        <a:pt x="393410" y="843728"/>
                        <a:pt x="414115" y="889532"/>
                        <a:pt x="400939" y="932199"/>
                      </a:cubicBezTo>
                      <a:cubicBezTo>
                        <a:pt x="391527" y="962943"/>
                        <a:pt x="368312" y="982395"/>
                        <a:pt x="339449" y="995571"/>
                      </a:cubicBezTo>
                      <a:cubicBezTo>
                        <a:pt x="272940" y="1025688"/>
                        <a:pt x="176313" y="1003727"/>
                        <a:pt x="137411" y="949767"/>
                      </a:cubicBezTo>
                      <a:cubicBezTo>
                        <a:pt x="99764" y="897689"/>
                        <a:pt x="114823" y="841219"/>
                        <a:pt x="175685" y="810474"/>
                      </a:cubicBezTo>
                      <a:cubicBezTo>
                        <a:pt x="188234" y="804199"/>
                        <a:pt x="202038" y="799807"/>
                        <a:pt x="215842" y="797298"/>
                      </a:cubicBezTo>
                      <a:cubicBezTo>
                        <a:pt x="228391" y="794788"/>
                        <a:pt x="233411" y="791023"/>
                        <a:pt x="235920" y="777846"/>
                      </a:cubicBezTo>
                      <a:cubicBezTo>
                        <a:pt x="240312" y="757768"/>
                        <a:pt x="233411" y="748356"/>
                        <a:pt x="215215" y="749611"/>
                      </a:cubicBezTo>
                      <a:cubicBezTo>
                        <a:pt x="186979" y="751494"/>
                        <a:pt x="171921" y="735808"/>
                        <a:pt x="156234" y="715730"/>
                      </a:cubicBezTo>
                      <a:cubicBezTo>
                        <a:pt x="103529" y="646710"/>
                        <a:pt x="47059" y="579573"/>
                        <a:pt x="0" y="5055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7" name="Google Shape;397;p12"/>
                <p:cNvSpPr/>
                <p:nvPr/>
              </p:nvSpPr>
              <p:spPr>
                <a:xfrm>
                  <a:off x="6095373" y="5842775"/>
                  <a:ext cx="658820" cy="1010190"/>
                </a:xfrm>
                <a:custGeom>
                  <a:avLst/>
                  <a:gdLst/>
                  <a:ahLst/>
                  <a:cxnLst/>
                  <a:rect l="l" t="t" r="r" b="b"/>
                  <a:pathLst>
                    <a:path w="658819" h="1010190" extrusionOk="0">
                      <a:moveTo>
                        <a:pt x="0" y="578521"/>
                      </a:moveTo>
                      <a:cubicBezTo>
                        <a:pt x="0" y="550286"/>
                        <a:pt x="0" y="522051"/>
                        <a:pt x="0" y="493816"/>
                      </a:cubicBezTo>
                      <a:cubicBezTo>
                        <a:pt x="13176" y="490051"/>
                        <a:pt x="18823" y="500718"/>
                        <a:pt x="26980" y="506992"/>
                      </a:cubicBezTo>
                      <a:cubicBezTo>
                        <a:pt x="80940" y="549659"/>
                        <a:pt x="132391" y="594835"/>
                        <a:pt x="187607" y="636246"/>
                      </a:cubicBezTo>
                      <a:cubicBezTo>
                        <a:pt x="195136" y="641893"/>
                        <a:pt x="201410" y="650051"/>
                        <a:pt x="213959" y="650678"/>
                      </a:cubicBezTo>
                      <a:cubicBezTo>
                        <a:pt x="213332" y="597972"/>
                        <a:pt x="209567" y="545894"/>
                        <a:pt x="203920" y="493816"/>
                      </a:cubicBezTo>
                      <a:cubicBezTo>
                        <a:pt x="188862" y="348875"/>
                        <a:pt x="148077" y="208327"/>
                        <a:pt x="129254" y="64642"/>
                      </a:cubicBezTo>
                      <a:cubicBezTo>
                        <a:pt x="127999" y="52720"/>
                        <a:pt x="120470" y="40799"/>
                        <a:pt x="130509" y="28877"/>
                      </a:cubicBezTo>
                      <a:cubicBezTo>
                        <a:pt x="156234" y="23858"/>
                        <a:pt x="181960" y="18211"/>
                        <a:pt x="208312" y="24485"/>
                      </a:cubicBezTo>
                      <a:cubicBezTo>
                        <a:pt x="220234" y="40799"/>
                        <a:pt x="222116" y="60877"/>
                        <a:pt x="226508" y="79701"/>
                      </a:cubicBezTo>
                      <a:cubicBezTo>
                        <a:pt x="244077" y="148720"/>
                        <a:pt x="264783" y="217111"/>
                        <a:pt x="285489" y="284876"/>
                      </a:cubicBezTo>
                      <a:cubicBezTo>
                        <a:pt x="290508" y="301190"/>
                        <a:pt x="294900" y="316876"/>
                        <a:pt x="294273" y="333817"/>
                      </a:cubicBezTo>
                      <a:cubicBezTo>
                        <a:pt x="294900" y="255386"/>
                        <a:pt x="307449" y="177582"/>
                        <a:pt x="308077" y="98524"/>
                      </a:cubicBezTo>
                      <a:cubicBezTo>
                        <a:pt x="308077" y="70289"/>
                        <a:pt x="309959" y="42054"/>
                        <a:pt x="318743" y="14446"/>
                      </a:cubicBezTo>
                      <a:cubicBezTo>
                        <a:pt x="342586" y="642"/>
                        <a:pt x="368311" y="-3122"/>
                        <a:pt x="395292" y="2524"/>
                      </a:cubicBezTo>
                      <a:cubicBezTo>
                        <a:pt x="408468" y="37034"/>
                        <a:pt x="406586" y="74054"/>
                        <a:pt x="407841" y="109818"/>
                      </a:cubicBezTo>
                      <a:cubicBezTo>
                        <a:pt x="409723" y="207700"/>
                        <a:pt x="407213" y="306209"/>
                        <a:pt x="409095" y="404091"/>
                      </a:cubicBezTo>
                      <a:cubicBezTo>
                        <a:pt x="410350" y="480012"/>
                        <a:pt x="427292" y="554051"/>
                        <a:pt x="437331" y="634364"/>
                      </a:cubicBezTo>
                      <a:cubicBezTo>
                        <a:pt x="455527" y="618050"/>
                        <a:pt x="468703" y="605501"/>
                        <a:pt x="480625" y="591070"/>
                      </a:cubicBezTo>
                      <a:cubicBezTo>
                        <a:pt x="527683" y="536482"/>
                        <a:pt x="580389" y="486287"/>
                        <a:pt x="625565" y="429816"/>
                      </a:cubicBezTo>
                      <a:cubicBezTo>
                        <a:pt x="631212" y="422914"/>
                        <a:pt x="635604" y="411620"/>
                        <a:pt x="648780" y="417267"/>
                      </a:cubicBezTo>
                      <a:cubicBezTo>
                        <a:pt x="653800" y="444875"/>
                        <a:pt x="659447" y="472483"/>
                        <a:pt x="664467" y="500090"/>
                      </a:cubicBezTo>
                      <a:cubicBezTo>
                        <a:pt x="601722" y="583541"/>
                        <a:pt x="530193" y="658834"/>
                        <a:pt x="456782" y="732873"/>
                      </a:cubicBezTo>
                      <a:cubicBezTo>
                        <a:pt x="442978" y="746677"/>
                        <a:pt x="424782" y="746677"/>
                        <a:pt x="407213" y="748559"/>
                      </a:cubicBezTo>
                      <a:cubicBezTo>
                        <a:pt x="395292" y="749814"/>
                        <a:pt x="380860" y="748559"/>
                        <a:pt x="379606" y="766128"/>
                      </a:cubicBezTo>
                      <a:cubicBezTo>
                        <a:pt x="378351" y="783069"/>
                        <a:pt x="378351" y="798128"/>
                        <a:pt x="400939" y="801893"/>
                      </a:cubicBezTo>
                      <a:cubicBezTo>
                        <a:pt x="417880" y="804402"/>
                        <a:pt x="432939" y="813187"/>
                        <a:pt x="446115" y="823853"/>
                      </a:cubicBezTo>
                      <a:cubicBezTo>
                        <a:pt x="502585" y="867774"/>
                        <a:pt x="500075" y="934284"/>
                        <a:pt x="441095" y="975695"/>
                      </a:cubicBezTo>
                      <a:cubicBezTo>
                        <a:pt x="383998" y="1015225"/>
                        <a:pt x="323135" y="1023382"/>
                        <a:pt x="259763" y="993264"/>
                      </a:cubicBezTo>
                      <a:cubicBezTo>
                        <a:pt x="227763" y="978205"/>
                        <a:pt x="202665" y="953734"/>
                        <a:pt x="200783" y="916716"/>
                      </a:cubicBezTo>
                      <a:cubicBezTo>
                        <a:pt x="198273" y="875304"/>
                        <a:pt x="219607" y="843304"/>
                        <a:pt x="254743" y="821971"/>
                      </a:cubicBezTo>
                      <a:cubicBezTo>
                        <a:pt x="264155" y="816324"/>
                        <a:pt x="273567" y="811932"/>
                        <a:pt x="283606" y="807540"/>
                      </a:cubicBezTo>
                      <a:cubicBezTo>
                        <a:pt x="295528" y="802520"/>
                        <a:pt x="295528" y="793108"/>
                        <a:pt x="292390" y="783069"/>
                      </a:cubicBezTo>
                      <a:cubicBezTo>
                        <a:pt x="289880" y="774285"/>
                        <a:pt x="287998" y="761736"/>
                        <a:pt x="274194" y="764873"/>
                      </a:cubicBezTo>
                      <a:cubicBezTo>
                        <a:pt x="222116" y="776167"/>
                        <a:pt x="191999" y="737893"/>
                        <a:pt x="158744" y="710913"/>
                      </a:cubicBezTo>
                      <a:cubicBezTo>
                        <a:pt x="104783" y="669501"/>
                        <a:pt x="52705" y="623070"/>
                        <a:pt x="0" y="5785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8" name="Google Shape;398;p12"/>
                <p:cNvSpPr/>
                <p:nvPr/>
              </p:nvSpPr>
              <p:spPr>
                <a:xfrm>
                  <a:off x="8512913" y="2759719"/>
                  <a:ext cx="1010190" cy="671369"/>
                </a:xfrm>
                <a:custGeom>
                  <a:avLst/>
                  <a:gdLst/>
                  <a:ahLst/>
                  <a:cxnLst/>
                  <a:rect l="l" t="t" r="r" b="b"/>
                  <a:pathLst>
                    <a:path w="1010190" h="671368" extrusionOk="0">
                      <a:moveTo>
                        <a:pt x="498835" y="2931"/>
                      </a:moveTo>
                      <a:cubicBezTo>
                        <a:pt x="533972" y="31167"/>
                        <a:pt x="570364" y="58774"/>
                        <a:pt x="604247" y="88892"/>
                      </a:cubicBezTo>
                      <a:cubicBezTo>
                        <a:pt x="644403" y="124656"/>
                        <a:pt x="681423" y="162930"/>
                        <a:pt x="720952" y="198695"/>
                      </a:cubicBezTo>
                      <a:cubicBezTo>
                        <a:pt x="739148" y="215636"/>
                        <a:pt x="748559" y="234460"/>
                        <a:pt x="747932" y="259558"/>
                      </a:cubicBezTo>
                      <a:cubicBezTo>
                        <a:pt x="747932" y="270852"/>
                        <a:pt x="746050" y="289047"/>
                        <a:pt x="761736" y="289047"/>
                      </a:cubicBezTo>
                      <a:cubicBezTo>
                        <a:pt x="777422" y="289675"/>
                        <a:pt x="797501" y="290930"/>
                        <a:pt x="801265" y="265205"/>
                      </a:cubicBezTo>
                      <a:cubicBezTo>
                        <a:pt x="804402" y="245126"/>
                        <a:pt x="815069" y="227558"/>
                        <a:pt x="830128" y="211871"/>
                      </a:cubicBezTo>
                      <a:cubicBezTo>
                        <a:pt x="877813" y="164185"/>
                        <a:pt x="942441" y="172342"/>
                        <a:pt x="978832" y="230067"/>
                      </a:cubicBezTo>
                      <a:cubicBezTo>
                        <a:pt x="993264" y="252656"/>
                        <a:pt x="999538" y="278381"/>
                        <a:pt x="1010205" y="302851"/>
                      </a:cubicBezTo>
                      <a:cubicBezTo>
                        <a:pt x="1010205" y="320420"/>
                        <a:pt x="1010205" y="338616"/>
                        <a:pt x="1010205" y="356184"/>
                      </a:cubicBezTo>
                      <a:cubicBezTo>
                        <a:pt x="1000166" y="385047"/>
                        <a:pt x="994519" y="416419"/>
                        <a:pt x="971303" y="439007"/>
                      </a:cubicBezTo>
                      <a:cubicBezTo>
                        <a:pt x="925499" y="482929"/>
                        <a:pt x="853343" y="469125"/>
                        <a:pt x="820716" y="410772"/>
                      </a:cubicBezTo>
                      <a:cubicBezTo>
                        <a:pt x="815696" y="401360"/>
                        <a:pt x="811304" y="391949"/>
                        <a:pt x="806284" y="381910"/>
                      </a:cubicBezTo>
                      <a:cubicBezTo>
                        <a:pt x="800638" y="370616"/>
                        <a:pt x="791226" y="371243"/>
                        <a:pt x="781186" y="374380"/>
                      </a:cubicBezTo>
                      <a:cubicBezTo>
                        <a:pt x="771775" y="376890"/>
                        <a:pt x="761108" y="380027"/>
                        <a:pt x="764246" y="393204"/>
                      </a:cubicBezTo>
                      <a:cubicBezTo>
                        <a:pt x="775540" y="441517"/>
                        <a:pt x="741658" y="471007"/>
                        <a:pt x="715933" y="502380"/>
                      </a:cubicBezTo>
                      <a:cubicBezTo>
                        <a:pt x="670756" y="558222"/>
                        <a:pt x="623070" y="611555"/>
                        <a:pt x="576639" y="666771"/>
                      </a:cubicBezTo>
                      <a:cubicBezTo>
                        <a:pt x="550286" y="680575"/>
                        <a:pt x="522678" y="675555"/>
                        <a:pt x="495698" y="671163"/>
                      </a:cubicBezTo>
                      <a:cubicBezTo>
                        <a:pt x="481894" y="657987"/>
                        <a:pt x="496326" y="650457"/>
                        <a:pt x="502600" y="642928"/>
                      </a:cubicBezTo>
                      <a:cubicBezTo>
                        <a:pt x="546521" y="587712"/>
                        <a:pt x="592325" y="534379"/>
                        <a:pt x="634992" y="478536"/>
                      </a:cubicBezTo>
                      <a:cubicBezTo>
                        <a:pt x="640639" y="471635"/>
                        <a:pt x="646913" y="465360"/>
                        <a:pt x="651305" y="454066"/>
                      </a:cubicBezTo>
                      <a:cubicBezTo>
                        <a:pt x="629344" y="452184"/>
                        <a:pt x="608638" y="454066"/>
                        <a:pt x="587933" y="455321"/>
                      </a:cubicBezTo>
                      <a:cubicBezTo>
                        <a:pt x="504482" y="461596"/>
                        <a:pt x="421032" y="468497"/>
                        <a:pt x="339464" y="486694"/>
                      </a:cubicBezTo>
                      <a:cubicBezTo>
                        <a:pt x="246602" y="507399"/>
                        <a:pt x="152484" y="523085"/>
                        <a:pt x="58367" y="538772"/>
                      </a:cubicBezTo>
                      <a:cubicBezTo>
                        <a:pt x="48328" y="540654"/>
                        <a:pt x="37662" y="545673"/>
                        <a:pt x="28250" y="536262"/>
                      </a:cubicBezTo>
                      <a:cubicBezTo>
                        <a:pt x="23230" y="510536"/>
                        <a:pt x="17583" y="484811"/>
                        <a:pt x="23858" y="458458"/>
                      </a:cubicBezTo>
                      <a:cubicBezTo>
                        <a:pt x="33269" y="449047"/>
                        <a:pt x="46446" y="449047"/>
                        <a:pt x="58367" y="445909"/>
                      </a:cubicBezTo>
                      <a:cubicBezTo>
                        <a:pt x="136171" y="425831"/>
                        <a:pt x="212719" y="402615"/>
                        <a:pt x="289268" y="379400"/>
                      </a:cubicBezTo>
                      <a:cubicBezTo>
                        <a:pt x="303699" y="375008"/>
                        <a:pt x="318131" y="370616"/>
                        <a:pt x="333189" y="371871"/>
                      </a:cubicBezTo>
                      <a:cubicBezTo>
                        <a:pt x="258523" y="371243"/>
                        <a:pt x="183857" y="359322"/>
                        <a:pt x="109190" y="358067"/>
                      </a:cubicBezTo>
                      <a:cubicBezTo>
                        <a:pt x="77191" y="357439"/>
                        <a:pt x="45191" y="356184"/>
                        <a:pt x="14446" y="346773"/>
                      </a:cubicBezTo>
                      <a:cubicBezTo>
                        <a:pt x="642" y="322930"/>
                        <a:pt x="-3122" y="297204"/>
                        <a:pt x="2524" y="270224"/>
                      </a:cubicBezTo>
                      <a:cubicBezTo>
                        <a:pt x="10054" y="262067"/>
                        <a:pt x="20093" y="263322"/>
                        <a:pt x="30132" y="262695"/>
                      </a:cubicBezTo>
                      <a:cubicBezTo>
                        <a:pt x="125504" y="254538"/>
                        <a:pt x="220876" y="255165"/>
                        <a:pt x="315621" y="257675"/>
                      </a:cubicBezTo>
                      <a:cubicBezTo>
                        <a:pt x="416012" y="260185"/>
                        <a:pt x="514522" y="246381"/>
                        <a:pt x="613031" y="231322"/>
                      </a:cubicBezTo>
                      <a:cubicBezTo>
                        <a:pt x="618050" y="230695"/>
                        <a:pt x="623697" y="230695"/>
                        <a:pt x="628090" y="225675"/>
                      </a:cubicBezTo>
                      <a:cubicBezTo>
                        <a:pt x="626207" y="215009"/>
                        <a:pt x="617423" y="209989"/>
                        <a:pt x="610521" y="203715"/>
                      </a:cubicBezTo>
                      <a:cubicBezTo>
                        <a:pt x="551541" y="150382"/>
                        <a:pt x="495698" y="94539"/>
                        <a:pt x="434836" y="43088"/>
                      </a:cubicBezTo>
                      <a:cubicBezTo>
                        <a:pt x="426679" y="36186"/>
                        <a:pt x="416640" y="31167"/>
                        <a:pt x="416012" y="18618"/>
                      </a:cubicBezTo>
                      <a:cubicBezTo>
                        <a:pt x="440483" y="4814"/>
                        <a:pt x="468090" y="-5225"/>
                        <a:pt x="498835" y="29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9" name="Google Shape;399;p12"/>
                <p:cNvSpPr/>
                <p:nvPr/>
              </p:nvSpPr>
              <p:spPr>
                <a:xfrm>
                  <a:off x="5427012" y="0"/>
                  <a:ext cx="677643" cy="1010190"/>
                </a:xfrm>
                <a:custGeom>
                  <a:avLst/>
                  <a:gdLst/>
                  <a:ahLst/>
                  <a:cxnLst/>
                  <a:rect l="l" t="t" r="r" b="b"/>
                  <a:pathLst>
                    <a:path w="677643" h="1010190" extrusionOk="0">
                      <a:moveTo>
                        <a:pt x="357774" y="0"/>
                      </a:moveTo>
                      <a:cubicBezTo>
                        <a:pt x="375343" y="6274"/>
                        <a:pt x="393539" y="10667"/>
                        <a:pt x="409853" y="18823"/>
                      </a:cubicBezTo>
                      <a:cubicBezTo>
                        <a:pt x="441225" y="34510"/>
                        <a:pt x="466323" y="58353"/>
                        <a:pt x="468205" y="95999"/>
                      </a:cubicBezTo>
                      <a:cubicBezTo>
                        <a:pt x="470087" y="136784"/>
                        <a:pt x="449382" y="166901"/>
                        <a:pt x="415500" y="188234"/>
                      </a:cubicBezTo>
                      <a:cubicBezTo>
                        <a:pt x="405460" y="194509"/>
                        <a:pt x="394794" y="198901"/>
                        <a:pt x="384755" y="203920"/>
                      </a:cubicBezTo>
                      <a:cubicBezTo>
                        <a:pt x="373460" y="209567"/>
                        <a:pt x="374088" y="218979"/>
                        <a:pt x="376598" y="229018"/>
                      </a:cubicBezTo>
                      <a:cubicBezTo>
                        <a:pt x="379107" y="238430"/>
                        <a:pt x="381617" y="249097"/>
                        <a:pt x="395421" y="246587"/>
                      </a:cubicBezTo>
                      <a:cubicBezTo>
                        <a:pt x="447499" y="235293"/>
                        <a:pt x="476990" y="273567"/>
                        <a:pt x="510871" y="300547"/>
                      </a:cubicBezTo>
                      <a:cubicBezTo>
                        <a:pt x="564832" y="343841"/>
                        <a:pt x="616910" y="389645"/>
                        <a:pt x="669616" y="434821"/>
                      </a:cubicBezTo>
                      <a:cubicBezTo>
                        <a:pt x="683419" y="461174"/>
                        <a:pt x="678400" y="488782"/>
                        <a:pt x="674008" y="515762"/>
                      </a:cubicBezTo>
                      <a:cubicBezTo>
                        <a:pt x="660832" y="529566"/>
                        <a:pt x="653302" y="515134"/>
                        <a:pt x="645773" y="508860"/>
                      </a:cubicBezTo>
                      <a:cubicBezTo>
                        <a:pt x="594322" y="464939"/>
                        <a:pt x="540989" y="423527"/>
                        <a:pt x="487656" y="381488"/>
                      </a:cubicBezTo>
                      <a:cubicBezTo>
                        <a:pt x="478872" y="374586"/>
                        <a:pt x="470087" y="366429"/>
                        <a:pt x="458793" y="362037"/>
                      </a:cubicBezTo>
                      <a:cubicBezTo>
                        <a:pt x="451264" y="366429"/>
                        <a:pt x="456283" y="373331"/>
                        <a:pt x="456283" y="378978"/>
                      </a:cubicBezTo>
                      <a:cubicBezTo>
                        <a:pt x="456911" y="539605"/>
                        <a:pt x="495813" y="694584"/>
                        <a:pt x="524048" y="851446"/>
                      </a:cubicBezTo>
                      <a:cubicBezTo>
                        <a:pt x="530323" y="886583"/>
                        <a:pt x="535969" y="921720"/>
                        <a:pt x="541617" y="956857"/>
                      </a:cubicBezTo>
                      <a:cubicBezTo>
                        <a:pt x="542871" y="966269"/>
                        <a:pt x="547263" y="976308"/>
                        <a:pt x="538479" y="984465"/>
                      </a:cubicBezTo>
                      <a:cubicBezTo>
                        <a:pt x="512754" y="989485"/>
                        <a:pt x="487029" y="995132"/>
                        <a:pt x="460676" y="988857"/>
                      </a:cubicBezTo>
                      <a:cubicBezTo>
                        <a:pt x="448754" y="972543"/>
                        <a:pt x="446872" y="952465"/>
                        <a:pt x="442480" y="933642"/>
                      </a:cubicBezTo>
                      <a:cubicBezTo>
                        <a:pt x="424911" y="864623"/>
                        <a:pt x="404205" y="796231"/>
                        <a:pt x="383500" y="728466"/>
                      </a:cubicBezTo>
                      <a:cubicBezTo>
                        <a:pt x="378480" y="712153"/>
                        <a:pt x="374088" y="696467"/>
                        <a:pt x="374715" y="687682"/>
                      </a:cubicBezTo>
                      <a:cubicBezTo>
                        <a:pt x="374088" y="757957"/>
                        <a:pt x="361539" y="835760"/>
                        <a:pt x="360912" y="914191"/>
                      </a:cubicBezTo>
                      <a:cubicBezTo>
                        <a:pt x="360912" y="942426"/>
                        <a:pt x="359029" y="970661"/>
                        <a:pt x="350245" y="998269"/>
                      </a:cubicBezTo>
                      <a:cubicBezTo>
                        <a:pt x="326402" y="1012073"/>
                        <a:pt x="300677" y="1015837"/>
                        <a:pt x="273696" y="1010190"/>
                      </a:cubicBezTo>
                      <a:cubicBezTo>
                        <a:pt x="260520" y="975681"/>
                        <a:pt x="262402" y="938661"/>
                        <a:pt x="261147" y="902897"/>
                      </a:cubicBezTo>
                      <a:cubicBezTo>
                        <a:pt x="259265" y="805642"/>
                        <a:pt x="261147" y="708388"/>
                        <a:pt x="259892" y="611761"/>
                      </a:cubicBezTo>
                      <a:cubicBezTo>
                        <a:pt x="258010" y="533330"/>
                        <a:pt x="240442" y="458664"/>
                        <a:pt x="231030" y="382743"/>
                      </a:cubicBezTo>
                      <a:cubicBezTo>
                        <a:pt x="220363" y="381488"/>
                        <a:pt x="216599" y="389017"/>
                        <a:pt x="212834" y="394037"/>
                      </a:cubicBezTo>
                      <a:cubicBezTo>
                        <a:pt x="158246" y="453644"/>
                        <a:pt x="100521" y="510742"/>
                        <a:pt x="48443" y="573487"/>
                      </a:cubicBezTo>
                      <a:cubicBezTo>
                        <a:pt x="40913" y="582899"/>
                        <a:pt x="35266" y="595448"/>
                        <a:pt x="20208" y="596075"/>
                      </a:cubicBezTo>
                      <a:cubicBezTo>
                        <a:pt x="4521" y="569722"/>
                        <a:pt x="-5518" y="542115"/>
                        <a:pt x="3267" y="511370"/>
                      </a:cubicBezTo>
                      <a:cubicBezTo>
                        <a:pt x="66011" y="427292"/>
                        <a:pt x="138168" y="351371"/>
                        <a:pt x="212207" y="277332"/>
                      </a:cubicBezTo>
                      <a:cubicBezTo>
                        <a:pt x="225383" y="264155"/>
                        <a:pt x="244206" y="264155"/>
                        <a:pt x="261775" y="262900"/>
                      </a:cubicBezTo>
                      <a:cubicBezTo>
                        <a:pt x="274324" y="262273"/>
                        <a:pt x="287500" y="261646"/>
                        <a:pt x="288128" y="243450"/>
                      </a:cubicBezTo>
                      <a:cubicBezTo>
                        <a:pt x="288755" y="227136"/>
                        <a:pt x="287500" y="213960"/>
                        <a:pt x="267422" y="209567"/>
                      </a:cubicBezTo>
                      <a:cubicBezTo>
                        <a:pt x="246089" y="205175"/>
                        <a:pt x="227893" y="194509"/>
                        <a:pt x="212207" y="179450"/>
                      </a:cubicBezTo>
                      <a:cubicBezTo>
                        <a:pt x="166403" y="135529"/>
                        <a:pt x="171423" y="75921"/>
                        <a:pt x="222246" y="37647"/>
                      </a:cubicBezTo>
                      <a:cubicBezTo>
                        <a:pt x="246716" y="19451"/>
                        <a:pt x="275579" y="10667"/>
                        <a:pt x="303187" y="0"/>
                      </a:cubicBezTo>
                      <a:cubicBezTo>
                        <a:pt x="322010" y="0"/>
                        <a:pt x="339578" y="0"/>
                        <a:pt x="3577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 name="Google Shape;400;p12"/>
                <p:cNvSpPr/>
                <p:nvPr/>
              </p:nvSpPr>
              <p:spPr>
                <a:xfrm>
                  <a:off x="6740958" y="5697850"/>
                  <a:ext cx="652545" cy="997641"/>
                </a:xfrm>
                <a:custGeom>
                  <a:avLst/>
                  <a:gdLst/>
                  <a:ahLst/>
                  <a:cxnLst/>
                  <a:rect l="l" t="t" r="r" b="b"/>
                  <a:pathLst>
                    <a:path w="652545" h="997641" extrusionOk="0">
                      <a:moveTo>
                        <a:pt x="653230" y="427919"/>
                      </a:moveTo>
                      <a:cubicBezTo>
                        <a:pt x="612446" y="509487"/>
                        <a:pt x="567897" y="589801"/>
                        <a:pt x="521466" y="668859"/>
                      </a:cubicBezTo>
                      <a:cubicBezTo>
                        <a:pt x="503898" y="698977"/>
                        <a:pt x="484447" y="724074"/>
                        <a:pt x="447427" y="730976"/>
                      </a:cubicBezTo>
                      <a:cubicBezTo>
                        <a:pt x="441153" y="732232"/>
                        <a:pt x="425467" y="732859"/>
                        <a:pt x="431741" y="746035"/>
                      </a:cubicBezTo>
                      <a:cubicBezTo>
                        <a:pt x="437388" y="757957"/>
                        <a:pt x="432369" y="778662"/>
                        <a:pt x="455584" y="778035"/>
                      </a:cubicBezTo>
                      <a:cubicBezTo>
                        <a:pt x="464996" y="778035"/>
                        <a:pt x="475035" y="779290"/>
                        <a:pt x="484447" y="781799"/>
                      </a:cubicBezTo>
                      <a:cubicBezTo>
                        <a:pt x="572289" y="801251"/>
                        <a:pt x="598642" y="880936"/>
                        <a:pt x="535898" y="945564"/>
                      </a:cubicBezTo>
                      <a:cubicBezTo>
                        <a:pt x="488839" y="993877"/>
                        <a:pt x="429859" y="1013328"/>
                        <a:pt x="362722" y="997014"/>
                      </a:cubicBezTo>
                      <a:cubicBezTo>
                        <a:pt x="288683" y="978818"/>
                        <a:pt x="264213" y="905407"/>
                        <a:pt x="311899" y="845799"/>
                      </a:cubicBezTo>
                      <a:cubicBezTo>
                        <a:pt x="321311" y="833878"/>
                        <a:pt x="332604" y="823211"/>
                        <a:pt x="344526" y="814427"/>
                      </a:cubicBezTo>
                      <a:cubicBezTo>
                        <a:pt x="353310" y="807525"/>
                        <a:pt x="355820" y="802505"/>
                        <a:pt x="352683" y="790584"/>
                      </a:cubicBezTo>
                      <a:cubicBezTo>
                        <a:pt x="347663" y="769878"/>
                        <a:pt x="338879" y="763604"/>
                        <a:pt x="320683" y="774270"/>
                      </a:cubicBezTo>
                      <a:cubicBezTo>
                        <a:pt x="298095" y="786819"/>
                        <a:pt x="278016" y="781172"/>
                        <a:pt x="256056" y="770506"/>
                      </a:cubicBezTo>
                      <a:cubicBezTo>
                        <a:pt x="175743" y="732232"/>
                        <a:pt x="96057" y="693957"/>
                        <a:pt x="19508" y="648153"/>
                      </a:cubicBezTo>
                      <a:cubicBezTo>
                        <a:pt x="3822" y="623056"/>
                        <a:pt x="-570" y="595448"/>
                        <a:pt x="57" y="566585"/>
                      </a:cubicBezTo>
                      <a:cubicBezTo>
                        <a:pt x="11979" y="558428"/>
                        <a:pt x="20136" y="568468"/>
                        <a:pt x="28920" y="572860"/>
                      </a:cubicBezTo>
                      <a:cubicBezTo>
                        <a:pt x="97312" y="605487"/>
                        <a:pt x="163821" y="642506"/>
                        <a:pt x="233468" y="672624"/>
                      </a:cubicBezTo>
                      <a:cubicBezTo>
                        <a:pt x="237232" y="674506"/>
                        <a:pt x="240997" y="677643"/>
                        <a:pt x="246017" y="675761"/>
                      </a:cubicBezTo>
                      <a:cubicBezTo>
                        <a:pt x="215899" y="557174"/>
                        <a:pt x="175743" y="442350"/>
                        <a:pt x="123037" y="331920"/>
                      </a:cubicBezTo>
                      <a:cubicBezTo>
                        <a:pt x="89782" y="261646"/>
                        <a:pt x="60920" y="190117"/>
                        <a:pt x="31430" y="117960"/>
                      </a:cubicBezTo>
                      <a:cubicBezTo>
                        <a:pt x="28292" y="109803"/>
                        <a:pt x="23900" y="101647"/>
                        <a:pt x="26410" y="92235"/>
                      </a:cubicBezTo>
                      <a:cubicBezTo>
                        <a:pt x="45861" y="70274"/>
                        <a:pt x="73469" y="69019"/>
                        <a:pt x="99822" y="64627"/>
                      </a:cubicBezTo>
                      <a:cubicBezTo>
                        <a:pt x="108606" y="69019"/>
                        <a:pt x="112371" y="76549"/>
                        <a:pt x="116763" y="84705"/>
                      </a:cubicBezTo>
                      <a:cubicBezTo>
                        <a:pt x="153155" y="159999"/>
                        <a:pt x="195821" y="232156"/>
                        <a:pt x="237860" y="304940"/>
                      </a:cubicBezTo>
                      <a:cubicBezTo>
                        <a:pt x="244135" y="316234"/>
                        <a:pt x="250409" y="328155"/>
                        <a:pt x="252291" y="334430"/>
                      </a:cubicBezTo>
                      <a:cubicBezTo>
                        <a:pt x="239742" y="276077"/>
                        <a:pt x="233468" y="210195"/>
                        <a:pt x="222174" y="144941"/>
                      </a:cubicBezTo>
                      <a:cubicBezTo>
                        <a:pt x="216527" y="111686"/>
                        <a:pt x="207743" y="78431"/>
                        <a:pt x="205860" y="44549"/>
                      </a:cubicBezTo>
                      <a:cubicBezTo>
                        <a:pt x="213389" y="18823"/>
                        <a:pt x="244135" y="1255"/>
                        <a:pt x="281781" y="0"/>
                      </a:cubicBezTo>
                      <a:cubicBezTo>
                        <a:pt x="289938" y="6902"/>
                        <a:pt x="291193" y="16941"/>
                        <a:pt x="293703" y="26353"/>
                      </a:cubicBezTo>
                      <a:cubicBezTo>
                        <a:pt x="323820" y="139293"/>
                        <a:pt x="350173" y="252862"/>
                        <a:pt x="375271" y="367057"/>
                      </a:cubicBezTo>
                      <a:cubicBezTo>
                        <a:pt x="393467" y="448625"/>
                        <a:pt x="431114" y="522664"/>
                        <a:pt x="458094" y="602977"/>
                      </a:cubicBezTo>
                      <a:cubicBezTo>
                        <a:pt x="473153" y="592311"/>
                        <a:pt x="479427" y="579134"/>
                        <a:pt x="486329" y="567213"/>
                      </a:cubicBezTo>
                      <a:cubicBezTo>
                        <a:pt x="524604" y="501958"/>
                        <a:pt x="563505" y="436704"/>
                        <a:pt x="598642" y="369567"/>
                      </a:cubicBezTo>
                      <a:cubicBezTo>
                        <a:pt x="603035" y="361410"/>
                        <a:pt x="606172" y="350743"/>
                        <a:pt x="617466" y="348861"/>
                      </a:cubicBezTo>
                      <a:cubicBezTo>
                        <a:pt x="636916" y="370822"/>
                        <a:pt x="651348" y="396547"/>
                        <a:pt x="653230" y="427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1" name="Google Shape;401;p12"/>
                <p:cNvSpPr/>
                <p:nvPr/>
              </p:nvSpPr>
              <p:spPr>
                <a:xfrm>
                  <a:off x="4798439" y="156178"/>
                  <a:ext cx="646271" cy="1003916"/>
                </a:xfrm>
                <a:custGeom>
                  <a:avLst/>
                  <a:gdLst/>
                  <a:ahLst/>
                  <a:cxnLst/>
                  <a:rect l="l" t="t" r="r" b="b"/>
                  <a:pathLst>
                    <a:path w="646270" h="1003915" extrusionOk="0">
                      <a:moveTo>
                        <a:pt x="631839" y="354564"/>
                      </a:moveTo>
                      <a:cubicBezTo>
                        <a:pt x="636859" y="382172"/>
                        <a:pt x="641879" y="409779"/>
                        <a:pt x="647526" y="437387"/>
                      </a:cubicBezTo>
                      <a:cubicBezTo>
                        <a:pt x="636859" y="441152"/>
                        <a:pt x="628702" y="432995"/>
                        <a:pt x="620545" y="429230"/>
                      </a:cubicBezTo>
                      <a:cubicBezTo>
                        <a:pt x="553409" y="397230"/>
                        <a:pt x="488781" y="360839"/>
                        <a:pt x="421017" y="331976"/>
                      </a:cubicBezTo>
                      <a:cubicBezTo>
                        <a:pt x="417253" y="330094"/>
                        <a:pt x="413488" y="327584"/>
                        <a:pt x="405958" y="328211"/>
                      </a:cubicBezTo>
                      <a:cubicBezTo>
                        <a:pt x="417253" y="370878"/>
                        <a:pt x="431684" y="412917"/>
                        <a:pt x="443605" y="454956"/>
                      </a:cubicBezTo>
                      <a:cubicBezTo>
                        <a:pt x="473095" y="560367"/>
                        <a:pt x="526428" y="656366"/>
                        <a:pt x="567840" y="756758"/>
                      </a:cubicBezTo>
                      <a:cubicBezTo>
                        <a:pt x="586036" y="800679"/>
                        <a:pt x="603604" y="843973"/>
                        <a:pt x="622428" y="887894"/>
                      </a:cubicBezTo>
                      <a:cubicBezTo>
                        <a:pt x="625565" y="895424"/>
                        <a:pt x="628702" y="902953"/>
                        <a:pt x="626820" y="911110"/>
                      </a:cubicBezTo>
                      <a:cubicBezTo>
                        <a:pt x="607369" y="933071"/>
                        <a:pt x="579761" y="934326"/>
                        <a:pt x="553409" y="938718"/>
                      </a:cubicBezTo>
                      <a:cubicBezTo>
                        <a:pt x="544624" y="934326"/>
                        <a:pt x="540860" y="926796"/>
                        <a:pt x="536468" y="918639"/>
                      </a:cubicBezTo>
                      <a:cubicBezTo>
                        <a:pt x="500075" y="843346"/>
                        <a:pt x="457409" y="771189"/>
                        <a:pt x="415370" y="698405"/>
                      </a:cubicBezTo>
                      <a:cubicBezTo>
                        <a:pt x="409096" y="687111"/>
                        <a:pt x="403449" y="675190"/>
                        <a:pt x="400939" y="668915"/>
                      </a:cubicBezTo>
                      <a:cubicBezTo>
                        <a:pt x="414115" y="727268"/>
                        <a:pt x="419762" y="793777"/>
                        <a:pt x="431684" y="859032"/>
                      </a:cubicBezTo>
                      <a:cubicBezTo>
                        <a:pt x="437331" y="892287"/>
                        <a:pt x="446115" y="925541"/>
                        <a:pt x="447997" y="959423"/>
                      </a:cubicBezTo>
                      <a:cubicBezTo>
                        <a:pt x="440468" y="985149"/>
                        <a:pt x="409723" y="1002717"/>
                        <a:pt x="372076" y="1003972"/>
                      </a:cubicBezTo>
                      <a:cubicBezTo>
                        <a:pt x="363920" y="997070"/>
                        <a:pt x="362665" y="987031"/>
                        <a:pt x="360155" y="977619"/>
                      </a:cubicBezTo>
                      <a:cubicBezTo>
                        <a:pt x="330037" y="864679"/>
                        <a:pt x="303685" y="751111"/>
                        <a:pt x="278587" y="636915"/>
                      </a:cubicBezTo>
                      <a:cubicBezTo>
                        <a:pt x="260391" y="555347"/>
                        <a:pt x="222744" y="481308"/>
                        <a:pt x="195763" y="400995"/>
                      </a:cubicBezTo>
                      <a:cubicBezTo>
                        <a:pt x="180705" y="411662"/>
                        <a:pt x="174430" y="424838"/>
                        <a:pt x="167528" y="436760"/>
                      </a:cubicBezTo>
                      <a:cubicBezTo>
                        <a:pt x="129254" y="502014"/>
                        <a:pt x="90352" y="567269"/>
                        <a:pt x="55215" y="634406"/>
                      </a:cubicBezTo>
                      <a:cubicBezTo>
                        <a:pt x="50823" y="642562"/>
                        <a:pt x="47686" y="653229"/>
                        <a:pt x="36392" y="655111"/>
                      </a:cubicBezTo>
                      <a:cubicBezTo>
                        <a:pt x="16313" y="631896"/>
                        <a:pt x="1882" y="606171"/>
                        <a:pt x="0" y="574798"/>
                      </a:cubicBezTo>
                      <a:cubicBezTo>
                        <a:pt x="40784" y="493230"/>
                        <a:pt x="85333" y="412917"/>
                        <a:pt x="131764" y="333858"/>
                      </a:cubicBezTo>
                      <a:cubicBezTo>
                        <a:pt x="149332" y="303741"/>
                        <a:pt x="168783" y="278643"/>
                        <a:pt x="205803" y="271741"/>
                      </a:cubicBezTo>
                      <a:cubicBezTo>
                        <a:pt x="212077" y="270486"/>
                        <a:pt x="227763" y="269859"/>
                        <a:pt x="221489" y="256682"/>
                      </a:cubicBezTo>
                      <a:cubicBezTo>
                        <a:pt x="215842" y="244761"/>
                        <a:pt x="220861" y="224055"/>
                        <a:pt x="197646" y="224682"/>
                      </a:cubicBezTo>
                      <a:cubicBezTo>
                        <a:pt x="188234" y="224682"/>
                        <a:pt x="178195" y="223428"/>
                        <a:pt x="168783" y="220918"/>
                      </a:cubicBezTo>
                      <a:cubicBezTo>
                        <a:pt x="81568" y="201467"/>
                        <a:pt x="55215" y="123663"/>
                        <a:pt x="115450" y="59036"/>
                      </a:cubicBezTo>
                      <a:cubicBezTo>
                        <a:pt x="163136" y="8213"/>
                        <a:pt x="223999" y="-11238"/>
                        <a:pt x="293018" y="6331"/>
                      </a:cubicBezTo>
                      <a:cubicBezTo>
                        <a:pt x="363920" y="25154"/>
                        <a:pt x="387762" y="96683"/>
                        <a:pt x="342586" y="155036"/>
                      </a:cubicBezTo>
                      <a:cubicBezTo>
                        <a:pt x="333174" y="167585"/>
                        <a:pt x="320625" y="178879"/>
                        <a:pt x="308077" y="188291"/>
                      </a:cubicBezTo>
                      <a:cubicBezTo>
                        <a:pt x="299292" y="195192"/>
                        <a:pt x="296783" y="200212"/>
                        <a:pt x="299920" y="212134"/>
                      </a:cubicBezTo>
                      <a:cubicBezTo>
                        <a:pt x="304939" y="233467"/>
                        <a:pt x="313724" y="239114"/>
                        <a:pt x="332547" y="228447"/>
                      </a:cubicBezTo>
                      <a:cubicBezTo>
                        <a:pt x="355135" y="215898"/>
                        <a:pt x="375213" y="221545"/>
                        <a:pt x="397174" y="232839"/>
                      </a:cubicBezTo>
                      <a:cubicBezTo>
                        <a:pt x="475605" y="271114"/>
                        <a:pt x="555918" y="308760"/>
                        <a:pt x="631839" y="3545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2" name="Google Shape;402;p12"/>
                <p:cNvSpPr/>
                <p:nvPr/>
              </p:nvSpPr>
              <p:spPr>
                <a:xfrm>
                  <a:off x="2822551" y="4072076"/>
                  <a:ext cx="997641" cy="652545"/>
                </a:xfrm>
                <a:custGeom>
                  <a:avLst/>
                  <a:gdLst/>
                  <a:ahLst/>
                  <a:cxnLst/>
                  <a:rect l="l" t="t" r="r" b="b"/>
                  <a:pathLst>
                    <a:path w="997641" h="652545" extrusionOk="0">
                      <a:moveTo>
                        <a:pt x="574798" y="654485"/>
                      </a:moveTo>
                      <a:cubicBezTo>
                        <a:pt x="492603" y="613701"/>
                        <a:pt x="412917" y="569152"/>
                        <a:pt x="333858" y="522721"/>
                      </a:cubicBezTo>
                      <a:cubicBezTo>
                        <a:pt x="303741" y="505153"/>
                        <a:pt x="279270" y="485074"/>
                        <a:pt x="271741" y="448682"/>
                      </a:cubicBezTo>
                      <a:cubicBezTo>
                        <a:pt x="270486" y="442408"/>
                        <a:pt x="270486" y="426722"/>
                        <a:pt x="256682" y="432996"/>
                      </a:cubicBezTo>
                      <a:cubicBezTo>
                        <a:pt x="244761" y="438643"/>
                        <a:pt x="224055" y="433623"/>
                        <a:pt x="224682" y="456839"/>
                      </a:cubicBezTo>
                      <a:cubicBezTo>
                        <a:pt x="224682" y="466251"/>
                        <a:pt x="223428" y="476290"/>
                        <a:pt x="220918" y="485702"/>
                      </a:cubicBezTo>
                      <a:cubicBezTo>
                        <a:pt x="201467" y="572917"/>
                        <a:pt x="123663" y="599270"/>
                        <a:pt x="59036" y="538407"/>
                      </a:cubicBezTo>
                      <a:cubicBezTo>
                        <a:pt x="8213" y="490721"/>
                        <a:pt x="-11238" y="429859"/>
                        <a:pt x="6331" y="360840"/>
                      </a:cubicBezTo>
                      <a:cubicBezTo>
                        <a:pt x="24527" y="291193"/>
                        <a:pt x="94801" y="267350"/>
                        <a:pt x="153153" y="309389"/>
                      </a:cubicBezTo>
                      <a:cubicBezTo>
                        <a:pt x="166957" y="319428"/>
                        <a:pt x="179506" y="331350"/>
                        <a:pt x="188918" y="345153"/>
                      </a:cubicBezTo>
                      <a:cubicBezTo>
                        <a:pt x="195192" y="355192"/>
                        <a:pt x="200839" y="355820"/>
                        <a:pt x="212761" y="353310"/>
                      </a:cubicBezTo>
                      <a:cubicBezTo>
                        <a:pt x="234094" y="348291"/>
                        <a:pt x="239114" y="338879"/>
                        <a:pt x="229075" y="320683"/>
                      </a:cubicBezTo>
                      <a:cubicBezTo>
                        <a:pt x="216526" y="298095"/>
                        <a:pt x="222800" y="278016"/>
                        <a:pt x="233467" y="256056"/>
                      </a:cubicBezTo>
                      <a:cubicBezTo>
                        <a:pt x="271741" y="176370"/>
                        <a:pt x="310015" y="95429"/>
                        <a:pt x="355819" y="19508"/>
                      </a:cubicBezTo>
                      <a:cubicBezTo>
                        <a:pt x="380917" y="3822"/>
                        <a:pt x="408525" y="-570"/>
                        <a:pt x="437387" y="57"/>
                      </a:cubicBezTo>
                      <a:cubicBezTo>
                        <a:pt x="445544" y="11979"/>
                        <a:pt x="435505" y="20136"/>
                        <a:pt x="431113" y="28920"/>
                      </a:cubicBezTo>
                      <a:cubicBezTo>
                        <a:pt x="398485" y="97312"/>
                        <a:pt x="361466" y="163194"/>
                        <a:pt x="331349" y="233468"/>
                      </a:cubicBezTo>
                      <a:cubicBezTo>
                        <a:pt x="329466" y="237232"/>
                        <a:pt x="326329" y="240997"/>
                        <a:pt x="328211" y="246017"/>
                      </a:cubicBezTo>
                      <a:cubicBezTo>
                        <a:pt x="446799" y="215899"/>
                        <a:pt x="560994" y="175743"/>
                        <a:pt x="672052" y="123037"/>
                      </a:cubicBezTo>
                      <a:cubicBezTo>
                        <a:pt x="742327" y="89782"/>
                        <a:pt x="813856" y="60920"/>
                        <a:pt x="886012" y="31430"/>
                      </a:cubicBezTo>
                      <a:cubicBezTo>
                        <a:pt x="894169" y="28292"/>
                        <a:pt x="902326" y="23900"/>
                        <a:pt x="911737" y="26410"/>
                      </a:cubicBezTo>
                      <a:cubicBezTo>
                        <a:pt x="933698" y="45861"/>
                        <a:pt x="934953" y="73469"/>
                        <a:pt x="939345" y="99822"/>
                      </a:cubicBezTo>
                      <a:cubicBezTo>
                        <a:pt x="935580" y="107351"/>
                        <a:pt x="928678" y="111743"/>
                        <a:pt x="921777" y="115508"/>
                      </a:cubicBezTo>
                      <a:cubicBezTo>
                        <a:pt x="843973" y="153155"/>
                        <a:pt x="769934" y="197703"/>
                        <a:pt x="694641" y="239742"/>
                      </a:cubicBezTo>
                      <a:cubicBezTo>
                        <a:pt x="685229" y="244762"/>
                        <a:pt x="675190" y="249154"/>
                        <a:pt x="667033" y="251664"/>
                      </a:cubicBezTo>
                      <a:cubicBezTo>
                        <a:pt x="728523" y="239742"/>
                        <a:pt x="793150" y="232840"/>
                        <a:pt x="856522" y="221546"/>
                      </a:cubicBezTo>
                      <a:cubicBezTo>
                        <a:pt x="885385" y="216527"/>
                        <a:pt x="914247" y="210880"/>
                        <a:pt x="943110" y="205860"/>
                      </a:cubicBezTo>
                      <a:cubicBezTo>
                        <a:pt x="953776" y="203978"/>
                        <a:pt x="963815" y="200213"/>
                        <a:pt x="974482" y="204605"/>
                      </a:cubicBezTo>
                      <a:cubicBezTo>
                        <a:pt x="988913" y="228448"/>
                        <a:pt x="1003972" y="252291"/>
                        <a:pt x="1002717" y="281781"/>
                      </a:cubicBezTo>
                      <a:cubicBezTo>
                        <a:pt x="994560" y="289938"/>
                        <a:pt x="983894" y="291193"/>
                        <a:pt x="973855" y="293703"/>
                      </a:cubicBezTo>
                      <a:cubicBezTo>
                        <a:pt x="860287" y="324448"/>
                        <a:pt x="745464" y="350173"/>
                        <a:pt x="631268" y="375899"/>
                      </a:cubicBezTo>
                      <a:cubicBezTo>
                        <a:pt x="552210" y="394094"/>
                        <a:pt x="479426" y="430486"/>
                        <a:pt x="397231" y="459349"/>
                      </a:cubicBezTo>
                      <a:cubicBezTo>
                        <a:pt x="430485" y="484447"/>
                        <a:pt x="461858" y="501388"/>
                        <a:pt x="491975" y="518956"/>
                      </a:cubicBezTo>
                      <a:cubicBezTo>
                        <a:pt x="540289" y="545937"/>
                        <a:pt x="586720" y="575427"/>
                        <a:pt x="636288" y="599897"/>
                      </a:cubicBezTo>
                      <a:cubicBezTo>
                        <a:pt x="643817" y="603662"/>
                        <a:pt x="653229" y="606799"/>
                        <a:pt x="654484" y="617466"/>
                      </a:cubicBezTo>
                      <a:cubicBezTo>
                        <a:pt x="631896" y="638171"/>
                        <a:pt x="606171" y="652603"/>
                        <a:pt x="574798" y="6544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3" name="Google Shape;403;p12"/>
                <p:cNvSpPr/>
                <p:nvPr/>
              </p:nvSpPr>
              <p:spPr>
                <a:xfrm>
                  <a:off x="8091910" y="4625542"/>
                  <a:ext cx="928622" cy="734113"/>
                </a:xfrm>
                <a:custGeom>
                  <a:avLst/>
                  <a:gdLst/>
                  <a:ahLst/>
                  <a:cxnLst/>
                  <a:rect l="l" t="t" r="r" b="b"/>
                  <a:pathLst>
                    <a:path w="928622" h="734113" extrusionOk="0">
                      <a:moveTo>
                        <a:pt x="701487" y="102274"/>
                      </a:moveTo>
                      <a:cubicBezTo>
                        <a:pt x="719682" y="193254"/>
                        <a:pt x="735996" y="284234"/>
                        <a:pt x="748545" y="375841"/>
                      </a:cubicBezTo>
                      <a:cubicBezTo>
                        <a:pt x="752937" y="409723"/>
                        <a:pt x="751055" y="438586"/>
                        <a:pt x="729722" y="466193"/>
                      </a:cubicBezTo>
                      <a:cubicBezTo>
                        <a:pt x="725329" y="471841"/>
                        <a:pt x="710271" y="480625"/>
                        <a:pt x="726584" y="488781"/>
                      </a:cubicBezTo>
                      <a:cubicBezTo>
                        <a:pt x="738506" y="494428"/>
                        <a:pt x="747290" y="513252"/>
                        <a:pt x="765486" y="498193"/>
                      </a:cubicBezTo>
                      <a:cubicBezTo>
                        <a:pt x="775525" y="490036"/>
                        <a:pt x="787447" y="483135"/>
                        <a:pt x="799995" y="478115"/>
                      </a:cubicBezTo>
                      <a:cubicBezTo>
                        <a:pt x="869015" y="448625"/>
                        <a:pt x="931132" y="489409"/>
                        <a:pt x="933014" y="564703"/>
                      </a:cubicBezTo>
                      <a:cubicBezTo>
                        <a:pt x="934269" y="628075"/>
                        <a:pt x="889721" y="699604"/>
                        <a:pt x="831368" y="725329"/>
                      </a:cubicBezTo>
                      <a:cubicBezTo>
                        <a:pt x="796858" y="741015"/>
                        <a:pt x="761721" y="744152"/>
                        <a:pt x="730349" y="720310"/>
                      </a:cubicBezTo>
                      <a:cubicBezTo>
                        <a:pt x="698349" y="695839"/>
                        <a:pt x="691447" y="660075"/>
                        <a:pt x="694584" y="622428"/>
                      </a:cubicBezTo>
                      <a:cubicBezTo>
                        <a:pt x="695212" y="613644"/>
                        <a:pt x="695839" y="604232"/>
                        <a:pt x="699604" y="596075"/>
                      </a:cubicBezTo>
                      <a:cubicBezTo>
                        <a:pt x="710271" y="572859"/>
                        <a:pt x="688310" y="571604"/>
                        <a:pt x="678271" y="564075"/>
                      </a:cubicBezTo>
                      <a:cubicBezTo>
                        <a:pt x="664467" y="554036"/>
                        <a:pt x="662585" y="570977"/>
                        <a:pt x="658820" y="577252"/>
                      </a:cubicBezTo>
                      <a:cubicBezTo>
                        <a:pt x="646271" y="599840"/>
                        <a:pt x="628702" y="611761"/>
                        <a:pt x="603604" y="617408"/>
                      </a:cubicBezTo>
                      <a:cubicBezTo>
                        <a:pt x="517644" y="636231"/>
                        <a:pt x="431684" y="656310"/>
                        <a:pt x="344469" y="668232"/>
                      </a:cubicBezTo>
                      <a:cubicBezTo>
                        <a:pt x="316861" y="656938"/>
                        <a:pt x="289253" y="644389"/>
                        <a:pt x="281097" y="611134"/>
                      </a:cubicBezTo>
                      <a:cubicBezTo>
                        <a:pt x="308704" y="597957"/>
                        <a:pt x="339449" y="596702"/>
                        <a:pt x="368939" y="590428"/>
                      </a:cubicBezTo>
                      <a:cubicBezTo>
                        <a:pt x="424155" y="577879"/>
                        <a:pt x="479997" y="565958"/>
                        <a:pt x="540860" y="550271"/>
                      </a:cubicBezTo>
                      <a:cubicBezTo>
                        <a:pt x="476860" y="506350"/>
                        <a:pt x="420390" y="461174"/>
                        <a:pt x="357018" y="426664"/>
                      </a:cubicBezTo>
                      <a:cubicBezTo>
                        <a:pt x="246587" y="366429"/>
                        <a:pt x="134901" y="309332"/>
                        <a:pt x="24471" y="249097"/>
                      </a:cubicBezTo>
                      <a:cubicBezTo>
                        <a:pt x="15059" y="244077"/>
                        <a:pt x="5020" y="239685"/>
                        <a:pt x="0" y="229018"/>
                      </a:cubicBezTo>
                      <a:cubicBezTo>
                        <a:pt x="3765" y="200155"/>
                        <a:pt x="21333" y="180705"/>
                        <a:pt x="43294" y="165019"/>
                      </a:cubicBezTo>
                      <a:cubicBezTo>
                        <a:pt x="72784" y="166901"/>
                        <a:pt x="96627" y="183842"/>
                        <a:pt x="122980" y="194509"/>
                      </a:cubicBezTo>
                      <a:cubicBezTo>
                        <a:pt x="193254" y="223999"/>
                        <a:pt x="264783" y="250351"/>
                        <a:pt x="334430" y="282351"/>
                      </a:cubicBezTo>
                      <a:cubicBezTo>
                        <a:pt x="337567" y="283606"/>
                        <a:pt x="335057" y="277332"/>
                        <a:pt x="335057" y="281096"/>
                      </a:cubicBezTo>
                      <a:cubicBezTo>
                        <a:pt x="335057" y="282351"/>
                        <a:pt x="334430" y="282979"/>
                        <a:pt x="332547" y="281724"/>
                      </a:cubicBezTo>
                      <a:cubicBezTo>
                        <a:pt x="303685" y="263528"/>
                        <a:pt x="281724" y="237175"/>
                        <a:pt x="257253" y="213959"/>
                      </a:cubicBezTo>
                      <a:cubicBezTo>
                        <a:pt x="214587" y="175058"/>
                        <a:pt x="172548" y="135528"/>
                        <a:pt x="128627" y="97882"/>
                      </a:cubicBezTo>
                      <a:cubicBezTo>
                        <a:pt x="119843" y="90352"/>
                        <a:pt x="111058" y="82823"/>
                        <a:pt x="106039" y="71529"/>
                      </a:cubicBezTo>
                      <a:cubicBezTo>
                        <a:pt x="108549" y="41411"/>
                        <a:pt x="121098" y="16941"/>
                        <a:pt x="146196" y="0"/>
                      </a:cubicBezTo>
                      <a:cubicBezTo>
                        <a:pt x="154980" y="0"/>
                        <a:pt x="160627" y="6274"/>
                        <a:pt x="166901" y="10667"/>
                      </a:cubicBezTo>
                      <a:cubicBezTo>
                        <a:pt x="266038" y="83450"/>
                        <a:pt x="360782" y="161254"/>
                        <a:pt x="457409" y="237175"/>
                      </a:cubicBezTo>
                      <a:cubicBezTo>
                        <a:pt x="517644" y="284861"/>
                        <a:pt x="587291" y="317488"/>
                        <a:pt x="652545" y="357017"/>
                      </a:cubicBezTo>
                      <a:cubicBezTo>
                        <a:pt x="653800" y="357645"/>
                        <a:pt x="655683" y="357645"/>
                        <a:pt x="660075" y="355135"/>
                      </a:cubicBezTo>
                      <a:cubicBezTo>
                        <a:pt x="655683" y="306194"/>
                        <a:pt x="648153" y="255998"/>
                        <a:pt x="640624" y="206430"/>
                      </a:cubicBezTo>
                      <a:cubicBezTo>
                        <a:pt x="634350" y="165019"/>
                        <a:pt x="628702" y="123607"/>
                        <a:pt x="619918" y="82823"/>
                      </a:cubicBezTo>
                      <a:cubicBezTo>
                        <a:pt x="618663" y="77803"/>
                        <a:pt x="618036" y="72156"/>
                        <a:pt x="621173" y="67137"/>
                      </a:cubicBezTo>
                      <a:cubicBezTo>
                        <a:pt x="653800" y="63372"/>
                        <a:pt x="677643" y="82195"/>
                        <a:pt x="701487" y="1022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4" name="Google Shape;404;p12"/>
                <p:cNvSpPr/>
                <p:nvPr/>
              </p:nvSpPr>
              <p:spPr>
                <a:xfrm>
                  <a:off x="3588533" y="5057226"/>
                  <a:ext cx="859603" cy="834505"/>
                </a:xfrm>
                <a:custGeom>
                  <a:avLst/>
                  <a:gdLst/>
                  <a:ahLst/>
                  <a:cxnLst/>
                  <a:rect l="l" t="t" r="r" b="b"/>
                  <a:pathLst>
                    <a:path w="859602" h="834505" extrusionOk="0">
                      <a:moveTo>
                        <a:pt x="641439" y="710898"/>
                      </a:moveTo>
                      <a:cubicBezTo>
                        <a:pt x="543557" y="710271"/>
                        <a:pt x="445675" y="702741"/>
                        <a:pt x="347794" y="695212"/>
                      </a:cubicBezTo>
                      <a:cubicBezTo>
                        <a:pt x="316421" y="692702"/>
                        <a:pt x="298225" y="675761"/>
                        <a:pt x="278147" y="656310"/>
                      </a:cubicBezTo>
                      <a:cubicBezTo>
                        <a:pt x="273127" y="651290"/>
                        <a:pt x="267480" y="637486"/>
                        <a:pt x="257441" y="649408"/>
                      </a:cubicBezTo>
                      <a:cubicBezTo>
                        <a:pt x="249284" y="659447"/>
                        <a:pt x="230461" y="663839"/>
                        <a:pt x="238618" y="683290"/>
                      </a:cubicBezTo>
                      <a:cubicBezTo>
                        <a:pt x="245520" y="699604"/>
                        <a:pt x="251794" y="715917"/>
                        <a:pt x="252422" y="734741"/>
                      </a:cubicBezTo>
                      <a:cubicBezTo>
                        <a:pt x="255559" y="803760"/>
                        <a:pt x="215402" y="841407"/>
                        <a:pt x="147010" y="835132"/>
                      </a:cubicBezTo>
                      <a:cubicBezTo>
                        <a:pt x="76736" y="828858"/>
                        <a:pt x="3952" y="753564"/>
                        <a:pt x="188" y="682663"/>
                      </a:cubicBezTo>
                      <a:cubicBezTo>
                        <a:pt x="-3577" y="611134"/>
                        <a:pt x="49756" y="567213"/>
                        <a:pt x="120030" y="585408"/>
                      </a:cubicBezTo>
                      <a:cubicBezTo>
                        <a:pt x="133834" y="589173"/>
                        <a:pt x="147638" y="593565"/>
                        <a:pt x="159559" y="600467"/>
                      </a:cubicBezTo>
                      <a:cubicBezTo>
                        <a:pt x="169598" y="606114"/>
                        <a:pt x="175246" y="604232"/>
                        <a:pt x="182775" y="597957"/>
                      </a:cubicBezTo>
                      <a:cubicBezTo>
                        <a:pt x="197834" y="585408"/>
                        <a:pt x="202853" y="574742"/>
                        <a:pt x="184030" y="560938"/>
                      </a:cubicBezTo>
                      <a:cubicBezTo>
                        <a:pt x="164579" y="547134"/>
                        <a:pt x="159559" y="527683"/>
                        <a:pt x="159559" y="503213"/>
                      </a:cubicBezTo>
                      <a:cubicBezTo>
                        <a:pt x="160814" y="414115"/>
                        <a:pt x="158932" y="325018"/>
                        <a:pt x="165834" y="235920"/>
                      </a:cubicBezTo>
                      <a:cubicBezTo>
                        <a:pt x="179638" y="212077"/>
                        <a:pt x="203481" y="200156"/>
                        <a:pt x="224186" y="184470"/>
                      </a:cubicBezTo>
                      <a:cubicBezTo>
                        <a:pt x="227951" y="181960"/>
                        <a:pt x="232971" y="183215"/>
                        <a:pt x="236108" y="186352"/>
                      </a:cubicBezTo>
                      <a:cubicBezTo>
                        <a:pt x="241127" y="193881"/>
                        <a:pt x="237990" y="202038"/>
                        <a:pt x="237363" y="209568"/>
                      </a:cubicBezTo>
                      <a:cubicBezTo>
                        <a:pt x="234226" y="288626"/>
                        <a:pt x="236735" y="367684"/>
                        <a:pt x="235480" y="449880"/>
                      </a:cubicBezTo>
                      <a:cubicBezTo>
                        <a:pt x="256814" y="438586"/>
                        <a:pt x="270618" y="423527"/>
                        <a:pt x="285676" y="410351"/>
                      </a:cubicBezTo>
                      <a:cubicBezTo>
                        <a:pt x="365989" y="340704"/>
                        <a:pt x="436264" y="262273"/>
                        <a:pt x="503401" y="180077"/>
                      </a:cubicBezTo>
                      <a:cubicBezTo>
                        <a:pt x="551086" y="121725"/>
                        <a:pt x="601910" y="65255"/>
                        <a:pt x="653360" y="10039"/>
                      </a:cubicBezTo>
                      <a:cubicBezTo>
                        <a:pt x="657125" y="6274"/>
                        <a:pt x="660890" y="1882"/>
                        <a:pt x="665909" y="0"/>
                      </a:cubicBezTo>
                      <a:cubicBezTo>
                        <a:pt x="698537" y="4392"/>
                        <a:pt x="713595" y="27608"/>
                        <a:pt x="724262" y="55215"/>
                      </a:cubicBezTo>
                      <a:cubicBezTo>
                        <a:pt x="723635" y="59608"/>
                        <a:pt x="722380" y="64000"/>
                        <a:pt x="719870" y="67764"/>
                      </a:cubicBezTo>
                      <a:cubicBezTo>
                        <a:pt x="660262" y="148077"/>
                        <a:pt x="603792" y="231528"/>
                        <a:pt x="547949" y="309959"/>
                      </a:cubicBezTo>
                      <a:cubicBezTo>
                        <a:pt x="545439" y="311214"/>
                        <a:pt x="546694" y="309959"/>
                        <a:pt x="547949" y="308704"/>
                      </a:cubicBezTo>
                      <a:cubicBezTo>
                        <a:pt x="630772" y="250352"/>
                        <a:pt x="714223" y="193254"/>
                        <a:pt x="797046" y="134901"/>
                      </a:cubicBezTo>
                      <a:cubicBezTo>
                        <a:pt x="798301" y="133646"/>
                        <a:pt x="800183" y="134274"/>
                        <a:pt x="802066" y="133646"/>
                      </a:cubicBezTo>
                      <a:cubicBezTo>
                        <a:pt x="825908" y="148705"/>
                        <a:pt x="853516" y="160626"/>
                        <a:pt x="862300" y="191999"/>
                      </a:cubicBezTo>
                      <a:cubicBezTo>
                        <a:pt x="840967" y="221489"/>
                        <a:pt x="810222" y="240312"/>
                        <a:pt x="783242" y="262901"/>
                      </a:cubicBezTo>
                      <a:cubicBezTo>
                        <a:pt x="717360" y="318743"/>
                        <a:pt x="650223" y="373331"/>
                        <a:pt x="581204" y="425409"/>
                      </a:cubicBezTo>
                      <a:cubicBezTo>
                        <a:pt x="515322" y="475605"/>
                        <a:pt x="466381" y="542115"/>
                        <a:pt x="406774" y="598585"/>
                      </a:cubicBezTo>
                      <a:cubicBezTo>
                        <a:pt x="403636" y="601722"/>
                        <a:pt x="399244" y="605487"/>
                        <a:pt x="401127" y="609879"/>
                      </a:cubicBezTo>
                      <a:cubicBezTo>
                        <a:pt x="403636" y="616781"/>
                        <a:pt x="411166" y="616153"/>
                        <a:pt x="417440" y="616781"/>
                      </a:cubicBezTo>
                      <a:cubicBezTo>
                        <a:pt x="456342" y="619918"/>
                        <a:pt x="495244" y="625565"/>
                        <a:pt x="534145" y="627447"/>
                      </a:cubicBezTo>
                      <a:cubicBezTo>
                        <a:pt x="579322" y="628702"/>
                        <a:pt x="624498" y="636859"/>
                        <a:pt x="670301" y="633722"/>
                      </a:cubicBezTo>
                      <a:cubicBezTo>
                        <a:pt x="679713" y="633095"/>
                        <a:pt x="690380" y="632467"/>
                        <a:pt x="696654" y="642506"/>
                      </a:cubicBezTo>
                      <a:cubicBezTo>
                        <a:pt x="683478" y="670114"/>
                        <a:pt x="667792" y="694584"/>
                        <a:pt x="641439" y="7108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5" name="Google Shape;405;p12"/>
                <p:cNvSpPr/>
                <p:nvPr/>
              </p:nvSpPr>
              <p:spPr>
                <a:xfrm>
                  <a:off x="3165795" y="1492297"/>
                  <a:ext cx="928622" cy="734113"/>
                </a:xfrm>
                <a:custGeom>
                  <a:avLst/>
                  <a:gdLst/>
                  <a:ahLst/>
                  <a:cxnLst/>
                  <a:rect l="l" t="t" r="r" b="b"/>
                  <a:pathLst>
                    <a:path w="928622" h="734113" extrusionOk="0">
                      <a:moveTo>
                        <a:pt x="231554" y="635377"/>
                      </a:moveTo>
                      <a:cubicBezTo>
                        <a:pt x="213358" y="544398"/>
                        <a:pt x="197044" y="453418"/>
                        <a:pt x="184495" y="361810"/>
                      </a:cubicBezTo>
                      <a:cubicBezTo>
                        <a:pt x="180103" y="327928"/>
                        <a:pt x="182613" y="299066"/>
                        <a:pt x="203319" y="271458"/>
                      </a:cubicBezTo>
                      <a:cubicBezTo>
                        <a:pt x="207711" y="265811"/>
                        <a:pt x="222770" y="257026"/>
                        <a:pt x="206456" y="248870"/>
                      </a:cubicBezTo>
                      <a:cubicBezTo>
                        <a:pt x="194535" y="242595"/>
                        <a:pt x="185750" y="224399"/>
                        <a:pt x="167554" y="239458"/>
                      </a:cubicBezTo>
                      <a:cubicBezTo>
                        <a:pt x="157515" y="247615"/>
                        <a:pt x="145594" y="254517"/>
                        <a:pt x="133045" y="259536"/>
                      </a:cubicBezTo>
                      <a:cubicBezTo>
                        <a:pt x="64025" y="289026"/>
                        <a:pt x="1908" y="248242"/>
                        <a:pt x="26" y="172949"/>
                      </a:cubicBezTo>
                      <a:cubicBezTo>
                        <a:pt x="-1229" y="109576"/>
                        <a:pt x="43320" y="38047"/>
                        <a:pt x="101672" y="12322"/>
                      </a:cubicBezTo>
                      <a:cubicBezTo>
                        <a:pt x="136182" y="-3364"/>
                        <a:pt x="171319" y="-6501"/>
                        <a:pt x="202691" y="17342"/>
                      </a:cubicBezTo>
                      <a:cubicBezTo>
                        <a:pt x="234691" y="41812"/>
                        <a:pt x="241593" y="77577"/>
                        <a:pt x="238456" y="115224"/>
                      </a:cubicBezTo>
                      <a:cubicBezTo>
                        <a:pt x="237828" y="124008"/>
                        <a:pt x="237201" y="133419"/>
                        <a:pt x="233436" y="141576"/>
                      </a:cubicBezTo>
                      <a:cubicBezTo>
                        <a:pt x="222770" y="164792"/>
                        <a:pt x="244730" y="166047"/>
                        <a:pt x="254770" y="173576"/>
                      </a:cubicBezTo>
                      <a:cubicBezTo>
                        <a:pt x="269201" y="184243"/>
                        <a:pt x="270456" y="166674"/>
                        <a:pt x="274220" y="160400"/>
                      </a:cubicBezTo>
                      <a:cubicBezTo>
                        <a:pt x="286769" y="137811"/>
                        <a:pt x="304338" y="125890"/>
                        <a:pt x="329436" y="120243"/>
                      </a:cubicBezTo>
                      <a:cubicBezTo>
                        <a:pt x="415396" y="101420"/>
                        <a:pt x="501356" y="81969"/>
                        <a:pt x="588572" y="69420"/>
                      </a:cubicBezTo>
                      <a:cubicBezTo>
                        <a:pt x="616179" y="80714"/>
                        <a:pt x="643787" y="93263"/>
                        <a:pt x="651944" y="126517"/>
                      </a:cubicBezTo>
                      <a:cubicBezTo>
                        <a:pt x="624336" y="139694"/>
                        <a:pt x="593591" y="140949"/>
                        <a:pt x="564101" y="147223"/>
                      </a:cubicBezTo>
                      <a:cubicBezTo>
                        <a:pt x="508886" y="159772"/>
                        <a:pt x="453043" y="171694"/>
                        <a:pt x="392181" y="187380"/>
                      </a:cubicBezTo>
                      <a:cubicBezTo>
                        <a:pt x="458062" y="231929"/>
                        <a:pt x="515160" y="278360"/>
                        <a:pt x="580415" y="313497"/>
                      </a:cubicBezTo>
                      <a:cubicBezTo>
                        <a:pt x="687708" y="371849"/>
                        <a:pt x="796257" y="426437"/>
                        <a:pt x="902923" y="486045"/>
                      </a:cubicBezTo>
                      <a:cubicBezTo>
                        <a:pt x="913589" y="492319"/>
                        <a:pt x="925511" y="497339"/>
                        <a:pt x="932413" y="508633"/>
                      </a:cubicBezTo>
                      <a:cubicBezTo>
                        <a:pt x="929276" y="537496"/>
                        <a:pt x="911707" y="556946"/>
                        <a:pt x="889119" y="572633"/>
                      </a:cubicBezTo>
                      <a:cubicBezTo>
                        <a:pt x="859629" y="570750"/>
                        <a:pt x="835786" y="553809"/>
                        <a:pt x="809433" y="543143"/>
                      </a:cubicBezTo>
                      <a:cubicBezTo>
                        <a:pt x="739159" y="513025"/>
                        <a:pt x="667630" y="487300"/>
                        <a:pt x="597983" y="455300"/>
                      </a:cubicBezTo>
                      <a:cubicBezTo>
                        <a:pt x="594846" y="454045"/>
                        <a:pt x="597356" y="460320"/>
                        <a:pt x="597356" y="456555"/>
                      </a:cubicBezTo>
                      <a:cubicBezTo>
                        <a:pt x="597356" y="455300"/>
                        <a:pt x="597983" y="454672"/>
                        <a:pt x="599866" y="455927"/>
                      </a:cubicBezTo>
                      <a:cubicBezTo>
                        <a:pt x="628728" y="474123"/>
                        <a:pt x="650689" y="500476"/>
                        <a:pt x="675159" y="523692"/>
                      </a:cubicBezTo>
                      <a:cubicBezTo>
                        <a:pt x="717826" y="562593"/>
                        <a:pt x="759865" y="602123"/>
                        <a:pt x="803786" y="639769"/>
                      </a:cubicBezTo>
                      <a:cubicBezTo>
                        <a:pt x="812570" y="647299"/>
                        <a:pt x="821354" y="654828"/>
                        <a:pt x="826374" y="666122"/>
                      </a:cubicBezTo>
                      <a:cubicBezTo>
                        <a:pt x="823864" y="696240"/>
                        <a:pt x="811315" y="720710"/>
                        <a:pt x="786218" y="737651"/>
                      </a:cubicBezTo>
                      <a:cubicBezTo>
                        <a:pt x="777433" y="737651"/>
                        <a:pt x="771786" y="731377"/>
                        <a:pt x="765512" y="726985"/>
                      </a:cubicBezTo>
                      <a:cubicBezTo>
                        <a:pt x="666375" y="654201"/>
                        <a:pt x="571631" y="576397"/>
                        <a:pt x="475004" y="500476"/>
                      </a:cubicBezTo>
                      <a:cubicBezTo>
                        <a:pt x="414769" y="452790"/>
                        <a:pt x="345122" y="420163"/>
                        <a:pt x="279867" y="380634"/>
                      </a:cubicBezTo>
                      <a:cubicBezTo>
                        <a:pt x="278613" y="380006"/>
                        <a:pt x="276730" y="380006"/>
                        <a:pt x="272338" y="382516"/>
                      </a:cubicBezTo>
                      <a:cubicBezTo>
                        <a:pt x="276730" y="431457"/>
                        <a:pt x="284260" y="481653"/>
                        <a:pt x="291789" y="531221"/>
                      </a:cubicBezTo>
                      <a:cubicBezTo>
                        <a:pt x="298063" y="572633"/>
                        <a:pt x="303710" y="614044"/>
                        <a:pt x="312495" y="654828"/>
                      </a:cubicBezTo>
                      <a:cubicBezTo>
                        <a:pt x="313750" y="659848"/>
                        <a:pt x="314377" y="665495"/>
                        <a:pt x="311240" y="670514"/>
                      </a:cubicBezTo>
                      <a:cubicBezTo>
                        <a:pt x="278613" y="674279"/>
                        <a:pt x="254770" y="655456"/>
                        <a:pt x="231554" y="6353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6" name="Google Shape;406;p12"/>
                <p:cNvSpPr/>
                <p:nvPr/>
              </p:nvSpPr>
              <p:spPr>
                <a:xfrm>
                  <a:off x="4158114" y="5424283"/>
                  <a:ext cx="734113" cy="928622"/>
                </a:xfrm>
                <a:custGeom>
                  <a:avLst/>
                  <a:gdLst/>
                  <a:ahLst/>
                  <a:cxnLst/>
                  <a:rect l="l" t="t" r="r" b="b"/>
                  <a:pathLst>
                    <a:path w="734113" h="928622" extrusionOk="0">
                      <a:moveTo>
                        <a:pt x="71857" y="343841"/>
                      </a:moveTo>
                      <a:cubicBezTo>
                        <a:pt x="90053" y="321880"/>
                        <a:pt x="108249" y="299920"/>
                        <a:pt x="125818" y="277959"/>
                      </a:cubicBezTo>
                      <a:cubicBezTo>
                        <a:pt x="135857" y="286116"/>
                        <a:pt x="135857" y="298665"/>
                        <a:pt x="137739" y="309332"/>
                      </a:cubicBezTo>
                      <a:cubicBezTo>
                        <a:pt x="151543" y="381488"/>
                        <a:pt x="167857" y="452389"/>
                        <a:pt x="185426" y="523291"/>
                      </a:cubicBezTo>
                      <a:cubicBezTo>
                        <a:pt x="186053" y="526429"/>
                        <a:pt x="186680" y="530193"/>
                        <a:pt x="190445" y="533330"/>
                      </a:cubicBezTo>
                      <a:cubicBezTo>
                        <a:pt x="199857" y="530820"/>
                        <a:pt x="202366" y="521409"/>
                        <a:pt x="206759" y="514507"/>
                      </a:cubicBezTo>
                      <a:cubicBezTo>
                        <a:pt x="267621" y="429801"/>
                        <a:pt x="325346" y="343214"/>
                        <a:pt x="370523" y="248469"/>
                      </a:cubicBezTo>
                      <a:cubicBezTo>
                        <a:pt x="407542" y="171921"/>
                        <a:pt x="449581" y="98509"/>
                        <a:pt x="490365" y="24471"/>
                      </a:cubicBezTo>
                      <a:cubicBezTo>
                        <a:pt x="495385" y="15059"/>
                        <a:pt x="500404" y="5647"/>
                        <a:pt x="510443" y="0"/>
                      </a:cubicBezTo>
                      <a:cubicBezTo>
                        <a:pt x="539306" y="3137"/>
                        <a:pt x="558757" y="20706"/>
                        <a:pt x="574443" y="43294"/>
                      </a:cubicBezTo>
                      <a:cubicBezTo>
                        <a:pt x="572560" y="72784"/>
                        <a:pt x="556247" y="96627"/>
                        <a:pt x="544953" y="122980"/>
                      </a:cubicBezTo>
                      <a:cubicBezTo>
                        <a:pt x="514835" y="193254"/>
                        <a:pt x="489738" y="265410"/>
                        <a:pt x="457110" y="334429"/>
                      </a:cubicBezTo>
                      <a:cubicBezTo>
                        <a:pt x="455855" y="337567"/>
                        <a:pt x="462130" y="335057"/>
                        <a:pt x="458365" y="335057"/>
                      </a:cubicBezTo>
                      <a:cubicBezTo>
                        <a:pt x="457110" y="335057"/>
                        <a:pt x="456483" y="334429"/>
                        <a:pt x="457738" y="332547"/>
                      </a:cubicBezTo>
                      <a:cubicBezTo>
                        <a:pt x="477189" y="302430"/>
                        <a:pt x="504796" y="279214"/>
                        <a:pt x="528639" y="252861"/>
                      </a:cubicBezTo>
                      <a:cubicBezTo>
                        <a:pt x="566286" y="211450"/>
                        <a:pt x="605188" y="170666"/>
                        <a:pt x="641580" y="127999"/>
                      </a:cubicBezTo>
                      <a:cubicBezTo>
                        <a:pt x="649109" y="119215"/>
                        <a:pt x="656638" y="110431"/>
                        <a:pt x="667933" y="105411"/>
                      </a:cubicBezTo>
                      <a:cubicBezTo>
                        <a:pt x="698050" y="107293"/>
                        <a:pt x="721893" y="119842"/>
                        <a:pt x="738834" y="145568"/>
                      </a:cubicBezTo>
                      <a:cubicBezTo>
                        <a:pt x="737579" y="158117"/>
                        <a:pt x="728795" y="166274"/>
                        <a:pt x="721893" y="175058"/>
                      </a:cubicBezTo>
                      <a:cubicBezTo>
                        <a:pt x="651619" y="271685"/>
                        <a:pt x="575698" y="363292"/>
                        <a:pt x="502286" y="457409"/>
                      </a:cubicBezTo>
                      <a:cubicBezTo>
                        <a:pt x="455228" y="517644"/>
                        <a:pt x="421973" y="587291"/>
                        <a:pt x="382444" y="653173"/>
                      </a:cubicBezTo>
                      <a:cubicBezTo>
                        <a:pt x="381816" y="654428"/>
                        <a:pt x="381816" y="656310"/>
                        <a:pt x="384326" y="660075"/>
                      </a:cubicBezTo>
                      <a:cubicBezTo>
                        <a:pt x="425110" y="658192"/>
                        <a:pt x="465894" y="650663"/>
                        <a:pt x="506678" y="645016"/>
                      </a:cubicBezTo>
                      <a:cubicBezTo>
                        <a:pt x="556247" y="638114"/>
                        <a:pt x="605188" y="631840"/>
                        <a:pt x="654129" y="620546"/>
                      </a:cubicBezTo>
                      <a:cubicBezTo>
                        <a:pt x="660403" y="619291"/>
                        <a:pt x="666678" y="618036"/>
                        <a:pt x="672325" y="621173"/>
                      </a:cubicBezTo>
                      <a:cubicBezTo>
                        <a:pt x="674835" y="654428"/>
                        <a:pt x="656638" y="678898"/>
                        <a:pt x="635933" y="701486"/>
                      </a:cubicBezTo>
                      <a:cubicBezTo>
                        <a:pt x="544953" y="719682"/>
                        <a:pt x="453973" y="735996"/>
                        <a:pt x="362366" y="748545"/>
                      </a:cubicBezTo>
                      <a:cubicBezTo>
                        <a:pt x="328483" y="752937"/>
                        <a:pt x="299621" y="750427"/>
                        <a:pt x="272013" y="729721"/>
                      </a:cubicBezTo>
                      <a:cubicBezTo>
                        <a:pt x="266366" y="725329"/>
                        <a:pt x="257582" y="712153"/>
                        <a:pt x="250680" y="724702"/>
                      </a:cubicBezTo>
                      <a:cubicBezTo>
                        <a:pt x="243778" y="736623"/>
                        <a:pt x="224327" y="746662"/>
                        <a:pt x="240013" y="766113"/>
                      </a:cubicBezTo>
                      <a:cubicBezTo>
                        <a:pt x="248170" y="776153"/>
                        <a:pt x="255072" y="788074"/>
                        <a:pt x="260092" y="800623"/>
                      </a:cubicBezTo>
                      <a:cubicBezTo>
                        <a:pt x="288954" y="870270"/>
                        <a:pt x="248170" y="931759"/>
                        <a:pt x="172877" y="933014"/>
                      </a:cubicBezTo>
                      <a:cubicBezTo>
                        <a:pt x="109504" y="934269"/>
                        <a:pt x="37975" y="889093"/>
                        <a:pt x="12250" y="831368"/>
                      </a:cubicBezTo>
                      <a:cubicBezTo>
                        <a:pt x="-3436" y="796858"/>
                        <a:pt x="-6573" y="761721"/>
                        <a:pt x="17897" y="730349"/>
                      </a:cubicBezTo>
                      <a:cubicBezTo>
                        <a:pt x="42367" y="698349"/>
                        <a:pt x="78132" y="691447"/>
                        <a:pt x="116406" y="694584"/>
                      </a:cubicBezTo>
                      <a:cubicBezTo>
                        <a:pt x="125191" y="695212"/>
                        <a:pt x="134602" y="695839"/>
                        <a:pt x="142759" y="699604"/>
                      </a:cubicBezTo>
                      <a:cubicBezTo>
                        <a:pt x="165975" y="710271"/>
                        <a:pt x="167229" y="688310"/>
                        <a:pt x="174759" y="677643"/>
                      </a:cubicBezTo>
                      <a:cubicBezTo>
                        <a:pt x="184798" y="663839"/>
                        <a:pt x="167857" y="661957"/>
                        <a:pt x="161582" y="658192"/>
                      </a:cubicBezTo>
                      <a:cubicBezTo>
                        <a:pt x="138994" y="645644"/>
                        <a:pt x="127073" y="628075"/>
                        <a:pt x="121426" y="602977"/>
                      </a:cubicBezTo>
                      <a:cubicBezTo>
                        <a:pt x="103230" y="516389"/>
                        <a:pt x="83779" y="431056"/>
                        <a:pt x="71857" y="3438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7" name="Google Shape;407;p12"/>
                <p:cNvSpPr/>
                <p:nvPr/>
              </p:nvSpPr>
              <p:spPr>
                <a:xfrm>
                  <a:off x="7726108" y="5071030"/>
                  <a:ext cx="828231" cy="859603"/>
                </a:xfrm>
                <a:custGeom>
                  <a:avLst/>
                  <a:gdLst/>
                  <a:ahLst/>
                  <a:cxnLst/>
                  <a:rect l="l" t="t" r="r" b="b"/>
                  <a:pathLst>
                    <a:path w="828230" h="859602" extrusionOk="0">
                      <a:moveTo>
                        <a:pt x="643134" y="168156"/>
                      </a:moveTo>
                      <a:cubicBezTo>
                        <a:pt x="665094" y="186352"/>
                        <a:pt x="687055" y="204548"/>
                        <a:pt x="709643" y="222116"/>
                      </a:cubicBezTo>
                      <a:cubicBezTo>
                        <a:pt x="709016" y="319998"/>
                        <a:pt x="701486" y="417880"/>
                        <a:pt x="693957" y="515762"/>
                      </a:cubicBezTo>
                      <a:cubicBezTo>
                        <a:pt x="691447" y="545252"/>
                        <a:pt x="676388" y="564703"/>
                        <a:pt x="656938" y="583526"/>
                      </a:cubicBezTo>
                      <a:cubicBezTo>
                        <a:pt x="651290" y="589173"/>
                        <a:pt x="635604" y="594193"/>
                        <a:pt x="648153" y="606114"/>
                      </a:cubicBezTo>
                      <a:cubicBezTo>
                        <a:pt x="658192" y="614898"/>
                        <a:pt x="663212" y="634977"/>
                        <a:pt x="683918" y="624310"/>
                      </a:cubicBezTo>
                      <a:cubicBezTo>
                        <a:pt x="699604" y="616153"/>
                        <a:pt x="717172" y="611761"/>
                        <a:pt x="735368" y="611134"/>
                      </a:cubicBezTo>
                      <a:cubicBezTo>
                        <a:pt x="800623" y="609251"/>
                        <a:pt x="837015" y="646898"/>
                        <a:pt x="833250" y="711525"/>
                      </a:cubicBezTo>
                      <a:cubicBezTo>
                        <a:pt x="828858" y="783054"/>
                        <a:pt x="755447" y="857721"/>
                        <a:pt x="683290" y="863367"/>
                      </a:cubicBezTo>
                      <a:cubicBezTo>
                        <a:pt x="610506" y="869015"/>
                        <a:pt x="565330" y="814427"/>
                        <a:pt x="583526" y="743525"/>
                      </a:cubicBezTo>
                      <a:cubicBezTo>
                        <a:pt x="587291" y="729721"/>
                        <a:pt x="591683" y="715917"/>
                        <a:pt x="598585" y="703996"/>
                      </a:cubicBezTo>
                      <a:cubicBezTo>
                        <a:pt x="604232" y="693957"/>
                        <a:pt x="602350" y="688937"/>
                        <a:pt x="596075" y="680780"/>
                      </a:cubicBezTo>
                      <a:cubicBezTo>
                        <a:pt x="583526" y="665094"/>
                        <a:pt x="572859" y="660702"/>
                        <a:pt x="559683" y="679525"/>
                      </a:cubicBezTo>
                      <a:cubicBezTo>
                        <a:pt x="545252" y="698976"/>
                        <a:pt x="526429" y="703996"/>
                        <a:pt x="501958" y="703996"/>
                      </a:cubicBezTo>
                      <a:cubicBezTo>
                        <a:pt x="412860" y="702741"/>
                        <a:pt x="323763" y="705251"/>
                        <a:pt x="234665" y="697722"/>
                      </a:cubicBezTo>
                      <a:cubicBezTo>
                        <a:pt x="210823" y="683918"/>
                        <a:pt x="198901" y="660075"/>
                        <a:pt x="183215" y="639369"/>
                      </a:cubicBezTo>
                      <a:cubicBezTo>
                        <a:pt x="180705" y="635604"/>
                        <a:pt x="181960" y="630585"/>
                        <a:pt x="185097" y="627447"/>
                      </a:cubicBezTo>
                      <a:cubicBezTo>
                        <a:pt x="198274" y="620545"/>
                        <a:pt x="211450" y="628075"/>
                        <a:pt x="224626" y="627447"/>
                      </a:cubicBezTo>
                      <a:cubicBezTo>
                        <a:pt x="294273" y="627447"/>
                        <a:pt x="363920" y="627447"/>
                        <a:pt x="433566" y="627447"/>
                      </a:cubicBezTo>
                      <a:cubicBezTo>
                        <a:pt x="437958" y="627447"/>
                        <a:pt x="442350" y="628075"/>
                        <a:pt x="447998" y="623055"/>
                      </a:cubicBezTo>
                      <a:cubicBezTo>
                        <a:pt x="437331" y="607369"/>
                        <a:pt x="424155" y="592938"/>
                        <a:pt x="411606" y="578507"/>
                      </a:cubicBezTo>
                      <a:cubicBezTo>
                        <a:pt x="342587" y="498821"/>
                        <a:pt x="264156" y="428547"/>
                        <a:pt x="182587" y="361410"/>
                      </a:cubicBezTo>
                      <a:cubicBezTo>
                        <a:pt x="123607" y="312469"/>
                        <a:pt x="65882" y="261646"/>
                        <a:pt x="10039" y="208940"/>
                      </a:cubicBezTo>
                      <a:cubicBezTo>
                        <a:pt x="6274" y="205175"/>
                        <a:pt x="1882" y="201410"/>
                        <a:pt x="0" y="196391"/>
                      </a:cubicBezTo>
                      <a:cubicBezTo>
                        <a:pt x="4392" y="163764"/>
                        <a:pt x="28235" y="149960"/>
                        <a:pt x="55215" y="138038"/>
                      </a:cubicBezTo>
                      <a:cubicBezTo>
                        <a:pt x="59608" y="138038"/>
                        <a:pt x="64000" y="139921"/>
                        <a:pt x="67764" y="142431"/>
                      </a:cubicBezTo>
                      <a:cubicBezTo>
                        <a:pt x="148705" y="202038"/>
                        <a:pt x="230901" y="259136"/>
                        <a:pt x="306822" y="313096"/>
                      </a:cubicBezTo>
                      <a:cubicBezTo>
                        <a:pt x="279842" y="279214"/>
                        <a:pt x="254116" y="235293"/>
                        <a:pt x="225254" y="194509"/>
                      </a:cubicBezTo>
                      <a:cubicBezTo>
                        <a:pt x="198901" y="157489"/>
                        <a:pt x="172548" y="120470"/>
                        <a:pt x="146823" y="83450"/>
                      </a:cubicBezTo>
                      <a:cubicBezTo>
                        <a:pt x="141803" y="76549"/>
                        <a:pt x="134901" y="69647"/>
                        <a:pt x="134274" y="60235"/>
                      </a:cubicBezTo>
                      <a:cubicBezTo>
                        <a:pt x="149332" y="36392"/>
                        <a:pt x="161254" y="8784"/>
                        <a:pt x="192626" y="0"/>
                      </a:cubicBezTo>
                      <a:cubicBezTo>
                        <a:pt x="223999" y="24470"/>
                        <a:pt x="245332" y="57725"/>
                        <a:pt x="270430" y="87215"/>
                      </a:cubicBezTo>
                      <a:cubicBezTo>
                        <a:pt x="328783" y="155607"/>
                        <a:pt x="383998" y="226508"/>
                        <a:pt x="439841" y="297410"/>
                      </a:cubicBezTo>
                      <a:cubicBezTo>
                        <a:pt x="486899" y="356390"/>
                        <a:pt x="547134" y="401566"/>
                        <a:pt x="598585" y="455527"/>
                      </a:cubicBezTo>
                      <a:cubicBezTo>
                        <a:pt x="602350" y="459292"/>
                        <a:pt x="606114" y="464311"/>
                        <a:pt x="612389" y="460546"/>
                      </a:cubicBezTo>
                      <a:cubicBezTo>
                        <a:pt x="617408" y="457409"/>
                        <a:pt x="617408" y="451134"/>
                        <a:pt x="617408" y="446115"/>
                      </a:cubicBezTo>
                      <a:cubicBezTo>
                        <a:pt x="618663" y="407213"/>
                        <a:pt x="626820" y="368312"/>
                        <a:pt x="628075" y="329410"/>
                      </a:cubicBezTo>
                      <a:cubicBezTo>
                        <a:pt x="629330" y="284861"/>
                        <a:pt x="636859" y="240940"/>
                        <a:pt x="634977" y="196391"/>
                      </a:cubicBezTo>
                      <a:cubicBezTo>
                        <a:pt x="633095" y="185724"/>
                        <a:pt x="629957" y="173803"/>
                        <a:pt x="643134" y="16815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8" name="Google Shape;408;p12"/>
                <p:cNvSpPr/>
                <p:nvPr/>
              </p:nvSpPr>
              <p:spPr>
                <a:xfrm>
                  <a:off x="3630493" y="921535"/>
                  <a:ext cx="828231" cy="859603"/>
                </a:xfrm>
                <a:custGeom>
                  <a:avLst/>
                  <a:gdLst/>
                  <a:ahLst/>
                  <a:cxnLst/>
                  <a:rect l="l" t="t" r="r" b="b"/>
                  <a:pathLst>
                    <a:path w="828230" h="859602" extrusionOk="0">
                      <a:moveTo>
                        <a:pt x="191010" y="694770"/>
                      </a:moveTo>
                      <a:cubicBezTo>
                        <a:pt x="169049" y="676574"/>
                        <a:pt x="147089" y="659005"/>
                        <a:pt x="124500" y="640809"/>
                      </a:cubicBezTo>
                      <a:cubicBezTo>
                        <a:pt x="125128" y="542928"/>
                        <a:pt x="132657" y="445046"/>
                        <a:pt x="140187" y="347164"/>
                      </a:cubicBezTo>
                      <a:cubicBezTo>
                        <a:pt x="142696" y="316419"/>
                        <a:pt x="159637" y="297596"/>
                        <a:pt x="179088" y="277517"/>
                      </a:cubicBezTo>
                      <a:cubicBezTo>
                        <a:pt x="184108" y="272498"/>
                        <a:pt x="197912" y="266851"/>
                        <a:pt x="185990" y="256812"/>
                      </a:cubicBezTo>
                      <a:cubicBezTo>
                        <a:pt x="175951" y="248655"/>
                        <a:pt x="171559" y="229831"/>
                        <a:pt x="152108" y="237988"/>
                      </a:cubicBezTo>
                      <a:cubicBezTo>
                        <a:pt x="135167" y="245518"/>
                        <a:pt x="117599" y="251792"/>
                        <a:pt x="98148" y="252420"/>
                      </a:cubicBezTo>
                      <a:cubicBezTo>
                        <a:pt x="32893" y="254302"/>
                        <a:pt x="-3499" y="216655"/>
                        <a:pt x="266" y="152028"/>
                      </a:cubicBezTo>
                      <a:cubicBezTo>
                        <a:pt x="4658" y="79244"/>
                        <a:pt x="80579" y="3950"/>
                        <a:pt x="152736" y="186"/>
                      </a:cubicBezTo>
                      <a:cubicBezTo>
                        <a:pt x="224265" y="-3579"/>
                        <a:pt x="268186" y="50381"/>
                        <a:pt x="249990" y="120028"/>
                      </a:cubicBezTo>
                      <a:cubicBezTo>
                        <a:pt x="246225" y="133832"/>
                        <a:pt x="241833" y="147636"/>
                        <a:pt x="234931" y="159557"/>
                      </a:cubicBezTo>
                      <a:cubicBezTo>
                        <a:pt x="229284" y="169596"/>
                        <a:pt x="231166" y="174616"/>
                        <a:pt x="237441" y="182773"/>
                      </a:cubicBezTo>
                      <a:cubicBezTo>
                        <a:pt x="249990" y="198459"/>
                        <a:pt x="260657" y="202851"/>
                        <a:pt x="273833" y="184028"/>
                      </a:cubicBezTo>
                      <a:cubicBezTo>
                        <a:pt x="288264" y="164577"/>
                        <a:pt x="307088" y="159557"/>
                        <a:pt x="331558" y="159557"/>
                      </a:cubicBezTo>
                      <a:cubicBezTo>
                        <a:pt x="420656" y="160812"/>
                        <a:pt x="509753" y="158302"/>
                        <a:pt x="598851" y="165832"/>
                      </a:cubicBezTo>
                      <a:cubicBezTo>
                        <a:pt x="622694" y="179636"/>
                        <a:pt x="634615" y="203479"/>
                        <a:pt x="650301" y="224184"/>
                      </a:cubicBezTo>
                      <a:cubicBezTo>
                        <a:pt x="652811" y="227949"/>
                        <a:pt x="651556" y="232969"/>
                        <a:pt x="648419" y="236106"/>
                      </a:cubicBezTo>
                      <a:cubicBezTo>
                        <a:pt x="635243" y="243008"/>
                        <a:pt x="622066" y="235478"/>
                        <a:pt x="608890" y="236106"/>
                      </a:cubicBezTo>
                      <a:cubicBezTo>
                        <a:pt x="539243" y="236106"/>
                        <a:pt x="469596" y="236106"/>
                        <a:pt x="399950" y="236106"/>
                      </a:cubicBezTo>
                      <a:cubicBezTo>
                        <a:pt x="395558" y="236106"/>
                        <a:pt x="391166" y="235478"/>
                        <a:pt x="385519" y="240498"/>
                      </a:cubicBezTo>
                      <a:cubicBezTo>
                        <a:pt x="394930" y="254929"/>
                        <a:pt x="406852" y="268106"/>
                        <a:pt x="418146" y="281282"/>
                      </a:cubicBezTo>
                      <a:cubicBezTo>
                        <a:pt x="490302" y="363478"/>
                        <a:pt x="570616" y="436262"/>
                        <a:pt x="655321" y="505281"/>
                      </a:cubicBezTo>
                      <a:cubicBezTo>
                        <a:pt x="713046" y="552967"/>
                        <a:pt x="768889" y="602535"/>
                        <a:pt x="823477" y="653986"/>
                      </a:cubicBezTo>
                      <a:cubicBezTo>
                        <a:pt x="827242" y="657751"/>
                        <a:pt x="831634" y="661515"/>
                        <a:pt x="833516" y="666535"/>
                      </a:cubicBezTo>
                      <a:cubicBezTo>
                        <a:pt x="829124" y="699162"/>
                        <a:pt x="805281" y="712966"/>
                        <a:pt x="778301" y="724887"/>
                      </a:cubicBezTo>
                      <a:cubicBezTo>
                        <a:pt x="773908" y="724887"/>
                        <a:pt x="769516" y="723005"/>
                        <a:pt x="765752" y="720495"/>
                      </a:cubicBezTo>
                      <a:cubicBezTo>
                        <a:pt x="684811" y="660888"/>
                        <a:pt x="602615" y="604418"/>
                        <a:pt x="526067" y="549830"/>
                      </a:cubicBezTo>
                      <a:cubicBezTo>
                        <a:pt x="553674" y="583712"/>
                        <a:pt x="578772" y="627633"/>
                        <a:pt x="608262" y="669045"/>
                      </a:cubicBezTo>
                      <a:cubicBezTo>
                        <a:pt x="634615" y="706064"/>
                        <a:pt x="660968" y="743083"/>
                        <a:pt x="686693" y="780103"/>
                      </a:cubicBezTo>
                      <a:cubicBezTo>
                        <a:pt x="691713" y="787005"/>
                        <a:pt x="698615" y="793907"/>
                        <a:pt x="699242" y="803318"/>
                      </a:cubicBezTo>
                      <a:cubicBezTo>
                        <a:pt x="684184" y="827161"/>
                        <a:pt x="672262" y="854769"/>
                        <a:pt x="640890" y="863553"/>
                      </a:cubicBezTo>
                      <a:cubicBezTo>
                        <a:pt x="609517" y="839083"/>
                        <a:pt x="588184" y="805828"/>
                        <a:pt x="563086" y="776338"/>
                      </a:cubicBezTo>
                      <a:cubicBezTo>
                        <a:pt x="504734" y="707946"/>
                        <a:pt x="449518" y="637045"/>
                        <a:pt x="393675" y="566143"/>
                      </a:cubicBezTo>
                      <a:cubicBezTo>
                        <a:pt x="346617" y="507163"/>
                        <a:pt x="286382" y="461987"/>
                        <a:pt x="234931" y="408026"/>
                      </a:cubicBezTo>
                      <a:cubicBezTo>
                        <a:pt x="231166" y="404262"/>
                        <a:pt x="227402" y="399242"/>
                        <a:pt x="221127" y="403007"/>
                      </a:cubicBezTo>
                      <a:cubicBezTo>
                        <a:pt x="216108" y="406144"/>
                        <a:pt x="216108" y="412419"/>
                        <a:pt x="216108" y="417438"/>
                      </a:cubicBezTo>
                      <a:cubicBezTo>
                        <a:pt x="212971" y="456340"/>
                        <a:pt x="207324" y="495242"/>
                        <a:pt x="206069" y="534143"/>
                      </a:cubicBezTo>
                      <a:cubicBezTo>
                        <a:pt x="204814" y="578692"/>
                        <a:pt x="197284" y="622614"/>
                        <a:pt x="199167" y="667162"/>
                      </a:cubicBezTo>
                      <a:cubicBezTo>
                        <a:pt x="201049" y="677201"/>
                        <a:pt x="204186" y="689123"/>
                        <a:pt x="191010" y="6947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9" name="Google Shape;409;p12"/>
                <p:cNvSpPr/>
                <p:nvPr/>
              </p:nvSpPr>
              <p:spPr>
                <a:xfrm>
                  <a:off x="4794674" y="5693319"/>
                  <a:ext cx="652545" cy="985092"/>
                </a:xfrm>
                <a:custGeom>
                  <a:avLst/>
                  <a:gdLst/>
                  <a:ahLst/>
                  <a:cxnLst/>
                  <a:rect l="l" t="t" r="r" b="b"/>
                  <a:pathLst>
                    <a:path w="652545" h="985092" extrusionOk="0">
                      <a:moveTo>
                        <a:pt x="0" y="432449"/>
                      </a:moveTo>
                      <a:cubicBezTo>
                        <a:pt x="12549" y="406724"/>
                        <a:pt x="25098" y="380371"/>
                        <a:pt x="37647" y="354646"/>
                      </a:cubicBezTo>
                      <a:cubicBezTo>
                        <a:pt x="48313" y="354646"/>
                        <a:pt x="49568" y="364058"/>
                        <a:pt x="52706" y="370960"/>
                      </a:cubicBezTo>
                      <a:cubicBezTo>
                        <a:pt x="87215" y="445626"/>
                        <a:pt x="120470" y="520292"/>
                        <a:pt x="158744" y="593076"/>
                      </a:cubicBezTo>
                      <a:cubicBezTo>
                        <a:pt x="159999" y="595586"/>
                        <a:pt x="160627" y="598096"/>
                        <a:pt x="161881" y="595586"/>
                      </a:cubicBezTo>
                      <a:cubicBezTo>
                        <a:pt x="188862" y="515900"/>
                        <a:pt x="231528" y="436214"/>
                        <a:pt x="252861" y="348372"/>
                      </a:cubicBezTo>
                      <a:cubicBezTo>
                        <a:pt x="279214" y="241706"/>
                        <a:pt x="307449" y="135667"/>
                        <a:pt x="338822" y="30883"/>
                      </a:cubicBezTo>
                      <a:cubicBezTo>
                        <a:pt x="341331" y="21471"/>
                        <a:pt x="343214" y="12060"/>
                        <a:pt x="350116" y="3903"/>
                      </a:cubicBezTo>
                      <a:cubicBezTo>
                        <a:pt x="370821" y="-6136"/>
                        <a:pt x="404704" y="3903"/>
                        <a:pt x="426664" y="25864"/>
                      </a:cubicBezTo>
                      <a:cubicBezTo>
                        <a:pt x="430429" y="35275"/>
                        <a:pt x="429174" y="45314"/>
                        <a:pt x="426664" y="54726"/>
                      </a:cubicBezTo>
                      <a:cubicBezTo>
                        <a:pt x="409096" y="140686"/>
                        <a:pt x="395919" y="227902"/>
                        <a:pt x="381488" y="315117"/>
                      </a:cubicBezTo>
                      <a:cubicBezTo>
                        <a:pt x="380233" y="323274"/>
                        <a:pt x="380233" y="332058"/>
                        <a:pt x="375213" y="336450"/>
                      </a:cubicBezTo>
                      <a:cubicBezTo>
                        <a:pt x="417253" y="256137"/>
                        <a:pt x="466821" y="178333"/>
                        <a:pt x="509487" y="95510"/>
                      </a:cubicBezTo>
                      <a:cubicBezTo>
                        <a:pt x="515762" y="82961"/>
                        <a:pt x="520781" y="69158"/>
                        <a:pt x="534585" y="62255"/>
                      </a:cubicBezTo>
                      <a:cubicBezTo>
                        <a:pt x="562193" y="63510"/>
                        <a:pt x="587918" y="68530"/>
                        <a:pt x="607997" y="89863"/>
                      </a:cubicBezTo>
                      <a:cubicBezTo>
                        <a:pt x="611134" y="101157"/>
                        <a:pt x="604859" y="110569"/>
                        <a:pt x="601095" y="119981"/>
                      </a:cubicBezTo>
                      <a:cubicBezTo>
                        <a:pt x="551526" y="233548"/>
                        <a:pt x="497566" y="345234"/>
                        <a:pt x="444233" y="456920"/>
                      </a:cubicBezTo>
                      <a:cubicBezTo>
                        <a:pt x="412860" y="523429"/>
                        <a:pt x="398429" y="596841"/>
                        <a:pt x="372076" y="670252"/>
                      </a:cubicBezTo>
                      <a:cubicBezTo>
                        <a:pt x="395292" y="667742"/>
                        <a:pt x="411606" y="660213"/>
                        <a:pt x="427919" y="653938"/>
                      </a:cubicBezTo>
                      <a:cubicBezTo>
                        <a:pt x="495683" y="627586"/>
                        <a:pt x="564703" y="601860"/>
                        <a:pt x="631212" y="571743"/>
                      </a:cubicBezTo>
                      <a:cubicBezTo>
                        <a:pt x="638741" y="567978"/>
                        <a:pt x="646898" y="561704"/>
                        <a:pt x="655683" y="569861"/>
                      </a:cubicBezTo>
                      <a:cubicBezTo>
                        <a:pt x="656937" y="599351"/>
                        <a:pt x="652545" y="627586"/>
                        <a:pt x="636232" y="652684"/>
                      </a:cubicBezTo>
                      <a:cubicBezTo>
                        <a:pt x="550899" y="692213"/>
                        <a:pt x="463684" y="727977"/>
                        <a:pt x="375841" y="761860"/>
                      </a:cubicBezTo>
                      <a:cubicBezTo>
                        <a:pt x="345096" y="773781"/>
                        <a:pt x="317488" y="777546"/>
                        <a:pt x="286743" y="762487"/>
                      </a:cubicBezTo>
                      <a:cubicBezTo>
                        <a:pt x="281096" y="759350"/>
                        <a:pt x="267920" y="747428"/>
                        <a:pt x="262900" y="763742"/>
                      </a:cubicBezTo>
                      <a:cubicBezTo>
                        <a:pt x="259136" y="776918"/>
                        <a:pt x="243450" y="791977"/>
                        <a:pt x="263528" y="805781"/>
                      </a:cubicBezTo>
                      <a:cubicBezTo>
                        <a:pt x="271685" y="811427"/>
                        <a:pt x="277959" y="818957"/>
                        <a:pt x="284234" y="826486"/>
                      </a:cubicBezTo>
                      <a:cubicBezTo>
                        <a:pt x="337567" y="892996"/>
                        <a:pt x="309332" y="970799"/>
                        <a:pt x="225254" y="983975"/>
                      </a:cubicBezTo>
                      <a:cubicBezTo>
                        <a:pt x="168783" y="992760"/>
                        <a:pt x="117333" y="978329"/>
                        <a:pt x="74039" y="939427"/>
                      </a:cubicBezTo>
                      <a:cubicBezTo>
                        <a:pt x="40157" y="908682"/>
                        <a:pt x="20078" y="871663"/>
                        <a:pt x="35764" y="825232"/>
                      </a:cubicBezTo>
                      <a:cubicBezTo>
                        <a:pt x="48313" y="786330"/>
                        <a:pt x="92235" y="762487"/>
                        <a:pt x="143685" y="761232"/>
                      </a:cubicBezTo>
                      <a:cubicBezTo>
                        <a:pt x="152470" y="761232"/>
                        <a:pt x="163136" y="767506"/>
                        <a:pt x="170666" y="757467"/>
                      </a:cubicBezTo>
                      <a:cubicBezTo>
                        <a:pt x="185097" y="738644"/>
                        <a:pt x="181960" y="724212"/>
                        <a:pt x="158744" y="717311"/>
                      </a:cubicBezTo>
                      <a:cubicBezTo>
                        <a:pt x="134901" y="709781"/>
                        <a:pt x="121725" y="694722"/>
                        <a:pt x="110431" y="672762"/>
                      </a:cubicBezTo>
                      <a:cubicBezTo>
                        <a:pt x="69019" y="594331"/>
                        <a:pt x="38274" y="511508"/>
                        <a:pt x="0" y="4324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0" name="Google Shape;410;p12"/>
                <p:cNvSpPr/>
                <p:nvPr/>
              </p:nvSpPr>
              <p:spPr>
                <a:xfrm>
                  <a:off x="8360319" y="4072577"/>
                  <a:ext cx="985092" cy="652545"/>
                </a:xfrm>
                <a:custGeom>
                  <a:avLst/>
                  <a:gdLst/>
                  <a:ahLst/>
                  <a:cxnLst/>
                  <a:rect l="l" t="t" r="r" b="b"/>
                  <a:pathLst>
                    <a:path w="985092" h="652545" extrusionOk="0">
                      <a:moveTo>
                        <a:pt x="433077" y="655239"/>
                      </a:moveTo>
                      <a:cubicBezTo>
                        <a:pt x="407352" y="642690"/>
                        <a:pt x="381626" y="630141"/>
                        <a:pt x="355273" y="617592"/>
                      </a:cubicBezTo>
                      <a:cubicBezTo>
                        <a:pt x="354018" y="609436"/>
                        <a:pt x="361548" y="607553"/>
                        <a:pt x="366567" y="605043"/>
                      </a:cubicBezTo>
                      <a:cubicBezTo>
                        <a:pt x="443743" y="569279"/>
                        <a:pt x="520292" y="534769"/>
                        <a:pt x="596213" y="495867"/>
                      </a:cubicBezTo>
                      <a:cubicBezTo>
                        <a:pt x="598096" y="495240"/>
                        <a:pt x="599978" y="495240"/>
                        <a:pt x="604997" y="496495"/>
                      </a:cubicBezTo>
                      <a:cubicBezTo>
                        <a:pt x="569233" y="483946"/>
                        <a:pt x="536606" y="472025"/>
                        <a:pt x="505234" y="457593"/>
                      </a:cubicBezTo>
                      <a:cubicBezTo>
                        <a:pt x="416763" y="417437"/>
                        <a:pt x="322646" y="396731"/>
                        <a:pt x="229784" y="371633"/>
                      </a:cubicBezTo>
                      <a:cubicBezTo>
                        <a:pt x="161392" y="353437"/>
                        <a:pt x="93628" y="334614"/>
                        <a:pt x="25864" y="315163"/>
                      </a:cubicBezTo>
                      <a:cubicBezTo>
                        <a:pt x="18334" y="312653"/>
                        <a:pt x="10177" y="310770"/>
                        <a:pt x="3903" y="305751"/>
                      </a:cubicBezTo>
                      <a:cubicBezTo>
                        <a:pt x="-6136" y="285045"/>
                        <a:pt x="3903" y="251163"/>
                        <a:pt x="25864" y="229202"/>
                      </a:cubicBezTo>
                      <a:cubicBezTo>
                        <a:pt x="34648" y="226065"/>
                        <a:pt x="43432" y="226693"/>
                        <a:pt x="52216" y="228575"/>
                      </a:cubicBezTo>
                      <a:cubicBezTo>
                        <a:pt x="141314" y="246771"/>
                        <a:pt x="231039" y="260575"/>
                        <a:pt x="320137" y="275006"/>
                      </a:cubicBezTo>
                      <a:cubicBezTo>
                        <a:pt x="325783" y="275634"/>
                        <a:pt x="331431" y="276889"/>
                        <a:pt x="334568" y="280026"/>
                      </a:cubicBezTo>
                      <a:cubicBezTo>
                        <a:pt x="251745" y="236732"/>
                        <a:pt x="171431" y="184026"/>
                        <a:pt x="86098" y="141987"/>
                      </a:cubicBezTo>
                      <a:cubicBezTo>
                        <a:pt x="76687" y="136968"/>
                        <a:pt x="67275" y="131948"/>
                        <a:pt x="62255" y="121282"/>
                      </a:cubicBezTo>
                      <a:cubicBezTo>
                        <a:pt x="64138" y="94301"/>
                        <a:pt x="68530" y="67949"/>
                        <a:pt x="89863" y="47870"/>
                      </a:cubicBezTo>
                      <a:cubicBezTo>
                        <a:pt x="101157" y="44733"/>
                        <a:pt x="110569" y="51007"/>
                        <a:pt x="119981" y="54772"/>
                      </a:cubicBezTo>
                      <a:cubicBezTo>
                        <a:pt x="233548" y="104968"/>
                        <a:pt x="345234" y="158301"/>
                        <a:pt x="456920" y="211634"/>
                      </a:cubicBezTo>
                      <a:cubicBezTo>
                        <a:pt x="523429" y="243006"/>
                        <a:pt x="596841" y="258065"/>
                        <a:pt x="670252" y="283163"/>
                      </a:cubicBezTo>
                      <a:cubicBezTo>
                        <a:pt x="667742" y="260575"/>
                        <a:pt x="660213" y="244261"/>
                        <a:pt x="653938" y="227948"/>
                      </a:cubicBezTo>
                      <a:cubicBezTo>
                        <a:pt x="627586" y="160183"/>
                        <a:pt x="601860" y="91164"/>
                        <a:pt x="571743" y="24655"/>
                      </a:cubicBezTo>
                      <a:cubicBezTo>
                        <a:pt x="567978" y="17125"/>
                        <a:pt x="561704" y="8968"/>
                        <a:pt x="569861" y="184"/>
                      </a:cubicBezTo>
                      <a:cubicBezTo>
                        <a:pt x="599351" y="-1071"/>
                        <a:pt x="627586" y="3949"/>
                        <a:pt x="652684" y="19635"/>
                      </a:cubicBezTo>
                      <a:cubicBezTo>
                        <a:pt x="692213" y="106223"/>
                        <a:pt x="729232" y="193438"/>
                        <a:pt x="762487" y="282535"/>
                      </a:cubicBezTo>
                      <a:cubicBezTo>
                        <a:pt x="773781" y="312653"/>
                        <a:pt x="776918" y="339633"/>
                        <a:pt x="762487" y="368496"/>
                      </a:cubicBezTo>
                      <a:cubicBezTo>
                        <a:pt x="759350" y="374143"/>
                        <a:pt x="746801" y="387319"/>
                        <a:pt x="763114" y="392339"/>
                      </a:cubicBezTo>
                      <a:cubicBezTo>
                        <a:pt x="776291" y="396104"/>
                        <a:pt x="790095" y="412417"/>
                        <a:pt x="805153" y="392339"/>
                      </a:cubicBezTo>
                      <a:cubicBezTo>
                        <a:pt x="823976" y="367241"/>
                        <a:pt x="849074" y="350300"/>
                        <a:pt x="880447" y="345908"/>
                      </a:cubicBezTo>
                      <a:cubicBezTo>
                        <a:pt x="932525" y="337751"/>
                        <a:pt x="974564" y="371633"/>
                        <a:pt x="983975" y="429985"/>
                      </a:cubicBezTo>
                      <a:cubicBezTo>
                        <a:pt x="992760" y="485201"/>
                        <a:pt x="978956" y="536652"/>
                        <a:pt x="941309" y="579318"/>
                      </a:cubicBezTo>
                      <a:cubicBezTo>
                        <a:pt x="910564" y="614455"/>
                        <a:pt x="873545" y="635789"/>
                        <a:pt x="825232" y="620102"/>
                      </a:cubicBezTo>
                      <a:cubicBezTo>
                        <a:pt x="785075" y="606926"/>
                        <a:pt x="761232" y="563004"/>
                        <a:pt x="760604" y="509671"/>
                      </a:cubicBezTo>
                      <a:cubicBezTo>
                        <a:pt x="760604" y="501515"/>
                        <a:pt x="766252" y="492730"/>
                        <a:pt x="756840" y="485201"/>
                      </a:cubicBezTo>
                      <a:cubicBezTo>
                        <a:pt x="738644" y="470770"/>
                        <a:pt x="723585" y="473907"/>
                        <a:pt x="716056" y="496495"/>
                      </a:cubicBezTo>
                      <a:cubicBezTo>
                        <a:pt x="708526" y="519711"/>
                        <a:pt x="694095" y="533514"/>
                        <a:pt x="671507" y="545436"/>
                      </a:cubicBezTo>
                      <a:cubicBezTo>
                        <a:pt x="594958" y="586220"/>
                        <a:pt x="512763" y="617592"/>
                        <a:pt x="433077" y="655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 name="Google Shape;411;p12"/>
                <p:cNvSpPr/>
                <p:nvPr/>
              </p:nvSpPr>
              <p:spPr>
                <a:xfrm>
                  <a:off x="2843654" y="2127674"/>
                  <a:ext cx="985092" cy="652545"/>
                </a:xfrm>
                <a:custGeom>
                  <a:avLst/>
                  <a:gdLst/>
                  <a:ahLst/>
                  <a:cxnLst/>
                  <a:rect l="l" t="t" r="r" b="b"/>
                  <a:pathLst>
                    <a:path w="985092" h="652545" extrusionOk="0">
                      <a:moveTo>
                        <a:pt x="553695" y="0"/>
                      </a:moveTo>
                      <a:cubicBezTo>
                        <a:pt x="579420" y="12549"/>
                        <a:pt x="605773" y="25098"/>
                        <a:pt x="631498" y="37647"/>
                      </a:cubicBezTo>
                      <a:cubicBezTo>
                        <a:pt x="632126" y="47059"/>
                        <a:pt x="623342" y="48941"/>
                        <a:pt x="617695" y="51451"/>
                      </a:cubicBezTo>
                      <a:cubicBezTo>
                        <a:pt x="542401" y="85960"/>
                        <a:pt x="466480" y="119842"/>
                        <a:pt x="393068" y="158117"/>
                      </a:cubicBezTo>
                      <a:cubicBezTo>
                        <a:pt x="390559" y="159372"/>
                        <a:pt x="388049" y="159999"/>
                        <a:pt x="385539" y="159372"/>
                      </a:cubicBezTo>
                      <a:cubicBezTo>
                        <a:pt x="471499" y="188862"/>
                        <a:pt x="552440" y="231528"/>
                        <a:pt x="640910" y="252861"/>
                      </a:cubicBezTo>
                      <a:cubicBezTo>
                        <a:pt x="746949" y="278587"/>
                        <a:pt x="851732" y="307449"/>
                        <a:pt x="955889" y="338194"/>
                      </a:cubicBezTo>
                      <a:cubicBezTo>
                        <a:pt x="965300" y="340704"/>
                        <a:pt x="974712" y="342586"/>
                        <a:pt x="982869" y="349488"/>
                      </a:cubicBezTo>
                      <a:cubicBezTo>
                        <a:pt x="992908" y="370194"/>
                        <a:pt x="982869" y="404076"/>
                        <a:pt x="960908" y="426037"/>
                      </a:cubicBezTo>
                      <a:cubicBezTo>
                        <a:pt x="952124" y="429174"/>
                        <a:pt x="943340" y="428547"/>
                        <a:pt x="934556" y="426664"/>
                      </a:cubicBezTo>
                      <a:cubicBezTo>
                        <a:pt x="845458" y="408468"/>
                        <a:pt x="755733" y="394664"/>
                        <a:pt x="666635" y="380233"/>
                      </a:cubicBezTo>
                      <a:cubicBezTo>
                        <a:pt x="660988" y="379606"/>
                        <a:pt x="654714" y="378978"/>
                        <a:pt x="652204" y="375213"/>
                      </a:cubicBezTo>
                      <a:cubicBezTo>
                        <a:pt x="735027" y="418507"/>
                        <a:pt x="815341" y="471213"/>
                        <a:pt x="900673" y="513252"/>
                      </a:cubicBezTo>
                      <a:cubicBezTo>
                        <a:pt x="910085" y="518272"/>
                        <a:pt x="919497" y="523291"/>
                        <a:pt x="924516" y="533958"/>
                      </a:cubicBezTo>
                      <a:cubicBezTo>
                        <a:pt x="922634" y="560938"/>
                        <a:pt x="918242" y="587291"/>
                        <a:pt x="896909" y="607369"/>
                      </a:cubicBezTo>
                      <a:cubicBezTo>
                        <a:pt x="885615" y="610506"/>
                        <a:pt x="876203" y="604232"/>
                        <a:pt x="866791" y="600467"/>
                      </a:cubicBezTo>
                      <a:cubicBezTo>
                        <a:pt x="753223" y="550271"/>
                        <a:pt x="641538" y="496938"/>
                        <a:pt x="529852" y="443605"/>
                      </a:cubicBezTo>
                      <a:cubicBezTo>
                        <a:pt x="463342" y="411606"/>
                        <a:pt x="389931" y="397802"/>
                        <a:pt x="316520" y="371449"/>
                      </a:cubicBezTo>
                      <a:cubicBezTo>
                        <a:pt x="319030" y="394664"/>
                        <a:pt x="326559" y="410978"/>
                        <a:pt x="332833" y="427292"/>
                      </a:cubicBezTo>
                      <a:cubicBezTo>
                        <a:pt x="359186" y="495056"/>
                        <a:pt x="384912" y="564075"/>
                        <a:pt x="415029" y="630585"/>
                      </a:cubicBezTo>
                      <a:cubicBezTo>
                        <a:pt x="418794" y="638114"/>
                        <a:pt x="425068" y="646271"/>
                        <a:pt x="416911" y="655055"/>
                      </a:cubicBezTo>
                      <a:cubicBezTo>
                        <a:pt x="387421" y="656310"/>
                        <a:pt x="359186" y="651290"/>
                        <a:pt x="334088" y="635604"/>
                      </a:cubicBezTo>
                      <a:cubicBezTo>
                        <a:pt x="294559" y="549016"/>
                        <a:pt x="257540" y="461801"/>
                        <a:pt x="224285" y="372704"/>
                      </a:cubicBezTo>
                      <a:cubicBezTo>
                        <a:pt x="212991" y="342586"/>
                        <a:pt x="209854" y="315606"/>
                        <a:pt x="223658" y="286743"/>
                      </a:cubicBezTo>
                      <a:cubicBezTo>
                        <a:pt x="226795" y="281096"/>
                        <a:pt x="239344" y="267920"/>
                        <a:pt x="223030" y="262900"/>
                      </a:cubicBezTo>
                      <a:cubicBezTo>
                        <a:pt x="209854" y="259136"/>
                        <a:pt x="195422" y="242822"/>
                        <a:pt x="180991" y="262900"/>
                      </a:cubicBezTo>
                      <a:cubicBezTo>
                        <a:pt x="174717" y="271685"/>
                        <a:pt x="166560" y="278587"/>
                        <a:pt x="158403" y="285489"/>
                      </a:cubicBezTo>
                      <a:cubicBezTo>
                        <a:pt x="91894" y="336939"/>
                        <a:pt x="15972" y="308077"/>
                        <a:pt x="2796" y="225254"/>
                      </a:cubicBezTo>
                      <a:cubicBezTo>
                        <a:pt x="-6616" y="170038"/>
                        <a:pt x="7816" y="118588"/>
                        <a:pt x="44835" y="75921"/>
                      </a:cubicBezTo>
                      <a:cubicBezTo>
                        <a:pt x="75580" y="40784"/>
                        <a:pt x="112599" y="19451"/>
                        <a:pt x="160913" y="35137"/>
                      </a:cubicBezTo>
                      <a:cubicBezTo>
                        <a:pt x="201069" y="48313"/>
                        <a:pt x="224912" y="92235"/>
                        <a:pt x="225540" y="145568"/>
                      </a:cubicBezTo>
                      <a:cubicBezTo>
                        <a:pt x="225540" y="153725"/>
                        <a:pt x="219893" y="162509"/>
                        <a:pt x="229305" y="170038"/>
                      </a:cubicBezTo>
                      <a:cubicBezTo>
                        <a:pt x="247501" y="184470"/>
                        <a:pt x="262559" y="181332"/>
                        <a:pt x="270089" y="158744"/>
                      </a:cubicBezTo>
                      <a:cubicBezTo>
                        <a:pt x="277618" y="135529"/>
                        <a:pt x="292049" y="121725"/>
                        <a:pt x="314637" y="109803"/>
                      </a:cubicBezTo>
                      <a:cubicBezTo>
                        <a:pt x="391813" y="69019"/>
                        <a:pt x="474009" y="37019"/>
                        <a:pt x="55369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 name="Google Shape;412;p12"/>
                <p:cNvSpPr/>
                <p:nvPr/>
              </p:nvSpPr>
              <p:spPr>
                <a:xfrm>
                  <a:off x="4208843" y="467539"/>
                  <a:ext cx="709016" cy="947446"/>
                </a:xfrm>
                <a:custGeom>
                  <a:avLst/>
                  <a:gdLst/>
                  <a:ahLst/>
                  <a:cxnLst/>
                  <a:rect l="l" t="t" r="r" b="b"/>
                  <a:pathLst>
                    <a:path w="709015" h="947445" extrusionOk="0">
                      <a:moveTo>
                        <a:pt x="71324" y="688219"/>
                      </a:moveTo>
                      <a:cubicBezTo>
                        <a:pt x="54383" y="665631"/>
                        <a:pt x="38069" y="643043"/>
                        <a:pt x="21128" y="619828"/>
                      </a:cubicBezTo>
                      <a:cubicBezTo>
                        <a:pt x="43089" y="516926"/>
                        <a:pt x="74461" y="417162"/>
                        <a:pt x="107716" y="317398"/>
                      </a:cubicBezTo>
                      <a:cubicBezTo>
                        <a:pt x="115245" y="296065"/>
                        <a:pt x="137206" y="292927"/>
                        <a:pt x="151010" y="279751"/>
                      </a:cubicBezTo>
                      <a:cubicBezTo>
                        <a:pt x="157284" y="274104"/>
                        <a:pt x="172343" y="272222"/>
                        <a:pt x="163559" y="258418"/>
                      </a:cubicBezTo>
                      <a:cubicBezTo>
                        <a:pt x="156657" y="247124"/>
                        <a:pt x="154147" y="230183"/>
                        <a:pt x="134069" y="233320"/>
                      </a:cubicBezTo>
                      <a:cubicBezTo>
                        <a:pt x="117755" y="235830"/>
                        <a:pt x="101442" y="238967"/>
                        <a:pt x="83873" y="235830"/>
                      </a:cubicBezTo>
                      <a:cubicBezTo>
                        <a:pt x="8579" y="220771"/>
                        <a:pt x="-20283" y="162418"/>
                        <a:pt x="14854" y="94654"/>
                      </a:cubicBezTo>
                      <a:cubicBezTo>
                        <a:pt x="47481" y="31282"/>
                        <a:pt x="128422" y="-10757"/>
                        <a:pt x="193049" y="2419"/>
                      </a:cubicBezTo>
                      <a:cubicBezTo>
                        <a:pt x="260813" y="16223"/>
                        <a:pt x="290303" y="77085"/>
                        <a:pt x="258303" y="138575"/>
                      </a:cubicBezTo>
                      <a:cubicBezTo>
                        <a:pt x="252029" y="150497"/>
                        <a:pt x="245754" y="163046"/>
                        <a:pt x="236343" y="171830"/>
                      </a:cubicBezTo>
                      <a:cubicBezTo>
                        <a:pt x="220029" y="186261"/>
                        <a:pt x="231323" y="196928"/>
                        <a:pt x="238225" y="208849"/>
                      </a:cubicBezTo>
                      <a:cubicBezTo>
                        <a:pt x="247637" y="225791"/>
                        <a:pt x="258931" y="213869"/>
                        <a:pt x="267088" y="208222"/>
                      </a:cubicBezTo>
                      <a:cubicBezTo>
                        <a:pt x="288421" y="191908"/>
                        <a:pt x="309754" y="193791"/>
                        <a:pt x="334852" y="198810"/>
                      </a:cubicBezTo>
                      <a:cubicBezTo>
                        <a:pt x="420185" y="215751"/>
                        <a:pt x="503635" y="240849"/>
                        <a:pt x="588341" y="262182"/>
                      </a:cubicBezTo>
                      <a:cubicBezTo>
                        <a:pt x="600262" y="287908"/>
                        <a:pt x="612184" y="313633"/>
                        <a:pt x="624105" y="339986"/>
                      </a:cubicBezTo>
                      <a:cubicBezTo>
                        <a:pt x="614694" y="348143"/>
                        <a:pt x="605282" y="341241"/>
                        <a:pt x="596498" y="338731"/>
                      </a:cubicBezTo>
                      <a:cubicBezTo>
                        <a:pt x="529361" y="321163"/>
                        <a:pt x="460969" y="306731"/>
                        <a:pt x="393205" y="292300"/>
                      </a:cubicBezTo>
                      <a:cubicBezTo>
                        <a:pt x="384420" y="290418"/>
                        <a:pt x="376264" y="287280"/>
                        <a:pt x="366852" y="289163"/>
                      </a:cubicBezTo>
                      <a:cubicBezTo>
                        <a:pt x="361832" y="296065"/>
                        <a:pt x="368107" y="300457"/>
                        <a:pt x="371244" y="305476"/>
                      </a:cubicBezTo>
                      <a:cubicBezTo>
                        <a:pt x="427087" y="411515"/>
                        <a:pt x="491714" y="511279"/>
                        <a:pt x="566380" y="604769"/>
                      </a:cubicBezTo>
                      <a:cubicBezTo>
                        <a:pt x="614066" y="664376"/>
                        <a:pt x="656733" y="728376"/>
                        <a:pt x="701909" y="790493"/>
                      </a:cubicBezTo>
                      <a:cubicBezTo>
                        <a:pt x="705674" y="795513"/>
                        <a:pt x="709438" y="800532"/>
                        <a:pt x="710693" y="806807"/>
                      </a:cubicBezTo>
                      <a:cubicBezTo>
                        <a:pt x="695007" y="835042"/>
                        <a:pt x="666144" y="841316"/>
                        <a:pt x="639164" y="851356"/>
                      </a:cubicBezTo>
                      <a:cubicBezTo>
                        <a:pt x="606537" y="820611"/>
                        <a:pt x="580811" y="784219"/>
                        <a:pt x="550694" y="751591"/>
                      </a:cubicBezTo>
                      <a:cubicBezTo>
                        <a:pt x="509282" y="705788"/>
                        <a:pt x="465989" y="660612"/>
                        <a:pt x="427087" y="613553"/>
                      </a:cubicBezTo>
                      <a:cubicBezTo>
                        <a:pt x="432106" y="617945"/>
                        <a:pt x="435244" y="624220"/>
                        <a:pt x="437753" y="631122"/>
                      </a:cubicBezTo>
                      <a:cubicBezTo>
                        <a:pt x="470381" y="715827"/>
                        <a:pt x="504263" y="799905"/>
                        <a:pt x="540027" y="883355"/>
                      </a:cubicBezTo>
                      <a:cubicBezTo>
                        <a:pt x="543164" y="891512"/>
                        <a:pt x="548184" y="899669"/>
                        <a:pt x="545047" y="909081"/>
                      </a:cubicBezTo>
                      <a:cubicBezTo>
                        <a:pt x="525596" y="928532"/>
                        <a:pt x="506773" y="949865"/>
                        <a:pt x="476655" y="952375"/>
                      </a:cubicBezTo>
                      <a:cubicBezTo>
                        <a:pt x="467871" y="944218"/>
                        <a:pt x="462224" y="934179"/>
                        <a:pt x="457204" y="923512"/>
                      </a:cubicBezTo>
                      <a:cubicBezTo>
                        <a:pt x="408891" y="827513"/>
                        <a:pt x="358067" y="732141"/>
                        <a:pt x="314146" y="633631"/>
                      </a:cubicBezTo>
                      <a:cubicBezTo>
                        <a:pt x="282774" y="563985"/>
                        <a:pt x="235715" y="504377"/>
                        <a:pt x="195559" y="440378"/>
                      </a:cubicBezTo>
                      <a:cubicBezTo>
                        <a:pt x="188029" y="428456"/>
                        <a:pt x="181127" y="416534"/>
                        <a:pt x="171088" y="405868"/>
                      </a:cubicBezTo>
                      <a:cubicBezTo>
                        <a:pt x="161049" y="412770"/>
                        <a:pt x="161049" y="422809"/>
                        <a:pt x="158539" y="430966"/>
                      </a:cubicBezTo>
                      <a:cubicBezTo>
                        <a:pt x="132186" y="507514"/>
                        <a:pt x="108971" y="585318"/>
                        <a:pt x="87010" y="663121"/>
                      </a:cubicBezTo>
                      <a:cubicBezTo>
                        <a:pt x="83873" y="672533"/>
                        <a:pt x="85755" y="685709"/>
                        <a:pt x="71324" y="68821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3" name="Google Shape;413;p12"/>
                <p:cNvSpPr/>
                <p:nvPr/>
              </p:nvSpPr>
              <p:spPr>
                <a:xfrm>
                  <a:off x="7271209" y="5435577"/>
                  <a:ext cx="709016" cy="947446"/>
                </a:xfrm>
                <a:custGeom>
                  <a:avLst/>
                  <a:gdLst/>
                  <a:ahLst/>
                  <a:cxnLst/>
                  <a:rect l="l" t="t" r="r" b="b"/>
                  <a:pathLst>
                    <a:path w="709015" h="947445" extrusionOk="0">
                      <a:moveTo>
                        <a:pt x="638741" y="264156"/>
                      </a:moveTo>
                      <a:cubicBezTo>
                        <a:pt x="655683" y="286744"/>
                        <a:pt x="671996" y="309332"/>
                        <a:pt x="688937" y="331920"/>
                      </a:cubicBezTo>
                      <a:cubicBezTo>
                        <a:pt x="666977" y="434821"/>
                        <a:pt x="635604" y="534585"/>
                        <a:pt x="602350" y="634350"/>
                      </a:cubicBezTo>
                      <a:cubicBezTo>
                        <a:pt x="594820" y="655683"/>
                        <a:pt x="573487" y="658820"/>
                        <a:pt x="559056" y="671996"/>
                      </a:cubicBezTo>
                      <a:cubicBezTo>
                        <a:pt x="552781" y="677643"/>
                        <a:pt x="537723" y="679525"/>
                        <a:pt x="545879" y="693329"/>
                      </a:cubicBezTo>
                      <a:cubicBezTo>
                        <a:pt x="552781" y="704623"/>
                        <a:pt x="555291" y="721565"/>
                        <a:pt x="575369" y="718427"/>
                      </a:cubicBezTo>
                      <a:cubicBezTo>
                        <a:pt x="591683" y="715918"/>
                        <a:pt x="607997" y="712780"/>
                        <a:pt x="625565" y="715918"/>
                      </a:cubicBezTo>
                      <a:cubicBezTo>
                        <a:pt x="700859" y="730976"/>
                        <a:pt x="729721" y="789329"/>
                        <a:pt x="694584" y="857093"/>
                      </a:cubicBezTo>
                      <a:cubicBezTo>
                        <a:pt x="661957" y="920465"/>
                        <a:pt x="580389" y="962504"/>
                        <a:pt x="516389" y="949328"/>
                      </a:cubicBezTo>
                      <a:cubicBezTo>
                        <a:pt x="450507" y="936152"/>
                        <a:pt x="421017" y="878426"/>
                        <a:pt x="448625" y="817564"/>
                      </a:cubicBezTo>
                      <a:cubicBezTo>
                        <a:pt x="454272" y="805015"/>
                        <a:pt x="461802" y="791211"/>
                        <a:pt x="471841" y="781800"/>
                      </a:cubicBezTo>
                      <a:cubicBezTo>
                        <a:pt x="487527" y="767368"/>
                        <a:pt x="480625" y="756074"/>
                        <a:pt x="471841" y="742898"/>
                      </a:cubicBezTo>
                      <a:cubicBezTo>
                        <a:pt x="459919" y="724702"/>
                        <a:pt x="449253" y="739133"/>
                        <a:pt x="441095" y="745407"/>
                      </a:cubicBezTo>
                      <a:cubicBezTo>
                        <a:pt x="421017" y="759839"/>
                        <a:pt x="400939" y="758584"/>
                        <a:pt x="378351" y="754192"/>
                      </a:cubicBezTo>
                      <a:cubicBezTo>
                        <a:pt x="291763" y="736623"/>
                        <a:pt x="207685" y="711526"/>
                        <a:pt x="122352" y="690192"/>
                      </a:cubicBezTo>
                      <a:cubicBezTo>
                        <a:pt x="110431" y="664467"/>
                        <a:pt x="98509" y="638741"/>
                        <a:pt x="86588" y="612389"/>
                      </a:cubicBezTo>
                      <a:cubicBezTo>
                        <a:pt x="95999" y="604232"/>
                        <a:pt x="105411" y="611134"/>
                        <a:pt x="114196" y="613644"/>
                      </a:cubicBezTo>
                      <a:cubicBezTo>
                        <a:pt x="181960" y="630585"/>
                        <a:pt x="249097" y="646899"/>
                        <a:pt x="317489" y="660075"/>
                      </a:cubicBezTo>
                      <a:cubicBezTo>
                        <a:pt x="326273" y="661957"/>
                        <a:pt x="334429" y="665094"/>
                        <a:pt x="343841" y="663212"/>
                      </a:cubicBezTo>
                      <a:cubicBezTo>
                        <a:pt x="348861" y="656310"/>
                        <a:pt x="341959" y="651918"/>
                        <a:pt x="339449" y="646899"/>
                      </a:cubicBezTo>
                      <a:cubicBezTo>
                        <a:pt x="283606" y="541487"/>
                        <a:pt x="218979" y="441095"/>
                        <a:pt x="144313" y="347606"/>
                      </a:cubicBezTo>
                      <a:cubicBezTo>
                        <a:pt x="96627" y="287999"/>
                        <a:pt x="53961" y="223999"/>
                        <a:pt x="8784" y="161881"/>
                      </a:cubicBezTo>
                      <a:cubicBezTo>
                        <a:pt x="5020" y="156862"/>
                        <a:pt x="1255" y="151842"/>
                        <a:pt x="0" y="145568"/>
                      </a:cubicBezTo>
                      <a:cubicBezTo>
                        <a:pt x="15686" y="117333"/>
                        <a:pt x="44549" y="111058"/>
                        <a:pt x="71529" y="101019"/>
                      </a:cubicBezTo>
                      <a:cubicBezTo>
                        <a:pt x="104157" y="131764"/>
                        <a:pt x="129882" y="167529"/>
                        <a:pt x="159999" y="200783"/>
                      </a:cubicBezTo>
                      <a:cubicBezTo>
                        <a:pt x="201411" y="247214"/>
                        <a:pt x="245332" y="291136"/>
                        <a:pt x="282979" y="338194"/>
                      </a:cubicBezTo>
                      <a:cubicBezTo>
                        <a:pt x="277959" y="333802"/>
                        <a:pt x="274822" y="326273"/>
                        <a:pt x="272312" y="319371"/>
                      </a:cubicBezTo>
                      <a:cubicBezTo>
                        <a:pt x="240312" y="237175"/>
                        <a:pt x="207685" y="154980"/>
                        <a:pt x="173176" y="74039"/>
                      </a:cubicBezTo>
                      <a:cubicBezTo>
                        <a:pt x="168784" y="64627"/>
                        <a:pt x="163136" y="55215"/>
                        <a:pt x="166274" y="43294"/>
                      </a:cubicBezTo>
                      <a:cubicBezTo>
                        <a:pt x="185725" y="23843"/>
                        <a:pt x="204548" y="2510"/>
                        <a:pt x="234665" y="0"/>
                      </a:cubicBezTo>
                      <a:cubicBezTo>
                        <a:pt x="249097" y="18196"/>
                        <a:pt x="259763" y="38902"/>
                        <a:pt x="269802" y="59608"/>
                      </a:cubicBezTo>
                      <a:cubicBezTo>
                        <a:pt x="312469" y="146823"/>
                        <a:pt x="358273" y="232156"/>
                        <a:pt x="398429" y="321253"/>
                      </a:cubicBezTo>
                      <a:cubicBezTo>
                        <a:pt x="434194" y="400939"/>
                        <a:pt x="488782" y="468076"/>
                        <a:pt x="535840" y="540860"/>
                      </a:cubicBezTo>
                      <a:cubicBezTo>
                        <a:pt x="537095" y="543370"/>
                        <a:pt x="538977" y="545252"/>
                        <a:pt x="543370" y="544624"/>
                      </a:cubicBezTo>
                      <a:cubicBezTo>
                        <a:pt x="550271" y="539605"/>
                        <a:pt x="550899" y="529566"/>
                        <a:pt x="553409" y="522036"/>
                      </a:cubicBezTo>
                      <a:cubicBezTo>
                        <a:pt x="579762" y="445488"/>
                        <a:pt x="602977" y="367684"/>
                        <a:pt x="624938" y="289881"/>
                      </a:cubicBezTo>
                      <a:cubicBezTo>
                        <a:pt x="626192" y="279214"/>
                        <a:pt x="624310" y="266665"/>
                        <a:pt x="638741" y="26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4" name="Google Shape;414;p12"/>
                <p:cNvSpPr/>
                <p:nvPr/>
              </p:nvSpPr>
              <p:spPr>
                <a:xfrm>
                  <a:off x="2673677" y="2762651"/>
                  <a:ext cx="1003916" cy="671369"/>
                </a:xfrm>
                <a:custGeom>
                  <a:avLst/>
                  <a:gdLst/>
                  <a:ahLst/>
                  <a:cxnLst/>
                  <a:rect l="l" t="t" r="r" b="b"/>
                  <a:pathLst>
                    <a:path w="1003915" h="671368" extrusionOk="0">
                      <a:moveTo>
                        <a:pt x="503438" y="0"/>
                      </a:moveTo>
                      <a:cubicBezTo>
                        <a:pt x="531045" y="5647"/>
                        <a:pt x="559281" y="11294"/>
                        <a:pt x="586888" y="16941"/>
                      </a:cubicBezTo>
                      <a:cubicBezTo>
                        <a:pt x="588143" y="32000"/>
                        <a:pt x="575594" y="35137"/>
                        <a:pt x="566810" y="41412"/>
                      </a:cubicBezTo>
                      <a:cubicBezTo>
                        <a:pt x="507202" y="85333"/>
                        <a:pt x="450105" y="132391"/>
                        <a:pt x="392380" y="178823"/>
                      </a:cubicBezTo>
                      <a:cubicBezTo>
                        <a:pt x="389870" y="180705"/>
                        <a:pt x="386733" y="183215"/>
                        <a:pt x="386105" y="189489"/>
                      </a:cubicBezTo>
                      <a:cubicBezTo>
                        <a:pt x="404301" y="196391"/>
                        <a:pt x="425007" y="197019"/>
                        <a:pt x="444458" y="200783"/>
                      </a:cubicBezTo>
                      <a:cubicBezTo>
                        <a:pt x="569947" y="224626"/>
                        <a:pt x="697319" y="225881"/>
                        <a:pt x="824691" y="229646"/>
                      </a:cubicBezTo>
                      <a:cubicBezTo>
                        <a:pt x="878024" y="230901"/>
                        <a:pt x="931357" y="231528"/>
                        <a:pt x="984690" y="239685"/>
                      </a:cubicBezTo>
                      <a:cubicBezTo>
                        <a:pt x="992847" y="240940"/>
                        <a:pt x="1001004" y="240940"/>
                        <a:pt x="1007278" y="246587"/>
                      </a:cubicBezTo>
                      <a:cubicBezTo>
                        <a:pt x="1012298" y="272940"/>
                        <a:pt x="1005396" y="298038"/>
                        <a:pt x="996611" y="323135"/>
                      </a:cubicBezTo>
                      <a:cubicBezTo>
                        <a:pt x="990337" y="328783"/>
                        <a:pt x="982180" y="329410"/>
                        <a:pt x="974023" y="329410"/>
                      </a:cubicBezTo>
                      <a:cubicBezTo>
                        <a:pt x="883043" y="330037"/>
                        <a:pt x="792691" y="338822"/>
                        <a:pt x="702339" y="344469"/>
                      </a:cubicBezTo>
                      <a:cubicBezTo>
                        <a:pt x="693554" y="345096"/>
                        <a:pt x="684770" y="343214"/>
                        <a:pt x="678496" y="341959"/>
                      </a:cubicBezTo>
                      <a:cubicBezTo>
                        <a:pt x="672849" y="341332"/>
                        <a:pt x="675358" y="347606"/>
                        <a:pt x="675358" y="344469"/>
                      </a:cubicBezTo>
                      <a:cubicBezTo>
                        <a:pt x="675358" y="343841"/>
                        <a:pt x="675986" y="343841"/>
                        <a:pt x="676613" y="343841"/>
                      </a:cubicBezTo>
                      <a:cubicBezTo>
                        <a:pt x="701084" y="342586"/>
                        <a:pt x="723672" y="351998"/>
                        <a:pt x="746260" y="358900"/>
                      </a:cubicBezTo>
                      <a:cubicBezTo>
                        <a:pt x="815279" y="380233"/>
                        <a:pt x="883671" y="402194"/>
                        <a:pt x="953318" y="420390"/>
                      </a:cubicBezTo>
                      <a:cubicBezTo>
                        <a:pt x="963357" y="422900"/>
                        <a:pt x="974023" y="425409"/>
                        <a:pt x="981553" y="434194"/>
                      </a:cubicBezTo>
                      <a:cubicBezTo>
                        <a:pt x="991592" y="459292"/>
                        <a:pt x="984062" y="483762"/>
                        <a:pt x="977161" y="507605"/>
                      </a:cubicBezTo>
                      <a:cubicBezTo>
                        <a:pt x="965239" y="520781"/>
                        <a:pt x="950808" y="514507"/>
                        <a:pt x="937004" y="511997"/>
                      </a:cubicBezTo>
                      <a:cubicBezTo>
                        <a:pt x="826573" y="491919"/>
                        <a:pt x="717397" y="466821"/>
                        <a:pt x="608221" y="441096"/>
                      </a:cubicBezTo>
                      <a:cubicBezTo>
                        <a:pt x="553006" y="427919"/>
                        <a:pt x="497163" y="424782"/>
                        <a:pt x="441320" y="420390"/>
                      </a:cubicBezTo>
                      <a:cubicBezTo>
                        <a:pt x="411830" y="418508"/>
                        <a:pt x="382968" y="413488"/>
                        <a:pt x="350968" y="412861"/>
                      </a:cubicBezTo>
                      <a:cubicBezTo>
                        <a:pt x="375438" y="456154"/>
                        <a:pt x="404301" y="496938"/>
                        <a:pt x="432536" y="537723"/>
                      </a:cubicBezTo>
                      <a:cubicBezTo>
                        <a:pt x="455752" y="571605"/>
                        <a:pt x="479595" y="604859"/>
                        <a:pt x="503438" y="638114"/>
                      </a:cubicBezTo>
                      <a:cubicBezTo>
                        <a:pt x="509085" y="646271"/>
                        <a:pt x="521006" y="655683"/>
                        <a:pt x="509085" y="668232"/>
                      </a:cubicBezTo>
                      <a:cubicBezTo>
                        <a:pt x="481477" y="673251"/>
                        <a:pt x="453869" y="678271"/>
                        <a:pt x="427517" y="664467"/>
                      </a:cubicBezTo>
                      <a:cubicBezTo>
                        <a:pt x="364772" y="582271"/>
                        <a:pt x="303909" y="498821"/>
                        <a:pt x="248694" y="410978"/>
                      </a:cubicBezTo>
                      <a:cubicBezTo>
                        <a:pt x="238028" y="394037"/>
                        <a:pt x="240537" y="379606"/>
                        <a:pt x="243675" y="362665"/>
                      </a:cubicBezTo>
                      <a:cubicBezTo>
                        <a:pt x="247439" y="342586"/>
                        <a:pt x="249322" y="324390"/>
                        <a:pt x="217949" y="323135"/>
                      </a:cubicBezTo>
                      <a:cubicBezTo>
                        <a:pt x="202890" y="322508"/>
                        <a:pt x="199753" y="330037"/>
                        <a:pt x="194734" y="339449"/>
                      </a:cubicBezTo>
                      <a:cubicBezTo>
                        <a:pt x="178420" y="367684"/>
                        <a:pt x="157714" y="392782"/>
                        <a:pt x="124460" y="400939"/>
                      </a:cubicBezTo>
                      <a:cubicBezTo>
                        <a:pt x="74891" y="414115"/>
                        <a:pt x="28460" y="385880"/>
                        <a:pt x="10264" y="330037"/>
                      </a:cubicBezTo>
                      <a:cubicBezTo>
                        <a:pt x="-11069" y="264155"/>
                        <a:pt x="852" y="202666"/>
                        <a:pt x="46029" y="149960"/>
                      </a:cubicBezTo>
                      <a:cubicBezTo>
                        <a:pt x="87440" y="101647"/>
                        <a:pt x="153322" y="107294"/>
                        <a:pt x="189714" y="159999"/>
                      </a:cubicBezTo>
                      <a:cubicBezTo>
                        <a:pt x="201008" y="176313"/>
                        <a:pt x="211675" y="194509"/>
                        <a:pt x="212302" y="213332"/>
                      </a:cubicBezTo>
                      <a:cubicBezTo>
                        <a:pt x="212930" y="239058"/>
                        <a:pt x="231126" y="235920"/>
                        <a:pt x="245557" y="237175"/>
                      </a:cubicBezTo>
                      <a:cubicBezTo>
                        <a:pt x="263125" y="238430"/>
                        <a:pt x="260616" y="221489"/>
                        <a:pt x="260616" y="212077"/>
                      </a:cubicBezTo>
                      <a:cubicBezTo>
                        <a:pt x="259361" y="186979"/>
                        <a:pt x="271910" y="173803"/>
                        <a:pt x="290106" y="159372"/>
                      </a:cubicBezTo>
                      <a:cubicBezTo>
                        <a:pt x="359752" y="105411"/>
                        <a:pt x="428144" y="48314"/>
                        <a:pt x="50343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 name="Google Shape;415;p12"/>
                <p:cNvSpPr/>
                <p:nvPr/>
              </p:nvSpPr>
              <p:spPr>
                <a:xfrm>
                  <a:off x="3135321" y="4603582"/>
                  <a:ext cx="947446" cy="702741"/>
                </a:xfrm>
                <a:custGeom>
                  <a:avLst/>
                  <a:gdLst/>
                  <a:ahLst/>
                  <a:cxnLst/>
                  <a:rect l="l" t="t" r="r" b="b"/>
                  <a:pathLst>
                    <a:path w="947445" h="702741" extrusionOk="0">
                      <a:moveTo>
                        <a:pt x="688065" y="638741"/>
                      </a:moveTo>
                      <a:cubicBezTo>
                        <a:pt x="665477" y="655683"/>
                        <a:pt x="642889" y="671996"/>
                        <a:pt x="619673" y="688937"/>
                      </a:cubicBezTo>
                      <a:cubicBezTo>
                        <a:pt x="518027" y="666977"/>
                        <a:pt x="418263" y="636231"/>
                        <a:pt x="319753" y="602977"/>
                      </a:cubicBezTo>
                      <a:cubicBezTo>
                        <a:pt x="296538" y="595447"/>
                        <a:pt x="292773" y="573487"/>
                        <a:pt x="279597" y="558428"/>
                      </a:cubicBezTo>
                      <a:cubicBezTo>
                        <a:pt x="273950" y="552154"/>
                        <a:pt x="272067" y="537095"/>
                        <a:pt x="258264" y="545879"/>
                      </a:cubicBezTo>
                      <a:cubicBezTo>
                        <a:pt x="246969" y="552781"/>
                        <a:pt x="230028" y="555291"/>
                        <a:pt x="233166" y="575369"/>
                      </a:cubicBezTo>
                      <a:cubicBezTo>
                        <a:pt x="236303" y="593565"/>
                        <a:pt x="238185" y="611761"/>
                        <a:pt x="234421" y="630585"/>
                      </a:cubicBezTo>
                      <a:cubicBezTo>
                        <a:pt x="221872" y="692074"/>
                        <a:pt x="176695" y="720937"/>
                        <a:pt x="116460" y="703368"/>
                      </a:cubicBezTo>
                      <a:cubicBezTo>
                        <a:pt x="44304" y="682663"/>
                        <a:pt x="-12166" y="589173"/>
                        <a:pt x="2265" y="515762"/>
                      </a:cubicBezTo>
                      <a:cubicBezTo>
                        <a:pt x="15441" y="449880"/>
                        <a:pt x="73167" y="420390"/>
                        <a:pt x="134029" y="448625"/>
                      </a:cubicBezTo>
                      <a:cubicBezTo>
                        <a:pt x="146578" y="454272"/>
                        <a:pt x="160382" y="461801"/>
                        <a:pt x="169793" y="471841"/>
                      </a:cubicBezTo>
                      <a:cubicBezTo>
                        <a:pt x="184225" y="488154"/>
                        <a:pt x="196146" y="480625"/>
                        <a:pt x="208695" y="471841"/>
                      </a:cubicBezTo>
                      <a:cubicBezTo>
                        <a:pt x="226264" y="459919"/>
                        <a:pt x="211832" y="448625"/>
                        <a:pt x="206185" y="441095"/>
                      </a:cubicBezTo>
                      <a:cubicBezTo>
                        <a:pt x="190499" y="421017"/>
                        <a:pt x="193009" y="400939"/>
                        <a:pt x="197401" y="378351"/>
                      </a:cubicBezTo>
                      <a:cubicBezTo>
                        <a:pt x="214970" y="291763"/>
                        <a:pt x="239440" y="207685"/>
                        <a:pt x="261401" y="122352"/>
                      </a:cubicBezTo>
                      <a:cubicBezTo>
                        <a:pt x="287126" y="110431"/>
                        <a:pt x="312851" y="98509"/>
                        <a:pt x="339204" y="86588"/>
                      </a:cubicBezTo>
                      <a:cubicBezTo>
                        <a:pt x="347361" y="95999"/>
                        <a:pt x="340459" y="105411"/>
                        <a:pt x="337949" y="114196"/>
                      </a:cubicBezTo>
                      <a:cubicBezTo>
                        <a:pt x="320381" y="181332"/>
                        <a:pt x="305950" y="249724"/>
                        <a:pt x="291518" y="317488"/>
                      </a:cubicBezTo>
                      <a:cubicBezTo>
                        <a:pt x="289636" y="326273"/>
                        <a:pt x="287126" y="334429"/>
                        <a:pt x="287754" y="343214"/>
                      </a:cubicBezTo>
                      <a:cubicBezTo>
                        <a:pt x="295283" y="348861"/>
                        <a:pt x="299675" y="341959"/>
                        <a:pt x="304695" y="339449"/>
                      </a:cubicBezTo>
                      <a:cubicBezTo>
                        <a:pt x="410733" y="283606"/>
                        <a:pt x="510497" y="218979"/>
                        <a:pt x="603987" y="144313"/>
                      </a:cubicBezTo>
                      <a:cubicBezTo>
                        <a:pt x="663595" y="96627"/>
                        <a:pt x="727594" y="53960"/>
                        <a:pt x="789711" y="8784"/>
                      </a:cubicBezTo>
                      <a:cubicBezTo>
                        <a:pt x="794731" y="5020"/>
                        <a:pt x="799751" y="1255"/>
                        <a:pt x="806025" y="0"/>
                      </a:cubicBezTo>
                      <a:cubicBezTo>
                        <a:pt x="834260" y="15686"/>
                        <a:pt x="840535" y="44549"/>
                        <a:pt x="850574" y="71529"/>
                      </a:cubicBezTo>
                      <a:cubicBezTo>
                        <a:pt x="817947" y="106038"/>
                        <a:pt x="779045" y="133019"/>
                        <a:pt x="744535" y="165646"/>
                      </a:cubicBezTo>
                      <a:cubicBezTo>
                        <a:pt x="706888" y="200783"/>
                        <a:pt x="667359" y="234038"/>
                        <a:pt x="630340" y="270430"/>
                      </a:cubicBezTo>
                      <a:cubicBezTo>
                        <a:pt x="624693" y="276077"/>
                        <a:pt x="617163" y="279841"/>
                        <a:pt x="611516" y="284234"/>
                      </a:cubicBezTo>
                      <a:cubicBezTo>
                        <a:pt x="643516" y="265410"/>
                        <a:pt x="679908" y="254743"/>
                        <a:pt x="714418" y="240312"/>
                      </a:cubicBezTo>
                      <a:cubicBezTo>
                        <a:pt x="765241" y="218979"/>
                        <a:pt x="817319" y="200155"/>
                        <a:pt x="867515" y="176940"/>
                      </a:cubicBezTo>
                      <a:cubicBezTo>
                        <a:pt x="880064" y="171293"/>
                        <a:pt x="892613" y="162509"/>
                        <a:pt x="908299" y="165646"/>
                      </a:cubicBezTo>
                      <a:cubicBezTo>
                        <a:pt x="927750" y="185097"/>
                        <a:pt x="949083" y="203920"/>
                        <a:pt x="951593" y="234038"/>
                      </a:cubicBezTo>
                      <a:cubicBezTo>
                        <a:pt x="933397" y="248469"/>
                        <a:pt x="912691" y="259136"/>
                        <a:pt x="891985" y="269175"/>
                      </a:cubicBezTo>
                      <a:cubicBezTo>
                        <a:pt x="804770" y="311841"/>
                        <a:pt x="719437" y="357645"/>
                        <a:pt x="630340" y="397801"/>
                      </a:cubicBezTo>
                      <a:cubicBezTo>
                        <a:pt x="550654" y="433566"/>
                        <a:pt x="483517" y="488154"/>
                        <a:pt x="410733" y="535213"/>
                      </a:cubicBezTo>
                      <a:cubicBezTo>
                        <a:pt x="408223" y="536468"/>
                        <a:pt x="406969" y="538977"/>
                        <a:pt x="406969" y="542114"/>
                      </a:cubicBezTo>
                      <a:cubicBezTo>
                        <a:pt x="412616" y="549644"/>
                        <a:pt x="422027" y="549644"/>
                        <a:pt x="430184" y="552781"/>
                      </a:cubicBezTo>
                      <a:cubicBezTo>
                        <a:pt x="506733" y="579134"/>
                        <a:pt x="584536" y="602350"/>
                        <a:pt x="662340" y="624310"/>
                      </a:cubicBezTo>
                      <a:cubicBezTo>
                        <a:pt x="672379" y="626192"/>
                        <a:pt x="685555" y="624310"/>
                        <a:pt x="688065" y="638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6" name="Google Shape;416;p12"/>
                <p:cNvSpPr/>
                <p:nvPr/>
              </p:nvSpPr>
              <p:spPr>
                <a:xfrm>
                  <a:off x="8507469" y="3425863"/>
                  <a:ext cx="1003916" cy="665094"/>
                </a:xfrm>
                <a:custGeom>
                  <a:avLst/>
                  <a:gdLst/>
                  <a:ahLst/>
                  <a:cxnLst/>
                  <a:rect l="l" t="t" r="r" b="b"/>
                  <a:pathLst>
                    <a:path w="1003915" h="665094" extrusionOk="0">
                      <a:moveTo>
                        <a:pt x="505535" y="666349"/>
                      </a:moveTo>
                      <a:cubicBezTo>
                        <a:pt x="477927" y="660702"/>
                        <a:pt x="449692" y="655055"/>
                        <a:pt x="422084" y="649408"/>
                      </a:cubicBezTo>
                      <a:cubicBezTo>
                        <a:pt x="420829" y="634349"/>
                        <a:pt x="434005" y="631212"/>
                        <a:pt x="442162" y="624310"/>
                      </a:cubicBezTo>
                      <a:cubicBezTo>
                        <a:pt x="501142" y="579762"/>
                        <a:pt x="558868" y="533330"/>
                        <a:pt x="616592" y="486899"/>
                      </a:cubicBezTo>
                      <a:cubicBezTo>
                        <a:pt x="619102" y="485017"/>
                        <a:pt x="622240" y="482507"/>
                        <a:pt x="622867" y="476233"/>
                      </a:cubicBezTo>
                      <a:cubicBezTo>
                        <a:pt x="604671" y="469331"/>
                        <a:pt x="583966" y="468703"/>
                        <a:pt x="564514" y="464938"/>
                      </a:cubicBezTo>
                      <a:cubicBezTo>
                        <a:pt x="439025" y="441095"/>
                        <a:pt x="311653" y="439840"/>
                        <a:pt x="184281" y="436076"/>
                      </a:cubicBezTo>
                      <a:cubicBezTo>
                        <a:pt x="130948" y="434194"/>
                        <a:pt x="77615" y="434194"/>
                        <a:pt x="24282" y="426037"/>
                      </a:cubicBezTo>
                      <a:cubicBezTo>
                        <a:pt x="16126" y="424782"/>
                        <a:pt x="7968" y="424782"/>
                        <a:pt x="1694" y="419135"/>
                      </a:cubicBezTo>
                      <a:cubicBezTo>
                        <a:pt x="-3326" y="392782"/>
                        <a:pt x="3577" y="367684"/>
                        <a:pt x="12361" y="342586"/>
                      </a:cubicBezTo>
                      <a:cubicBezTo>
                        <a:pt x="17380" y="338194"/>
                        <a:pt x="23655" y="336312"/>
                        <a:pt x="29929" y="336312"/>
                      </a:cubicBezTo>
                      <a:cubicBezTo>
                        <a:pt x="129693" y="336312"/>
                        <a:pt x="228830" y="323763"/>
                        <a:pt x="327967" y="321253"/>
                      </a:cubicBezTo>
                      <a:cubicBezTo>
                        <a:pt x="331732" y="321253"/>
                        <a:pt x="326712" y="316861"/>
                        <a:pt x="327967" y="320625"/>
                      </a:cubicBezTo>
                      <a:cubicBezTo>
                        <a:pt x="328594" y="321253"/>
                        <a:pt x="327339" y="321880"/>
                        <a:pt x="326084" y="321880"/>
                      </a:cubicBezTo>
                      <a:cubicBezTo>
                        <a:pt x="299732" y="320625"/>
                        <a:pt x="275889" y="309959"/>
                        <a:pt x="251418" y="302430"/>
                      </a:cubicBezTo>
                      <a:cubicBezTo>
                        <a:pt x="186791" y="282351"/>
                        <a:pt x="122164" y="262901"/>
                        <a:pt x="56282" y="245332"/>
                      </a:cubicBezTo>
                      <a:cubicBezTo>
                        <a:pt x="46243" y="242822"/>
                        <a:pt x="35576" y="240312"/>
                        <a:pt x="28047" y="231528"/>
                      </a:cubicBezTo>
                      <a:cubicBezTo>
                        <a:pt x="18008" y="206430"/>
                        <a:pt x="25537" y="182587"/>
                        <a:pt x="32439" y="158117"/>
                      </a:cubicBezTo>
                      <a:cubicBezTo>
                        <a:pt x="43106" y="145568"/>
                        <a:pt x="56910" y="150587"/>
                        <a:pt x="69459" y="152470"/>
                      </a:cubicBezTo>
                      <a:cubicBezTo>
                        <a:pt x="181771" y="173175"/>
                        <a:pt x="292830" y="198273"/>
                        <a:pt x="403888" y="224626"/>
                      </a:cubicBezTo>
                      <a:cubicBezTo>
                        <a:pt x="457221" y="237175"/>
                        <a:pt x="511181" y="240940"/>
                        <a:pt x="565142" y="244077"/>
                      </a:cubicBezTo>
                      <a:cubicBezTo>
                        <a:pt x="594005" y="245959"/>
                        <a:pt x="622867" y="254116"/>
                        <a:pt x="656122" y="248469"/>
                      </a:cubicBezTo>
                      <a:cubicBezTo>
                        <a:pt x="630397" y="204548"/>
                        <a:pt x="602789" y="165019"/>
                        <a:pt x="574554" y="124862"/>
                      </a:cubicBezTo>
                      <a:cubicBezTo>
                        <a:pt x="551965" y="92235"/>
                        <a:pt x="528750" y="58980"/>
                        <a:pt x="505535" y="26353"/>
                      </a:cubicBezTo>
                      <a:cubicBezTo>
                        <a:pt x="499887" y="18823"/>
                        <a:pt x="492358" y="11294"/>
                        <a:pt x="496750" y="0"/>
                      </a:cubicBezTo>
                      <a:cubicBezTo>
                        <a:pt x="524985" y="0"/>
                        <a:pt x="553220" y="0"/>
                        <a:pt x="581456" y="0"/>
                      </a:cubicBezTo>
                      <a:cubicBezTo>
                        <a:pt x="644200" y="82195"/>
                        <a:pt x="705062" y="165646"/>
                        <a:pt x="760278" y="253489"/>
                      </a:cubicBezTo>
                      <a:cubicBezTo>
                        <a:pt x="770944" y="270430"/>
                        <a:pt x="768435" y="284861"/>
                        <a:pt x="765298" y="301802"/>
                      </a:cubicBezTo>
                      <a:cubicBezTo>
                        <a:pt x="761533" y="321880"/>
                        <a:pt x="760278" y="340077"/>
                        <a:pt x="791023" y="341332"/>
                      </a:cubicBezTo>
                      <a:cubicBezTo>
                        <a:pt x="806082" y="341959"/>
                        <a:pt x="809219" y="334429"/>
                        <a:pt x="814238" y="325018"/>
                      </a:cubicBezTo>
                      <a:cubicBezTo>
                        <a:pt x="830552" y="296783"/>
                        <a:pt x="851258" y="271685"/>
                        <a:pt x="884513" y="263528"/>
                      </a:cubicBezTo>
                      <a:cubicBezTo>
                        <a:pt x="933453" y="250979"/>
                        <a:pt x="979257" y="277332"/>
                        <a:pt x="998081" y="331920"/>
                      </a:cubicBezTo>
                      <a:cubicBezTo>
                        <a:pt x="1020669" y="398429"/>
                        <a:pt x="1009374" y="460547"/>
                        <a:pt x="963571" y="514507"/>
                      </a:cubicBezTo>
                      <a:cubicBezTo>
                        <a:pt x="922160" y="562820"/>
                        <a:pt x="856278" y="557173"/>
                        <a:pt x="819886" y="504468"/>
                      </a:cubicBezTo>
                      <a:cubicBezTo>
                        <a:pt x="808591" y="488154"/>
                        <a:pt x="797925" y="469958"/>
                        <a:pt x="797298" y="451135"/>
                      </a:cubicBezTo>
                      <a:cubicBezTo>
                        <a:pt x="796670" y="425409"/>
                        <a:pt x="778474" y="428547"/>
                        <a:pt x="764043" y="427292"/>
                      </a:cubicBezTo>
                      <a:cubicBezTo>
                        <a:pt x="746475" y="425409"/>
                        <a:pt x="748984" y="442978"/>
                        <a:pt x="748984" y="452389"/>
                      </a:cubicBezTo>
                      <a:cubicBezTo>
                        <a:pt x="750239" y="477487"/>
                        <a:pt x="737690" y="490664"/>
                        <a:pt x="719494" y="505095"/>
                      </a:cubicBezTo>
                      <a:cubicBezTo>
                        <a:pt x="649220" y="561565"/>
                        <a:pt x="580828" y="618036"/>
                        <a:pt x="505535" y="6663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 name="Google Shape;417;p12"/>
                <p:cNvSpPr/>
                <p:nvPr/>
              </p:nvSpPr>
              <p:spPr>
                <a:xfrm>
                  <a:off x="2666849" y="3427745"/>
                  <a:ext cx="1010190" cy="658820"/>
                </a:xfrm>
                <a:custGeom>
                  <a:avLst/>
                  <a:gdLst/>
                  <a:ahLst/>
                  <a:cxnLst/>
                  <a:rect l="l" t="t" r="r" b="b"/>
                  <a:pathLst>
                    <a:path w="1010190" h="658819" extrusionOk="0">
                      <a:moveTo>
                        <a:pt x="434972" y="0"/>
                      </a:moveTo>
                      <a:cubicBezTo>
                        <a:pt x="463207" y="0"/>
                        <a:pt x="491442" y="0"/>
                        <a:pt x="519677" y="0"/>
                      </a:cubicBezTo>
                      <a:cubicBezTo>
                        <a:pt x="523442" y="11922"/>
                        <a:pt x="514030" y="18196"/>
                        <a:pt x="508383" y="25098"/>
                      </a:cubicBezTo>
                      <a:cubicBezTo>
                        <a:pt x="464462" y="79059"/>
                        <a:pt x="420541" y="133019"/>
                        <a:pt x="377247" y="187607"/>
                      </a:cubicBezTo>
                      <a:cubicBezTo>
                        <a:pt x="371600" y="195136"/>
                        <a:pt x="364070" y="202038"/>
                        <a:pt x="360306" y="213332"/>
                      </a:cubicBezTo>
                      <a:cubicBezTo>
                        <a:pt x="413011" y="212705"/>
                        <a:pt x="463207" y="208313"/>
                        <a:pt x="513403" y="203293"/>
                      </a:cubicBezTo>
                      <a:cubicBezTo>
                        <a:pt x="660226" y="188862"/>
                        <a:pt x="802656" y="148705"/>
                        <a:pt x="948224" y="128627"/>
                      </a:cubicBezTo>
                      <a:cubicBezTo>
                        <a:pt x="960145" y="126744"/>
                        <a:pt x="972067" y="119843"/>
                        <a:pt x="983988" y="129882"/>
                      </a:cubicBezTo>
                      <a:cubicBezTo>
                        <a:pt x="989008" y="155607"/>
                        <a:pt x="994655" y="181332"/>
                        <a:pt x="988381" y="207685"/>
                      </a:cubicBezTo>
                      <a:cubicBezTo>
                        <a:pt x="978969" y="217097"/>
                        <a:pt x="965792" y="217097"/>
                        <a:pt x="953871" y="220234"/>
                      </a:cubicBezTo>
                      <a:cubicBezTo>
                        <a:pt x="876067" y="240312"/>
                        <a:pt x="799519" y="262901"/>
                        <a:pt x="722970" y="286744"/>
                      </a:cubicBezTo>
                      <a:cubicBezTo>
                        <a:pt x="708539" y="291136"/>
                        <a:pt x="694108" y="294900"/>
                        <a:pt x="679049" y="294273"/>
                      </a:cubicBezTo>
                      <a:cubicBezTo>
                        <a:pt x="753715" y="294273"/>
                        <a:pt x="828381" y="306822"/>
                        <a:pt x="903048" y="307449"/>
                      </a:cubicBezTo>
                      <a:cubicBezTo>
                        <a:pt x="935047" y="308077"/>
                        <a:pt x="967047" y="309332"/>
                        <a:pt x="997792" y="318743"/>
                      </a:cubicBezTo>
                      <a:cubicBezTo>
                        <a:pt x="1011596" y="342587"/>
                        <a:pt x="1015361" y="368312"/>
                        <a:pt x="1009714" y="395292"/>
                      </a:cubicBezTo>
                      <a:cubicBezTo>
                        <a:pt x="975204" y="408468"/>
                        <a:pt x="938185" y="406586"/>
                        <a:pt x="902420" y="407841"/>
                      </a:cubicBezTo>
                      <a:cubicBezTo>
                        <a:pt x="817087" y="410351"/>
                        <a:pt x="731755" y="410351"/>
                        <a:pt x="645794" y="407841"/>
                      </a:cubicBezTo>
                      <a:cubicBezTo>
                        <a:pt x="556697" y="405331"/>
                        <a:pt x="470736" y="426664"/>
                        <a:pt x="379757" y="436076"/>
                      </a:cubicBezTo>
                      <a:cubicBezTo>
                        <a:pt x="396698" y="459919"/>
                        <a:pt x="415521" y="476233"/>
                        <a:pt x="434344" y="492546"/>
                      </a:cubicBezTo>
                      <a:cubicBezTo>
                        <a:pt x="485168" y="537095"/>
                        <a:pt x="532854" y="585408"/>
                        <a:pt x="584304" y="628702"/>
                      </a:cubicBezTo>
                      <a:cubicBezTo>
                        <a:pt x="589951" y="633095"/>
                        <a:pt x="598736" y="637487"/>
                        <a:pt x="593716" y="648153"/>
                      </a:cubicBezTo>
                      <a:cubicBezTo>
                        <a:pt x="566108" y="653173"/>
                        <a:pt x="538501" y="658820"/>
                        <a:pt x="511520" y="663839"/>
                      </a:cubicBezTo>
                      <a:cubicBezTo>
                        <a:pt x="476383" y="635604"/>
                        <a:pt x="439991" y="607997"/>
                        <a:pt x="406737" y="577879"/>
                      </a:cubicBezTo>
                      <a:cubicBezTo>
                        <a:pt x="367835" y="543370"/>
                        <a:pt x="332071" y="506350"/>
                        <a:pt x="293796" y="471841"/>
                      </a:cubicBezTo>
                      <a:cubicBezTo>
                        <a:pt x="273718" y="453644"/>
                        <a:pt x="261169" y="433566"/>
                        <a:pt x="262424" y="404704"/>
                      </a:cubicBezTo>
                      <a:cubicBezTo>
                        <a:pt x="263051" y="394665"/>
                        <a:pt x="263679" y="377096"/>
                        <a:pt x="249247" y="377096"/>
                      </a:cubicBezTo>
                      <a:cubicBezTo>
                        <a:pt x="234816" y="377096"/>
                        <a:pt x="214738" y="373331"/>
                        <a:pt x="210346" y="398429"/>
                      </a:cubicBezTo>
                      <a:cubicBezTo>
                        <a:pt x="206581" y="418508"/>
                        <a:pt x="197797" y="436704"/>
                        <a:pt x="182738" y="452390"/>
                      </a:cubicBezTo>
                      <a:cubicBezTo>
                        <a:pt x="136307" y="500076"/>
                        <a:pt x="77327" y="498821"/>
                        <a:pt x="38425" y="444860"/>
                      </a:cubicBezTo>
                      <a:cubicBezTo>
                        <a:pt x="-1104" y="390272"/>
                        <a:pt x="-12398" y="330038"/>
                        <a:pt x="15210" y="266038"/>
                      </a:cubicBezTo>
                      <a:cubicBezTo>
                        <a:pt x="29641" y="232156"/>
                        <a:pt x="51602" y="205803"/>
                        <a:pt x="92386" y="202038"/>
                      </a:cubicBezTo>
                      <a:cubicBezTo>
                        <a:pt x="139444" y="197646"/>
                        <a:pt x="169562" y="222117"/>
                        <a:pt x="192150" y="259136"/>
                      </a:cubicBezTo>
                      <a:cubicBezTo>
                        <a:pt x="197169" y="267293"/>
                        <a:pt x="200307" y="276705"/>
                        <a:pt x="205326" y="285489"/>
                      </a:cubicBezTo>
                      <a:cubicBezTo>
                        <a:pt x="210346" y="294273"/>
                        <a:pt x="218503" y="294900"/>
                        <a:pt x="226032" y="291763"/>
                      </a:cubicBezTo>
                      <a:cubicBezTo>
                        <a:pt x="233561" y="288626"/>
                        <a:pt x="247365" y="289881"/>
                        <a:pt x="245483" y="277959"/>
                      </a:cubicBezTo>
                      <a:cubicBezTo>
                        <a:pt x="234189" y="208313"/>
                        <a:pt x="288777" y="173176"/>
                        <a:pt x="323286" y="128627"/>
                      </a:cubicBezTo>
                      <a:cubicBezTo>
                        <a:pt x="359051" y="84705"/>
                        <a:pt x="397953" y="43294"/>
                        <a:pt x="43497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 name="Google Shape;418;p12"/>
                <p:cNvSpPr/>
                <p:nvPr/>
              </p:nvSpPr>
              <p:spPr>
                <a:xfrm>
                  <a:off x="8363522" y="2129556"/>
                  <a:ext cx="1003916" cy="646271"/>
                </a:xfrm>
                <a:custGeom>
                  <a:avLst/>
                  <a:gdLst/>
                  <a:ahLst/>
                  <a:cxnLst/>
                  <a:rect l="l" t="t" r="r" b="b"/>
                  <a:pathLst>
                    <a:path w="1003915" h="646270" extrusionOk="0">
                      <a:moveTo>
                        <a:pt x="648227" y="633094"/>
                      </a:moveTo>
                      <a:cubicBezTo>
                        <a:pt x="620619" y="638114"/>
                        <a:pt x="593011" y="643134"/>
                        <a:pt x="566031" y="648781"/>
                      </a:cubicBezTo>
                      <a:cubicBezTo>
                        <a:pt x="562266" y="638114"/>
                        <a:pt x="570423" y="629957"/>
                        <a:pt x="574188" y="621800"/>
                      </a:cubicBezTo>
                      <a:cubicBezTo>
                        <a:pt x="608070" y="550899"/>
                        <a:pt x="646344" y="482507"/>
                        <a:pt x="678344" y="405959"/>
                      </a:cubicBezTo>
                      <a:cubicBezTo>
                        <a:pt x="631913" y="418508"/>
                        <a:pt x="590501" y="432311"/>
                        <a:pt x="547835" y="444233"/>
                      </a:cubicBezTo>
                      <a:cubicBezTo>
                        <a:pt x="442424" y="473723"/>
                        <a:pt x="346424" y="527056"/>
                        <a:pt x="246032" y="568467"/>
                      </a:cubicBezTo>
                      <a:cubicBezTo>
                        <a:pt x="202111" y="586663"/>
                        <a:pt x="158818" y="604232"/>
                        <a:pt x="114896" y="623055"/>
                      </a:cubicBezTo>
                      <a:cubicBezTo>
                        <a:pt x="107367" y="626193"/>
                        <a:pt x="99837" y="629330"/>
                        <a:pt x="91681" y="627447"/>
                      </a:cubicBezTo>
                      <a:cubicBezTo>
                        <a:pt x="69720" y="607997"/>
                        <a:pt x="68465" y="580389"/>
                        <a:pt x="64073" y="554036"/>
                      </a:cubicBezTo>
                      <a:cubicBezTo>
                        <a:pt x="67838" y="545879"/>
                        <a:pt x="74739" y="542115"/>
                        <a:pt x="81642" y="538350"/>
                      </a:cubicBezTo>
                      <a:cubicBezTo>
                        <a:pt x="160072" y="499448"/>
                        <a:pt x="235366" y="455527"/>
                        <a:pt x="311287" y="412233"/>
                      </a:cubicBezTo>
                      <a:cubicBezTo>
                        <a:pt x="320072" y="407213"/>
                        <a:pt x="328856" y="404076"/>
                        <a:pt x="333875" y="401566"/>
                      </a:cubicBezTo>
                      <a:cubicBezTo>
                        <a:pt x="274895" y="414115"/>
                        <a:pt x="210268" y="419762"/>
                        <a:pt x="146269" y="431684"/>
                      </a:cubicBezTo>
                      <a:cubicBezTo>
                        <a:pt x="117406" y="436703"/>
                        <a:pt x="88543" y="442350"/>
                        <a:pt x="59681" y="447370"/>
                      </a:cubicBezTo>
                      <a:cubicBezTo>
                        <a:pt x="49014" y="449252"/>
                        <a:pt x="38975" y="453017"/>
                        <a:pt x="28309" y="448625"/>
                      </a:cubicBezTo>
                      <a:cubicBezTo>
                        <a:pt x="13877" y="424782"/>
                        <a:pt x="-1182" y="400939"/>
                        <a:pt x="73" y="371449"/>
                      </a:cubicBezTo>
                      <a:cubicBezTo>
                        <a:pt x="8230" y="363292"/>
                        <a:pt x="18897" y="362037"/>
                        <a:pt x="28936" y="359527"/>
                      </a:cubicBezTo>
                      <a:cubicBezTo>
                        <a:pt x="142504" y="328782"/>
                        <a:pt x="257327" y="303057"/>
                        <a:pt x="372150" y="277332"/>
                      </a:cubicBezTo>
                      <a:cubicBezTo>
                        <a:pt x="451208" y="259763"/>
                        <a:pt x="523992" y="222116"/>
                        <a:pt x="602423" y="195764"/>
                      </a:cubicBezTo>
                      <a:cubicBezTo>
                        <a:pt x="591129" y="180705"/>
                        <a:pt x="577952" y="174430"/>
                        <a:pt x="566031" y="167529"/>
                      </a:cubicBezTo>
                      <a:cubicBezTo>
                        <a:pt x="500149" y="129882"/>
                        <a:pt x="436149" y="89725"/>
                        <a:pt x="369012" y="55215"/>
                      </a:cubicBezTo>
                      <a:cubicBezTo>
                        <a:pt x="360856" y="50823"/>
                        <a:pt x="350189" y="47686"/>
                        <a:pt x="348307" y="36392"/>
                      </a:cubicBezTo>
                      <a:cubicBezTo>
                        <a:pt x="371522" y="16314"/>
                        <a:pt x="397248" y="2510"/>
                        <a:pt x="428620" y="0"/>
                      </a:cubicBezTo>
                      <a:cubicBezTo>
                        <a:pt x="510188" y="41412"/>
                        <a:pt x="590501" y="85333"/>
                        <a:pt x="669559" y="131764"/>
                      </a:cubicBezTo>
                      <a:cubicBezTo>
                        <a:pt x="699677" y="149960"/>
                        <a:pt x="724147" y="169411"/>
                        <a:pt x="731677" y="205803"/>
                      </a:cubicBezTo>
                      <a:cubicBezTo>
                        <a:pt x="732932" y="212077"/>
                        <a:pt x="732932" y="227764"/>
                        <a:pt x="746736" y="221489"/>
                      </a:cubicBezTo>
                      <a:cubicBezTo>
                        <a:pt x="758657" y="215842"/>
                        <a:pt x="779363" y="220862"/>
                        <a:pt x="779363" y="197646"/>
                      </a:cubicBezTo>
                      <a:cubicBezTo>
                        <a:pt x="779363" y="188234"/>
                        <a:pt x="780618" y="178195"/>
                        <a:pt x="783127" y="168783"/>
                      </a:cubicBezTo>
                      <a:cubicBezTo>
                        <a:pt x="802579" y="81568"/>
                        <a:pt x="880382" y="55215"/>
                        <a:pt x="945009" y="116078"/>
                      </a:cubicBezTo>
                      <a:cubicBezTo>
                        <a:pt x="995832" y="163764"/>
                        <a:pt x="1015283" y="224626"/>
                        <a:pt x="997715" y="293646"/>
                      </a:cubicBezTo>
                      <a:cubicBezTo>
                        <a:pt x="979519" y="363292"/>
                        <a:pt x="909245" y="387135"/>
                        <a:pt x="850892" y="345096"/>
                      </a:cubicBezTo>
                      <a:cubicBezTo>
                        <a:pt x="837088" y="335057"/>
                        <a:pt x="824539" y="323135"/>
                        <a:pt x="815128" y="309332"/>
                      </a:cubicBezTo>
                      <a:cubicBezTo>
                        <a:pt x="808853" y="299292"/>
                        <a:pt x="803206" y="298665"/>
                        <a:pt x="791284" y="301175"/>
                      </a:cubicBezTo>
                      <a:cubicBezTo>
                        <a:pt x="769951" y="306194"/>
                        <a:pt x="764932" y="315606"/>
                        <a:pt x="774971" y="333802"/>
                      </a:cubicBezTo>
                      <a:cubicBezTo>
                        <a:pt x="787520" y="356390"/>
                        <a:pt x="781245" y="376468"/>
                        <a:pt x="770578" y="398429"/>
                      </a:cubicBezTo>
                      <a:cubicBezTo>
                        <a:pt x="732304" y="476860"/>
                        <a:pt x="694657" y="557173"/>
                        <a:pt x="648227" y="6330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 name="Google Shape;419;p12"/>
                <p:cNvSpPr/>
                <p:nvPr/>
              </p:nvSpPr>
              <p:spPr>
                <a:xfrm>
                  <a:off x="7293170" y="497540"/>
                  <a:ext cx="734113" cy="928622"/>
                </a:xfrm>
                <a:custGeom>
                  <a:avLst/>
                  <a:gdLst/>
                  <a:ahLst/>
                  <a:cxnLst/>
                  <a:rect l="l" t="t" r="r" b="b"/>
                  <a:pathLst>
                    <a:path w="734113" h="928622" extrusionOk="0">
                      <a:moveTo>
                        <a:pt x="102274" y="232181"/>
                      </a:moveTo>
                      <a:cubicBezTo>
                        <a:pt x="192626" y="213985"/>
                        <a:pt x="284234" y="197672"/>
                        <a:pt x="375841" y="185123"/>
                      </a:cubicBezTo>
                      <a:cubicBezTo>
                        <a:pt x="409723" y="180731"/>
                        <a:pt x="438586" y="183240"/>
                        <a:pt x="466193" y="203946"/>
                      </a:cubicBezTo>
                      <a:cubicBezTo>
                        <a:pt x="471841" y="208338"/>
                        <a:pt x="480625" y="221515"/>
                        <a:pt x="487527" y="208966"/>
                      </a:cubicBezTo>
                      <a:cubicBezTo>
                        <a:pt x="494428" y="197044"/>
                        <a:pt x="513880" y="187005"/>
                        <a:pt x="498193" y="167554"/>
                      </a:cubicBezTo>
                      <a:cubicBezTo>
                        <a:pt x="490037" y="157515"/>
                        <a:pt x="483135" y="145594"/>
                        <a:pt x="478115" y="133045"/>
                      </a:cubicBezTo>
                      <a:cubicBezTo>
                        <a:pt x="449253" y="63398"/>
                        <a:pt x="490037" y="1908"/>
                        <a:pt x="565330" y="26"/>
                      </a:cubicBezTo>
                      <a:cubicBezTo>
                        <a:pt x="629330" y="-1229"/>
                        <a:pt x="700232" y="43320"/>
                        <a:pt x="725957" y="101672"/>
                      </a:cubicBezTo>
                      <a:cubicBezTo>
                        <a:pt x="741643" y="136182"/>
                        <a:pt x="744780" y="171319"/>
                        <a:pt x="720310" y="202691"/>
                      </a:cubicBezTo>
                      <a:cubicBezTo>
                        <a:pt x="695839" y="234691"/>
                        <a:pt x="660075" y="241593"/>
                        <a:pt x="621801" y="238456"/>
                      </a:cubicBezTo>
                      <a:cubicBezTo>
                        <a:pt x="613016" y="237828"/>
                        <a:pt x="603604" y="237201"/>
                        <a:pt x="595448" y="233436"/>
                      </a:cubicBezTo>
                      <a:cubicBezTo>
                        <a:pt x="572232" y="222770"/>
                        <a:pt x="570977" y="244730"/>
                        <a:pt x="563448" y="255397"/>
                      </a:cubicBezTo>
                      <a:cubicBezTo>
                        <a:pt x="553409" y="269201"/>
                        <a:pt x="570350" y="271083"/>
                        <a:pt x="576624" y="274848"/>
                      </a:cubicBezTo>
                      <a:cubicBezTo>
                        <a:pt x="599212" y="287397"/>
                        <a:pt x="611134" y="304965"/>
                        <a:pt x="616781" y="330691"/>
                      </a:cubicBezTo>
                      <a:cubicBezTo>
                        <a:pt x="635604" y="416651"/>
                        <a:pt x="655683" y="502611"/>
                        <a:pt x="667604" y="589826"/>
                      </a:cubicBezTo>
                      <a:cubicBezTo>
                        <a:pt x="656310" y="617434"/>
                        <a:pt x="644389" y="645042"/>
                        <a:pt x="610506" y="653199"/>
                      </a:cubicBezTo>
                      <a:cubicBezTo>
                        <a:pt x="597330" y="625591"/>
                        <a:pt x="596075" y="594846"/>
                        <a:pt x="589801" y="565356"/>
                      </a:cubicBezTo>
                      <a:cubicBezTo>
                        <a:pt x="577252" y="510141"/>
                        <a:pt x="566585" y="454298"/>
                        <a:pt x="549016" y="394690"/>
                      </a:cubicBezTo>
                      <a:cubicBezTo>
                        <a:pt x="505723" y="458690"/>
                        <a:pt x="459919" y="515788"/>
                        <a:pt x="424782" y="579787"/>
                      </a:cubicBezTo>
                      <a:cubicBezTo>
                        <a:pt x="365174" y="688963"/>
                        <a:pt x="308704" y="800649"/>
                        <a:pt x="248469" y="909825"/>
                      </a:cubicBezTo>
                      <a:cubicBezTo>
                        <a:pt x="243450" y="919236"/>
                        <a:pt x="239058" y="929275"/>
                        <a:pt x="228391" y="934295"/>
                      </a:cubicBezTo>
                      <a:cubicBezTo>
                        <a:pt x="199528" y="930530"/>
                        <a:pt x="180077" y="912962"/>
                        <a:pt x="164391" y="891001"/>
                      </a:cubicBezTo>
                      <a:cubicBezTo>
                        <a:pt x="166274" y="861511"/>
                        <a:pt x="182587" y="837668"/>
                        <a:pt x="193881" y="811315"/>
                      </a:cubicBezTo>
                      <a:cubicBezTo>
                        <a:pt x="223999" y="741041"/>
                        <a:pt x="249097" y="668885"/>
                        <a:pt x="281724" y="599866"/>
                      </a:cubicBezTo>
                      <a:cubicBezTo>
                        <a:pt x="282979" y="596728"/>
                        <a:pt x="276705" y="599238"/>
                        <a:pt x="280469" y="599238"/>
                      </a:cubicBezTo>
                      <a:cubicBezTo>
                        <a:pt x="281724" y="599238"/>
                        <a:pt x="282351" y="599866"/>
                        <a:pt x="281096" y="601748"/>
                      </a:cubicBezTo>
                      <a:cubicBezTo>
                        <a:pt x="261646" y="631865"/>
                        <a:pt x="234038" y="655081"/>
                        <a:pt x="210195" y="681434"/>
                      </a:cubicBezTo>
                      <a:cubicBezTo>
                        <a:pt x="172548" y="722845"/>
                        <a:pt x="133646" y="763002"/>
                        <a:pt x="97254" y="806296"/>
                      </a:cubicBezTo>
                      <a:cubicBezTo>
                        <a:pt x="89725" y="815080"/>
                        <a:pt x="82196" y="823864"/>
                        <a:pt x="70901" y="828884"/>
                      </a:cubicBezTo>
                      <a:cubicBezTo>
                        <a:pt x="40784" y="827002"/>
                        <a:pt x="16941" y="814453"/>
                        <a:pt x="0" y="788727"/>
                      </a:cubicBezTo>
                      <a:cubicBezTo>
                        <a:pt x="1255" y="776178"/>
                        <a:pt x="10039" y="768021"/>
                        <a:pt x="16941" y="759237"/>
                      </a:cubicBezTo>
                      <a:cubicBezTo>
                        <a:pt x="87215" y="662610"/>
                        <a:pt x="163136" y="571003"/>
                        <a:pt x="236548" y="476886"/>
                      </a:cubicBezTo>
                      <a:cubicBezTo>
                        <a:pt x="283606" y="416651"/>
                        <a:pt x="316861" y="347004"/>
                        <a:pt x="356390" y="281122"/>
                      </a:cubicBezTo>
                      <a:cubicBezTo>
                        <a:pt x="357018" y="279867"/>
                        <a:pt x="357018" y="277985"/>
                        <a:pt x="354508" y="274220"/>
                      </a:cubicBezTo>
                      <a:cubicBezTo>
                        <a:pt x="313724" y="276103"/>
                        <a:pt x="272940" y="283632"/>
                        <a:pt x="232156" y="289279"/>
                      </a:cubicBezTo>
                      <a:cubicBezTo>
                        <a:pt x="182587" y="296181"/>
                        <a:pt x="133646" y="302456"/>
                        <a:pt x="84705" y="313750"/>
                      </a:cubicBezTo>
                      <a:cubicBezTo>
                        <a:pt x="78431" y="315004"/>
                        <a:pt x="72156" y="316259"/>
                        <a:pt x="66510" y="313122"/>
                      </a:cubicBezTo>
                      <a:cubicBezTo>
                        <a:pt x="63372" y="279240"/>
                        <a:pt x="81568" y="255397"/>
                        <a:pt x="102274" y="2321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12"/>
                <p:cNvSpPr/>
                <p:nvPr/>
              </p:nvSpPr>
              <p:spPr>
                <a:xfrm>
                  <a:off x="7739285" y="963493"/>
                  <a:ext cx="859603" cy="834505"/>
                </a:xfrm>
                <a:custGeom>
                  <a:avLst/>
                  <a:gdLst/>
                  <a:ahLst/>
                  <a:cxnLst/>
                  <a:rect l="l" t="t" r="r" b="b"/>
                  <a:pathLst>
                    <a:path w="859602" h="834505" extrusionOk="0">
                      <a:moveTo>
                        <a:pt x="166901" y="190382"/>
                      </a:moveTo>
                      <a:cubicBezTo>
                        <a:pt x="185097" y="168422"/>
                        <a:pt x="203293" y="146461"/>
                        <a:pt x="220861" y="124500"/>
                      </a:cubicBezTo>
                      <a:cubicBezTo>
                        <a:pt x="318743" y="125128"/>
                        <a:pt x="416625" y="132657"/>
                        <a:pt x="514507" y="140187"/>
                      </a:cubicBezTo>
                      <a:cubicBezTo>
                        <a:pt x="545252" y="142696"/>
                        <a:pt x="564703" y="159637"/>
                        <a:pt x="584153" y="179088"/>
                      </a:cubicBezTo>
                      <a:cubicBezTo>
                        <a:pt x="589173" y="184108"/>
                        <a:pt x="595447" y="197284"/>
                        <a:pt x="604859" y="185990"/>
                      </a:cubicBezTo>
                      <a:cubicBezTo>
                        <a:pt x="613016" y="176579"/>
                        <a:pt x="632467" y="172186"/>
                        <a:pt x="623055" y="152108"/>
                      </a:cubicBezTo>
                      <a:cubicBezTo>
                        <a:pt x="615526" y="135167"/>
                        <a:pt x="609251" y="117599"/>
                        <a:pt x="609251" y="98148"/>
                      </a:cubicBezTo>
                      <a:cubicBezTo>
                        <a:pt x="607369" y="32893"/>
                        <a:pt x="645016" y="-3499"/>
                        <a:pt x="710270" y="266"/>
                      </a:cubicBezTo>
                      <a:cubicBezTo>
                        <a:pt x="783054" y="4658"/>
                        <a:pt x="858348" y="80579"/>
                        <a:pt x="862113" y="153363"/>
                      </a:cubicBezTo>
                      <a:cubicBezTo>
                        <a:pt x="865877" y="224892"/>
                        <a:pt x="811917" y="268186"/>
                        <a:pt x="742270" y="250617"/>
                      </a:cubicBezTo>
                      <a:cubicBezTo>
                        <a:pt x="728466" y="246853"/>
                        <a:pt x="715290" y="241833"/>
                        <a:pt x="702741" y="235559"/>
                      </a:cubicBezTo>
                      <a:cubicBezTo>
                        <a:pt x="694584" y="231166"/>
                        <a:pt x="689564" y="230539"/>
                        <a:pt x="681408" y="236814"/>
                      </a:cubicBezTo>
                      <a:cubicBezTo>
                        <a:pt x="666349" y="249362"/>
                        <a:pt x="657565" y="260029"/>
                        <a:pt x="678271" y="275088"/>
                      </a:cubicBezTo>
                      <a:cubicBezTo>
                        <a:pt x="697721" y="289519"/>
                        <a:pt x="702741" y="308343"/>
                        <a:pt x="702113" y="332813"/>
                      </a:cubicBezTo>
                      <a:cubicBezTo>
                        <a:pt x="700858" y="421911"/>
                        <a:pt x="703368" y="511008"/>
                        <a:pt x="695839" y="600106"/>
                      </a:cubicBezTo>
                      <a:cubicBezTo>
                        <a:pt x="682035" y="623321"/>
                        <a:pt x="657565" y="635243"/>
                        <a:pt x="637486" y="651556"/>
                      </a:cubicBezTo>
                      <a:cubicBezTo>
                        <a:pt x="633722" y="654066"/>
                        <a:pt x="628702" y="652811"/>
                        <a:pt x="625565" y="649674"/>
                      </a:cubicBezTo>
                      <a:cubicBezTo>
                        <a:pt x="625565" y="572498"/>
                        <a:pt x="625565" y="494694"/>
                        <a:pt x="625565" y="417518"/>
                      </a:cubicBezTo>
                      <a:cubicBezTo>
                        <a:pt x="625565" y="408107"/>
                        <a:pt x="628075" y="398068"/>
                        <a:pt x="621800" y="386773"/>
                      </a:cubicBezTo>
                      <a:cubicBezTo>
                        <a:pt x="607996" y="396813"/>
                        <a:pt x="594820" y="407479"/>
                        <a:pt x="582898" y="418773"/>
                      </a:cubicBezTo>
                      <a:cubicBezTo>
                        <a:pt x="502585" y="490930"/>
                        <a:pt x="428547" y="569361"/>
                        <a:pt x="360155" y="653439"/>
                      </a:cubicBezTo>
                      <a:cubicBezTo>
                        <a:pt x="311841" y="713046"/>
                        <a:pt x="260391" y="770144"/>
                        <a:pt x="208312" y="825987"/>
                      </a:cubicBezTo>
                      <a:cubicBezTo>
                        <a:pt x="204548" y="829751"/>
                        <a:pt x="200783" y="834143"/>
                        <a:pt x="195763" y="836026"/>
                      </a:cubicBezTo>
                      <a:cubicBezTo>
                        <a:pt x="163136" y="831634"/>
                        <a:pt x="148077" y="808418"/>
                        <a:pt x="137411" y="780810"/>
                      </a:cubicBezTo>
                      <a:cubicBezTo>
                        <a:pt x="138038" y="776418"/>
                        <a:pt x="139293" y="772026"/>
                        <a:pt x="141803" y="768261"/>
                      </a:cubicBezTo>
                      <a:cubicBezTo>
                        <a:pt x="201410" y="687948"/>
                        <a:pt x="257881" y="604498"/>
                        <a:pt x="314351" y="526067"/>
                      </a:cubicBezTo>
                      <a:cubicBezTo>
                        <a:pt x="316861" y="524812"/>
                        <a:pt x="315606" y="526067"/>
                        <a:pt x="314351" y="527322"/>
                      </a:cubicBezTo>
                      <a:cubicBezTo>
                        <a:pt x="231528" y="585674"/>
                        <a:pt x="148077" y="642772"/>
                        <a:pt x="65254" y="701125"/>
                      </a:cubicBezTo>
                      <a:cubicBezTo>
                        <a:pt x="63999" y="702380"/>
                        <a:pt x="62117" y="701752"/>
                        <a:pt x="60235" y="702380"/>
                      </a:cubicBezTo>
                      <a:cubicBezTo>
                        <a:pt x="36392" y="687321"/>
                        <a:pt x="8784" y="675399"/>
                        <a:pt x="0" y="644027"/>
                      </a:cubicBezTo>
                      <a:cubicBezTo>
                        <a:pt x="24470" y="612655"/>
                        <a:pt x="57725" y="591321"/>
                        <a:pt x="87215" y="566223"/>
                      </a:cubicBezTo>
                      <a:cubicBezTo>
                        <a:pt x="154979" y="508498"/>
                        <a:pt x="225253" y="453910"/>
                        <a:pt x="295528" y="399322"/>
                      </a:cubicBezTo>
                      <a:cubicBezTo>
                        <a:pt x="355135" y="352264"/>
                        <a:pt x="400311" y="290147"/>
                        <a:pt x="454899" y="238068"/>
                      </a:cubicBezTo>
                      <a:cubicBezTo>
                        <a:pt x="458664" y="234304"/>
                        <a:pt x="463683" y="230539"/>
                        <a:pt x="459919" y="224265"/>
                      </a:cubicBezTo>
                      <a:cubicBezTo>
                        <a:pt x="456782" y="219245"/>
                        <a:pt x="450507" y="219245"/>
                        <a:pt x="445488" y="219245"/>
                      </a:cubicBezTo>
                      <a:cubicBezTo>
                        <a:pt x="406586" y="216108"/>
                        <a:pt x="367684" y="210461"/>
                        <a:pt x="328782" y="209206"/>
                      </a:cubicBezTo>
                      <a:cubicBezTo>
                        <a:pt x="284234" y="207951"/>
                        <a:pt x="240312" y="200422"/>
                        <a:pt x="195763" y="202304"/>
                      </a:cubicBezTo>
                      <a:cubicBezTo>
                        <a:pt x="185097" y="200422"/>
                        <a:pt x="172548" y="203559"/>
                        <a:pt x="166901" y="19038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1" name="Google Shape;421;p12"/>
                <p:cNvSpPr/>
                <p:nvPr/>
              </p:nvSpPr>
              <p:spPr>
                <a:xfrm>
                  <a:off x="6740815" y="175711"/>
                  <a:ext cx="652545" cy="985092"/>
                </a:xfrm>
                <a:custGeom>
                  <a:avLst/>
                  <a:gdLst/>
                  <a:ahLst/>
                  <a:cxnLst/>
                  <a:rect l="l" t="t" r="r" b="b"/>
                  <a:pathLst>
                    <a:path w="652545" h="985092" extrusionOk="0">
                      <a:moveTo>
                        <a:pt x="654629" y="554011"/>
                      </a:moveTo>
                      <a:cubicBezTo>
                        <a:pt x="642080" y="579736"/>
                        <a:pt x="629531" y="606089"/>
                        <a:pt x="616982" y="631814"/>
                      </a:cubicBezTo>
                      <a:cubicBezTo>
                        <a:pt x="608825" y="633069"/>
                        <a:pt x="606943" y="625540"/>
                        <a:pt x="604433" y="620520"/>
                      </a:cubicBezTo>
                      <a:cubicBezTo>
                        <a:pt x="568669" y="543344"/>
                        <a:pt x="534159" y="466795"/>
                        <a:pt x="495257" y="390874"/>
                      </a:cubicBezTo>
                      <a:cubicBezTo>
                        <a:pt x="494630" y="388992"/>
                        <a:pt x="494630" y="387110"/>
                        <a:pt x="495885" y="382718"/>
                      </a:cubicBezTo>
                      <a:cubicBezTo>
                        <a:pt x="483963" y="418482"/>
                        <a:pt x="471415" y="450482"/>
                        <a:pt x="456983" y="481854"/>
                      </a:cubicBezTo>
                      <a:cubicBezTo>
                        <a:pt x="416827" y="570324"/>
                        <a:pt x="395493" y="664441"/>
                        <a:pt x="371650" y="757304"/>
                      </a:cubicBezTo>
                      <a:cubicBezTo>
                        <a:pt x="354082" y="825695"/>
                        <a:pt x="334003" y="892832"/>
                        <a:pt x="315180" y="960597"/>
                      </a:cubicBezTo>
                      <a:cubicBezTo>
                        <a:pt x="313298" y="968126"/>
                        <a:pt x="310788" y="976283"/>
                        <a:pt x="305768" y="982557"/>
                      </a:cubicBezTo>
                      <a:cubicBezTo>
                        <a:pt x="285063" y="992596"/>
                        <a:pt x="251180" y="982557"/>
                        <a:pt x="229220" y="960597"/>
                      </a:cubicBezTo>
                      <a:cubicBezTo>
                        <a:pt x="225455" y="951185"/>
                        <a:pt x="226710" y="941146"/>
                        <a:pt x="229220" y="931734"/>
                      </a:cubicBezTo>
                      <a:cubicBezTo>
                        <a:pt x="246788" y="845146"/>
                        <a:pt x="259965" y="758559"/>
                        <a:pt x="274396" y="671343"/>
                      </a:cubicBezTo>
                      <a:cubicBezTo>
                        <a:pt x="275651" y="663187"/>
                        <a:pt x="275651" y="654402"/>
                        <a:pt x="280670" y="650010"/>
                      </a:cubicBezTo>
                      <a:cubicBezTo>
                        <a:pt x="238631" y="730323"/>
                        <a:pt x="188435" y="808127"/>
                        <a:pt x="146396" y="890950"/>
                      </a:cubicBezTo>
                      <a:cubicBezTo>
                        <a:pt x="140122" y="903499"/>
                        <a:pt x="135102" y="917303"/>
                        <a:pt x="121299" y="924205"/>
                      </a:cubicBezTo>
                      <a:cubicBezTo>
                        <a:pt x="93691" y="922950"/>
                        <a:pt x="67966" y="917930"/>
                        <a:pt x="47888" y="896597"/>
                      </a:cubicBezTo>
                      <a:cubicBezTo>
                        <a:pt x="44750" y="885303"/>
                        <a:pt x="51025" y="875891"/>
                        <a:pt x="54789" y="866480"/>
                      </a:cubicBezTo>
                      <a:cubicBezTo>
                        <a:pt x="104358" y="752912"/>
                        <a:pt x="158318" y="641226"/>
                        <a:pt x="211651" y="529540"/>
                      </a:cubicBezTo>
                      <a:cubicBezTo>
                        <a:pt x="243651" y="463031"/>
                        <a:pt x="257455" y="389619"/>
                        <a:pt x="283808" y="316208"/>
                      </a:cubicBezTo>
                      <a:cubicBezTo>
                        <a:pt x="260592" y="318718"/>
                        <a:pt x="244278" y="326247"/>
                        <a:pt x="227965" y="332522"/>
                      </a:cubicBezTo>
                      <a:cubicBezTo>
                        <a:pt x="160200" y="358875"/>
                        <a:pt x="91181" y="384600"/>
                        <a:pt x="24672" y="414717"/>
                      </a:cubicBezTo>
                      <a:cubicBezTo>
                        <a:pt x="17142" y="418482"/>
                        <a:pt x="8986" y="424756"/>
                        <a:pt x="201" y="416600"/>
                      </a:cubicBezTo>
                      <a:cubicBezTo>
                        <a:pt x="-1054" y="387110"/>
                        <a:pt x="3339" y="358875"/>
                        <a:pt x="19652" y="333777"/>
                      </a:cubicBezTo>
                      <a:cubicBezTo>
                        <a:pt x="106240" y="293620"/>
                        <a:pt x="193455" y="257228"/>
                        <a:pt x="283180" y="223973"/>
                      </a:cubicBezTo>
                      <a:cubicBezTo>
                        <a:pt x="313298" y="212679"/>
                        <a:pt x="340278" y="209542"/>
                        <a:pt x="369140" y="223973"/>
                      </a:cubicBezTo>
                      <a:cubicBezTo>
                        <a:pt x="375415" y="227111"/>
                        <a:pt x="387964" y="239032"/>
                        <a:pt x="392984" y="222718"/>
                      </a:cubicBezTo>
                      <a:cubicBezTo>
                        <a:pt x="396748" y="209542"/>
                        <a:pt x="412434" y="194483"/>
                        <a:pt x="392356" y="180679"/>
                      </a:cubicBezTo>
                      <a:cubicBezTo>
                        <a:pt x="384199" y="175032"/>
                        <a:pt x="377925" y="167503"/>
                        <a:pt x="371650" y="159974"/>
                      </a:cubicBezTo>
                      <a:cubicBezTo>
                        <a:pt x="318317" y="93464"/>
                        <a:pt x="347180" y="15661"/>
                        <a:pt x="430630" y="2484"/>
                      </a:cubicBezTo>
                      <a:cubicBezTo>
                        <a:pt x="487101" y="-6300"/>
                        <a:pt x="538551" y="8131"/>
                        <a:pt x="581845" y="47033"/>
                      </a:cubicBezTo>
                      <a:cubicBezTo>
                        <a:pt x="615727" y="77778"/>
                        <a:pt x="635805" y="114797"/>
                        <a:pt x="620119" y="161229"/>
                      </a:cubicBezTo>
                      <a:cubicBezTo>
                        <a:pt x="607570" y="200130"/>
                        <a:pt x="563022" y="224601"/>
                        <a:pt x="512199" y="225228"/>
                      </a:cubicBezTo>
                      <a:cubicBezTo>
                        <a:pt x="503414" y="225228"/>
                        <a:pt x="492747" y="218954"/>
                        <a:pt x="485218" y="228993"/>
                      </a:cubicBezTo>
                      <a:cubicBezTo>
                        <a:pt x="470787" y="247816"/>
                        <a:pt x="473924" y="262248"/>
                        <a:pt x="496512" y="269150"/>
                      </a:cubicBezTo>
                      <a:cubicBezTo>
                        <a:pt x="520355" y="276679"/>
                        <a:pt x="533532" y="291738"/>
                        <a:pt x="544826" y="313698"/>
                      </a:cubicBezTo>
                      <a:cubicBezTo>
                        <a:pt x="585610" y="392129"/>
                        <a:pt x="616982" y="474325"/>
                        <a:pt x="654629" y="5540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2" name="Google Shape;422;p12"/>
                <p:cNvSpPr/>
                <p:nvPr/>
              </p:nvSpPr>
              <p:spPr>
                <a:xfrm>
                  <a:off x="6094745" y="5229"/>
                  <a:ext cx="665094" cy="1010190"/>
                </a:xfrm>
                <a:custGeom>
                  <a:avLst/>
                  <a:gdLst/>
                  <a:ahLst/>
                  <a:cxnLst/>
                  <a:rect l="l" t="t" r="r" b="b"/>
                  <a:pathLst>
                    <a:path w="665094" h="1010190" extrusionOk="0">
                      <a:moveTo>
                        <a:pt x="665094" y="504258"/>
                      </a:moveTo>
                      <a:cubicBezTo>
                        <a:pt x="659447" y="531866"/>
                        <a:pt x="653800" y="560101"/>
                        <a:pt x="648153" y="587709"/>
                      </a:cubicBezTo>
                      <a:cubicBezTo>
                        <a:pt x="634350" y="590218"/>
                        <a:pt x="630585" y="577669"/>
                        <a:pt x="624938" y="570140"/>
                      </a:cubicBezTo>
                      <a:cubicBezTo>
                        <a:pt x="581644" y="511160"/>
                        <a:pt x="535840" y="454062"/>
                        <a:pt x="489409" y="398220"/>
                      </a:cubicBezTo>
                      <a:cubicBezTo>
                        <a:pt x="486272" y="394455"/>
                        <a:pt x="483762" y="388808"/>
                        <a:pt x="474978" y="387553"/>
                      </a:cubicBezTo>
                      <a:cubicBezTo>
                        <a:pt x="464311" y="431474"/>
                        <a:pt x="461174" y="476023"/>
                        <a:pt x="452390" y="520572"/>
                      </a:cubicBezTo>
                      <a:cubicBezTo>
                        <a:pt x="436076" y="605905"/>
                        <a:pt x="441095" y="692492"/>
                        <a:pt x="436704" y="778453"/>
                      </a:cubicBezTo>
                      <a:cubicBezTo>
                        <a:pt x="432939" y="846844"/>
                        <a:pt x="431684" y="915236"/>
                        <a:pt x="425409" y="983628"/>
                      </a:cubicBezTo>
                      <a:cubicBezTo>
                        <a:pt x="424782" y="992412"/>
                        <a:pt x="424782" y="1001824"/>
                        <a:pt x="418508" y="1008726"/>
                      </a:cubicBezTo>
                      <a:cubicBezTo>
                        <a:pt x="392155" y="1013745"/>
                        <a:pt x="367057" y="1006844"/>
                        <a:pt x="341959" y="998059"/>
                      </a:cubicBezTo>
                      <a:cubicBezTo>
                        <a:pt x="336312" y="991785"/>
                        <a:pt x="335684" y="983628"/>
                        <a:pt x="335684" y="975471"/>
                      </a:cubicBezTo>
                      <a:cubicBezTo>
                        <a:pt x="335057" y="885746"/>
                        <a:pt x="326900" y="796021"/>
                        <a:pt x="320626" y="706296"/>
                      </a:cubicBezTo>
                      <a:cubicBezTo>
                        <a:pt x="319998" y="696884"/>
                        <a:pt x="322508" y="686845"/>
                        <a:pt x="323135" y="681198"/>
                      </a:cubicBezTo>
                      <a:cubicBezTo>
                        <a:pt x="323763" y="673669"/>
                        <a:pt x="317489" y="676179"/>
                        <a:pt x="321253" y="676179"/>
                      </a:cubicBezTo>
                      <a:cubicBezTo>
                        <a:pt x="321880" y="676179"/>
                        <a:pt x="321880" y="676806"/>
                        <a:pt x="321880" y="677434"/>
                      </a:cubicBezTo>
                      <a:cubicBezTo>
                        <a:pt x="323135" y="701904"/>
                        <a:pt x="313724" y="724492"/>
                        <a:pt x="306822" y="747080"/>
                      </a:cubicBezTo>
                      <a:cubicBezTo>
                        <a:pt x="285489" y="816099"/>
                        <a:pt x="263528" y="884491"/>
                        <a:pt x="245332" y="954138"/>
                      </a:cubicBezTo>
                      <a:cubicBezTo>
                        <a:pt x="242822" y="964177"/>
                        <a:pt x="240312" y="974844"/>
                        <a:pt x="231528" y="982373"/>
                      </a:cubicBezTo>
                      <a:cubicBezTo>
                        <a:pt x="206430" y="992412"/>
                        <a:pt x="182587" y="984883"/>
                        <a:pt x="158117" y="977981"/>
                      </a:cubicBezTo>
                      <a:cubicBezTo>
                        <a:pt x="144941" y="966059"/>
                        <a:pt x="150587" y="951628"/>
                        <a:pt x="153097" y="937824"/>
                      </a:cubicBezTo>
                      <a:cubicBezTo>
                        <a:pt x="173803" y="823629"/>
                        <a:pt x="200156" y="711316"/>
                        <a:pt x="226509" y="598375"/>
                      </a:cubicBezTo>
                      <a:cubicBezTo>
                        <a:pt x="239058" y="546297"/>
                        <a:pt x="240312" y="492337"/>
                        <a:pt x="244077" y="439631"/>
                      </a:cubicBezTo>
                      <a:cubicBezTo>
                        <a:pt x="245959" y="412651"/>
                        <a:pt x="254116" y="385671"/>
                        <a:pt x="248469" y="353671"/>
                      </a:cubicBezTo>
                      <a:cubicBezTo>
                        <a:pt x="204548" y="379396"/>
                        <a:pt x="165019" y="407004"/>
                        <a:pt x="124862" y="434611"/>
                      </a:cubicBezTo>
                      <a:cubicBezTo>
                        <a:pt x="92235" y="457200"/>
                        <a:pt x="58980" y="480415"/>
                        <a:pt x="26353" y="503631"/>
                      </a:cubicBezTo>
                      <a:cubicBezTo>
                        <a:pt x="18823" y="509278"/>
                        <a:pt x="11294" y="516807"/>
                        <a:pt x="0" y="512415"/>
                      </a:cubicBezTo>
                      <a:cubicBezTo>
                        <a:pt x="0" y="484180"/>
                        <a:pt x="0" y="455945"/>
                        <a:pt x="0" y="427710"/>
                      </a:cubicBezTo>
                      <a:cubicBezTo>
                        <a:pt x="82196" y="364965"/>
                        <a:pt x="165646" y="304730"/>
                        <a:pt x="253489" y="248887"/>
                      </a:cubicBezTo>
                      <a:cubicBezTo>
                        <a:pt x="269175" y="238848"/>
                        <a:pt x="282979" y="240730"/>
                        <a:pt x="299292" y="242613"/>
                      </a:cubicBezTo>
                      <a:cubicBezTo>
                        <a:pt x="311841" y="243867"/>
                        <a:pt x="330038" y="253907"/>
                        <a:pt x="336939" y="236338"/>
                      </a:cubicBezTo>
                      <a:cubicBezTo>
                        <a:pt x="343841" y="218142"/>
                        <a:pt x="343214" y="201828"/>
                        <a:pt x="318743" y="189280"/>
                      </a:cubicBezTo>
                      <a:cubicBezTo>
                        <a:pt x="271057" y="165437"/>
                        <a:pt x="250352" y="119633"/>
                        <a:pt x="263528" y="76966"/>
                      </a:cubicBezTo>
                      <a:cubicBezTo>
                        <a:pt x="272940" y="46221"/>
                        <a:pt x="296155" y="26771"/>
                        <a:pt x="325018" y="13594"/>
                      </a:cubicBezTo>
                      <a:cubicBezTo>
                        <a:pt x="391527" y="-16523"/>
                        <a:pt x="488154" y="5437"/>
                        <a:pt x="527056" y="59398"/>
                      </a:cubicBezTo>
                      <a:cubicBezTo>
                        <a:pt x="564703" y="111476"/>
                        <a:pt x="549644" y="167946"/>
                        <a:pt x="488782" y="198691"/>
                      </a:cubicBezTo>
                      <a:cubicBezTo>
                        <a:pt x="476233" y="204966"/>
                        <a:pt x="462429" y="209358"/>
                        <a:pt x="448625" y="211868"/>
                      </a:cubicBezTo>
                      <a:cubicBezTo>
                        <a:pt x="436076" y="214377"/>
                        <a:pt x="431056" y="218142"/>
                        <a:pt x="428547" y="231318"/>
                      </a:cubicBezTo>
                      <a:cubicBezTo>
                        <a:pt x="424155" y="251397"/>
                        <a:pt x="431056" y="260809"/>
                        <a:pt x="449253" y="259554"/>
                      </a:cubicBezTo>
                      <a:cubicBezTo>
                        <a:pt x="477488" y="257671"/>
                        <a:pt x="492546" y="273357"/>
                        <a:pt x="508232" y="293436"/>
                      </a:cubicBezTo>
                      <a:cubicBezTo>
                        <a:pt x="562193" y="363710"/>
                        <a:pt x="618036" y="430847"/>
                        <a:pt x="665094" y="5042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3" name="Google Shape;423;p12"/>
                <p:cNvSpPr/>
                <p:nvPr/>
              </p:nvSpPr>
              <p:spPr>
                <a:xfrm>
                  <a:off x="8103204" y="1542829"/>
                  <a:ext cx="947446" cy="709016"/>
                </a:xfrm>
                <a:custGeom>
                  <a:avLst/>
                  <a:gdLst/>
                  <a:ahLst/>
                  <a:cxnLst/>
                  <a:rect l="l" t="t" r="r" b="b"/>
                  <a:pathLst>
                    <a:path w="947445" h="709015" extrusionOk="0">
                      <a:moveTo>
                        <a:pt x="264155" y="70338"/>
                      </a:moveTo>
                      <a:cubicBezTo>
                        <a:pt x="286743" y="53397"/>
                        <a:pt x="309332" y="37083"/>
                        <a:pt x="331919" y="20142"/>
                      </a:cubicBezTo>
                      <a:cubicBezTo>
                        <a:pt x="433566" y="42103"/>
                        <a:pt x="533330" y="72848"/>
                        <a:pt x="631839" y="106102"/>
                      </a:cubicBezTo>
                      <a:cubicBezTo>
                        <a:pt x="655055" y="113632"/>
                        <a:pt x="658820" y="135592"/>
                        <a:pt x="671996" y="150024"/>
                      </a:cubicBezTo>
                      <a:cubicBezTo>
                        <a:pt x="677643" y="156298"/>
                        <a:pt x="678898" y="171357"/>
                        <a:pt x="693329" y="162573"/>
                      </a:cubicBezTo>
                      <a:cubicBezTo>
                        <a:pt x="704623" y="155671"/>
                        <a:pt x="721565" y="153161"/>
                        <a:pt x="718427" y="133083"/>
                      </a:cubicBezTo>
                      <a:cubicBezTo>
                        <a:pt x="715290" y="114887"/>
                        <a:pt x="713407" y="96691"/>
                        <a:pt x="717172" y="77867"/>
                      </a:cubicBezTo>
                      <a:cubicBezTo>
                        <a:pt x="729721" y="16377"/>
                        <a:pt x="774898" y="-12485"/>
                        <a:pt x="835132" y="5083"/>
                      </a:cubicBezTo>
                      <a:cubicBezTo>
                        <a:pt x="907289" y="25789"/>
                        <a:pt x="964386" y="119279"/>
                        <a:pt x="949328" y="192063"/>
                      </a:cubicBezTo>
                      <a:cubicBezTo>
                        <a:pt x="936151" y="257945"/>
                        <a:pt x="878426" y="287435"/>
                        <a:pt x="817564" y="259827"/>
                      </a:cubicBezTo>
                      <a:cubicBezTo>
                        <a:pt x="805015" y="254180"/>
                        <a:pt x="791211" y="247278"/>
                        <a:pt x="781799" y="236611"/>
                      </a:cubicBezTo>
                      <a:cubicBezTo>
                        <a:pt x="767368" y="220298"/>
                        <a:pt x="756074" y="227827"/>
                        <a:pt x="742898" y="236611"/>
                      </a:cubicBezTo>
                      <a:cubicBezTo>
                        <a:pt x="724702" y="248533"/>
                        <a:pt x="739133" y="259827"/>
                        <a:pt x="745407" y="267356"/>
                      </a:cubicBezTo>
                      <a:cubicBezTo>
                        <a:pt x="761094" y="287435"/>
                        <a:pt x="759211" y="307513"/>
                        <a:pt x="754191" y="330101"/>
                      </a:cubicBezTo>
                      <a:cubicBezTo>
                        <a:pt x="736623" y="416061"/>
                        <a:pt x="712153" y="500767"/>
                        <a:pt x="690192" y="586100"/>
                      </a:cubicBezTo>
                      <a:cubicBezTo>
                        <a:pt x="664467" y="598021"/>
                        <a:pt x="638741" y="610570"/>
                        <a:pt x="612389" y="622492"/>
                      </a:cubicBezTo>
                      <a:cubicBezTo>
                        <a:pt x="604232" y="613080"/>
                        <a:pt x="611134" y="603668"/>
                        <a:pt x="613644" y="594884"/>
                      </a:cubicBezTo>
                      <a:cubicBezTo>
                        <a:pt x="631212" y="527747"/>
                        <a:pt x="645643" y="459355"/>
                        <a:pt x="660074" y="391591"/>
                      </a:cubicBezTo>
                      <a:cubicBezTo>
                        <a:pt x="661957" y="382807"/>
                        <a:pt x="664467" y="374650"/>
                        <a:pt x="663839" y="365866"/>
                      </a:cubicBezTo>
                      <a:cubicBezTo>
                        <a:pt x="656310" y="360219"/>
                        <a:pt x="651918" y="367120"/>
                        <a:pt x="646898" y="369630"/>
                      </a:cubicBezTo>
                      <a:cubicBezTo>
                        <a:pt x="541487" y="425473"/>
                        <a:pt x="441095" y="490100"/>
                        <a:pt x="347606" y="564766"/>
                      </a:cubicBezTo>
                      <a:cubicBezTo>
                        <a:pt x="287998" y="612452"/>
                        <a:pt x="223998" y="655119"/>
                        <a:pt x="161881" y="700295"/>
                      </a:cubicBezTo>
                      <a:cubicBezTo>
                        <a:pt x="156862" y="704060"/>
                        <a:pt x="151842" y="707825"/>
                        <a:pt x="145567" y="709079"/>
                      </a:cubicBezTo>
                      <a:cubicBezTo>
                        <a:pt x="117332" y="693393"/>
                        <a:pt x="111058" y="664531"/>
                        <a:pt x="101019" y="637550"/>
                      </a:cubicBezTo>
                      <a:cubicBezTo>
                        <a:pt x="133646" y="603041"/>
                        <a:pt x="172548" y="576061"/>
                        <a:pt x="207058" y="543433"/>
                      </a:cubicBezTo>
                      <a:cubicBezTo>
                        <a:pt x="244704" y="508296"/>
                        <a:pt x="284234" y="475041"/>
                        <a:pt x="321253" y="438649"/>
                      </a:cubicBezTo>
                      <a:cubicBezTo>
                        <a:pt x="326900" y="433002"/>
                        <a:pt x="334429" y="429238"/>
                        <a:pt x="340076" y="424846"/>
                      </a:cubicBezTo>
                      <a:cubicBezTo>
                        <a:pt x="308077" y="443669"/>
                        <a:pt x="271685" y="454336"/>
                        <a:pt x="237175" y="468767"/>
                      </a:cubicBezTo>
                      <a:cubicBezTo>
                        <a:pt x="186352" y="490100"/>
                        <a:pt x="134274" y="508924"/>
                        <a:pt x="84078" y="532139"/>
                      </a:cubicBezTo>
                      <a:cubicBezTo>
                        <a:pt x="71529" y="537786"/>
                        <a:pt x="58980" y="546570"/>
                        <a:pt x="43294" y="543433"/>
                      </a:cubicBezTo>
                      <a:cubicBezTo>
                        <a:pt x="23843" y="523982"/>
                        <a:pt x="2510" y="505159"/>
                        <a:pt x="0" y="475041"/>
                      </a:cubicBezTo>
                      <a:cubicBezTo>
                        <a:pt x="18196" y="460610"/>
                        <a:pt x="38901" y="449944"/>
                        <a:pt x="59608" y="439904"/>
                      </a:cubicBezTo>
                      <a:cubicBezTo>
                        <a:pt x="146822" y="397238"/>
                        <a:pt x="232156" y="351434"/>
                        <a:pt x="321253" y="311278"/>
                      </a:cubicBezTo>
                      <a:cubicBezTo>
                        <a:pt x="400939" y="275513"/>
                        <a:pt x="468076" y="220925"/>
                        <a:pt x="540859" y="173867"/>
                      </a:cubicBezTo>
                      <a:cubicBezTo>
                        <a:pt x="543369" y="172612"/>
                        <a:pt x="544624" y="170102"/>
                        <a:pt x="544624" y="166965"/>
                      </a:cubicBezTo>
                      <a:cubicBezTo>
                        <a:pt x="538977" y="159435"/>
                        <a:pt x="529565" y="159435"/>
                        <a:pt x="521409" y="156298"/>
                      </a:cubicBezTo>
                      <a:cubicBezTo>
                        <a:pt x="444860" y="129945"/>
                        <a:pt x="367057" y="106730"/>
                        <a:pt x="289253" y="84769"/>
                      </a:cubicBezTo>
                      <a:cubicBezTo>
                        <a:pt x="279214" y="82259"/>
                        <a:pt x="266037" y="84142"/>
                        <a:pt x="264155" y="70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424" name="Google Shape;424;p12"/>
            <p:cNvSpPr/>
            <p:nvPr/>
          </p:nvSpPr>
          <p:spPr>
            <a:xfrm>
              <a:off x="8827379" y="3414985"/>
              <a:ext cx="1032328" cy="1302714"/>
            </a:xfrm>
            <a:custGeom>
              <a:avLst/>
              <a:gdLst/>
              <a:ahLst/>
              <a:cxnLst/>
              <a:rect l="l" t="t" r="r" b="b"/>
              <a:pathLst>
                <a:path w="2120980" h="2676504" extrusionOk="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25" name="Google Shape;425;p12"/>
          <p:cNvGrpSpPr/>
          <p:nvPr/>
        </p:nvGrpSpPr>
        <p:grpSpPr>
          <a:xfrm>
            <a:off x="177107" y="-1586"/>
            <a:ext cx="4090251" cy="3295064"/>
            <a:chOff x="6790785" y="2870113"/>
            <a:chExt cx="4922661" cy="3965645"/>
          </a:xfrm>
        </p:grpSpPr>
        <p:grpSp>
          <p:nvGrpSpPr>
            <p:cNvPr id="426" name="Google Shape;426;p12"/>
            <p:cNvGrpSpPr/>
            <p:nvPr/>
          </p:nvGrpSpPr>
          <p:grpSpPr>
            <a:xfrm flipH="1">
              <a:off x="7024655" y="2870113"/>
              <a:ext cx="1729508" cy="2979184"/>
              <a:chOff x="104059" y="3166540"/>
              <a:chExt cx="1377711" cy="2373191"/>
            </a:xfrm>
          </p:grpSpPr>
          <p:sp>
            <p:nvSpPr>
              <p:cNvPr id="427" name="Google Shape;427;p12"/>
              <p:cNvSpPr/>
              <p:nvPr/>
            </p:nvSpPr>
            <p:spPr>
              <a:xfrm>
                <a:off x="183892" y="3166540"/>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8" name="Google Shape;428;p12"/>
              <p:cNvSpPr/>
              <p:nvPr/>
            </p:nvSpPr>
            <p:spPr>
              <a:xfrm>
                <a:off x="104059" y="5090795"/>
                <a:ext cx="1213247" cy="448936"/>
              </a:xfrm>
              <a:custGeom>
                <a:avLst/>
                <a:gdLst/>
                <a:ahLst/>
                <a:cxnLst/>
                <a:rect l="l" t="t" r="r" b="b"/>
                <a:pathLst>
                  <a:path w="2477106" h="916600" extrusionOk="0">
                    <a:moveTo>
                      <a:pt x="2458824" y="609420"/>
                    </a:moveTo>
                    <a:cubicBezTo>
                      <a:pt x="2439592" y="557208"/>
                      <a:pt x="2404320" y="515634"/>
                      <a:pt x="2370931" y="472751"/>
                    </a:cubicBezTo>
                    <a:cubicBezTo>
                      <a:pt x="2347689" y="448200"/>
                      <a:pt x="2321173" y="427332"/>
                      <a:pt x="2290894" y="412682"/>
                    </a:cubicBezTo>
                    <a:cubicBezTo>
                      <a:pt x="2261432" y="398443"/>
                      <a:pt x="2231233" y="385840"/>
                      <a:pt x="2202263" y="370372"/>
                    </a:cubicBezTo>
                    <a:cubicBezTo>
                      <a:pt x="2194734" y="366362"/>
                      <a:pt x="2186387" y="360879"/>
                      <a:pt x="2176648" y="364480"/>
                    </a:cubicBezTo>
                    <a:cubicBezTo>
                      <a:pt x="2147432" y="357524"/>
                      <a:pt x="2118543" y="348604"/>
                      <a:pt x="2088181" y="347867"/>
                    </a:cubicBezTo>
                    <a:cubicBezTo>
                      <a:pt x="2077788" y="347622"/>
                      <a:pt x="2069604" y="344266"/>
                      <a:pt x="2061257" y="338537"/>
                    </a:cubicBezTo>
                    <a:cubicBezTo>
                      <a:pt x="2026803" y="314887"/>
                      <a:pt x="1989076" y="298682"/>
                      <a:pt x="1947502" y="292545"/>
                    </a:cubicBezTo>
                    <a:cubicBezTo>
                      <a:pt x="1935145" y="290744"/>
                      <a:pt x="1928925" y="286080"/>
                      <a:pt x="1924833" y="273313"/>
                    </a:cubicBezTo>
                    <a:cubicBezTo>
                      <a:pt x="1872702" y="109637"/>
                      <a:pt x="1692987" y="27063"/>
                      <a:pt x="1535941" y="96625"/>
                    </a:cubicBezTo>
                    <a:cubicBezTo>
                      <a:pt x="1500096" y="112502"/>
                      <a:pt x="1464087" y="126169"/>
                      <a:pt x="1426687" y="137217"/>
                    </a:cubicBezTo>
                    <a:cubicBezTo>
                      <a:pt x="1419813" y="139263"/>
                      <a:pt x="1414411" y="141390"/>
                      <a:pt x="1408110" y="134680"/>
                    </a:cubicBezTo>
                    <a:cubicBezTo>
                      <a:pt x="1375702" y="100471"/>
                      <a:pt x="1335602" y="78048"/>
                      <a:pt x="1291819" y="61762"/>
                    </a:cubicBezTo>
                    <a:cubicBezTo>
                      <a:pt x="1281098" y="54397"/>
                      <a:pt x="1270377" y="47031"/>
                      <a:pt x="1256301" y="52924"/>
                    </a:cubicBezTo>
                    <a:lnTo>
                      <a:pt x="1208017" y="48341"/>
                    </a:lnTo>
                    <a:cubicBezTo>
                      <a:pt x="1174872" y="48095"/>
                      <a:pt x="1142301" y="52433"/>
                      <a:pt x="1111121" y="63808"/>
                    </a:cubicBezTo>
                    <a:cubicBezTo>
                      <a:pt x="1099418" y="68064"/>
                      <a:pt x="1088861" y="68719"/>
                      <a:pt x="1076831" y="65772"/>
                    </a:cubicBezTo>
                    <a:cubicBezTo>
                      <a:pt x="1020772" y="52187"/>
                      <a:pt x="964713" y="54970"/>
                      <a:pt x="912419" y="78293"/>
                    </a:cubicBezTo>
                    <a:cubicBezTo>
                      <a:pt x="886313" y="89915"/>
                      <a:pt x="871745" y="82958"/>
                      <a:pt x="851941" y="67491"/>
                    </a:cubicBezTo>
                    <a:cubicBezTo>
                      <a:pt x="754472" y="-8536"/>
                      <a:pt x="647265" y="-21712"/>
                      <a:pt x="537766" y="35001"/>
                    </a:cubicBezTo>
                    <a:cubicBezTo>
                      <a:pt x="493655" y="57834"/>
                      <a:pt x="452491" y="81731"/>
                      <a:pt x="401997" y="86395"/>
                    </a:cubicBezTo>
                    <a:cubicBezTo>
                      <a:pt x="383666" y="88114"/>
                      <a:pt x="366234" y="99735"/>
                      <a:pt x="347902" y="101372"/>
                    </a:cubicBezTo>
                    <a:cubicBezTo>
                      <a:pt x="272039" y="108083"/>
                      <a:pt x="208287" y="138853"/>
                      <a:pt x="154929" y="192539"/>
                    </a:cubicBezTo>
                    <a:cubicBezTo>
                      <a:pt x="149446" y="202769"/>
                      <a:pt x="138070" y="208743"/>
                      <a:pt x="134797" y="220691"/>
                    </a:cubicBezTo>
                    <a:cubicBezTo>
                      <a:pt x="143881" y="224947"/>
                      <a:pt x="153210" y="226747"/>
                      <a:pt x="163113" y="225929"/>
                    </a:cubicBezTo>
                    <a:lnTo>
                      <a:pt x="226619" y="241805"/>
                    </a:lnTo>
                    <a:lnTo>
                      <a:pt x="0" y="496752"/>
                    </a:lnTo>
                    <a:cubicBezTo>
                      <a:pt x="389131" y="805299"/>
                      <a:pt x="1528939" y="1057194"/>
                      <a:pt x="2442129" y="827518"/>
                    </a:cubicBezTo>
                    <a:cubicBezTo>
                      <a:pt x="2455469" y="827927"/>
                      <a:pt x="2457515" y="816961"/>
                      <a:pt x="2460461" y="808204"/>
                    </a:cubicBezTo>
                    <a:cubicBezTo>
                      <a:pt x="2482557" y="741997"/>
                      <a:pt x="2483294" y="675709"/>
                      <a:pt x="2458824" y="609420"/>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9" name="Google Shape;429;p12"/>
              <p:cNvSpPr/>
              <p:nvPr/>
            </p:nvSpPr>
            <p:spPr>
              <a:xfrm>
                <a:off x="183988" y="5117059"/>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0" name="Google Shape;430;p12"/>
              <p:cNvSpPr/>
              <p:nvPr/>
            </p:nvSpPr>
            <p:spPr>
              <a:xfrm>
                <a:off x="724504" y="3483848"/>
                <a:ext cx="757266" cy="1636275"/>
              </a:xfrm>
              <a:custGeom>
                <a:avLst/>
                <a:gdLst/>
                <a:ahLst/>
                <a:cxnLst/>
                <a:rect l="l" t="t" r="r" b="b"/>
                <a:pathLst>
                  <a:path w="1546122" h="3340808" extrusionOk="0">
                    <a:moveTo>
                      <a:pt x="25618" y="3340808"/>
                    </a:moveTo>
                    <a:cubicBezTo>
                      <a:pt x="14979" y="3339417"/>
                      <a:pt x="10478" y="3339172"/>
                      <a:pt x="2" y="3336634"/>
                    </a:cubicBezTo>
                    <a:cubicBezTo>
                      <a:pt x="-243" y="3263881"/>
                      <a:pt x="17761" y="2469482"/>
                      <a:pt x="23653" y="2402866"/>
                    </a:cubicBezTo>
                    <a:cubicBezTo>
                      <a:pt x="31919" y="2309326"/>
                      <a:pt x="39694" y="2215458"/>
                      <a:pt x="69892" y="2125600"/>
                    </a:cubicBezTo>
                    <a:cubicBezTo>
                      <a:pt x="98044" y="2041880"/>
                      <a:pt x="145101" y="1968472"/>
                      <a:pt x="199277" y="1899400"/>
                    </a:cubicBezTo>
                    <a:cubicBezTo>
                      <a:pt x="232503" y="1857091"/>
                      <a:pt x="267693" y="1816499"/>
                      <a:pt x="306730" y="1779345"/>
                    </a:cubicBezTo>
                    <a:cubicBezTo>
                      <a:pt x="375719" y="1713711"/>
                      <a:pt x="453302" y="1659207"/>
                      <a:pt x="532193" y="1606422"/>
                    </a:cubicBezTo>
                    <a:cubicBezTo>
                      <a:pt x="626716" y="1543325"/>
                      <a:pt x="721565" y="1480555"/>
                      <a:pt x="811833" y="1411484"/>
                    </a:cubicBezTo>
                    <a:cubicBezTo>
                      <a:pt x="867155" y="1369174"/>
                      <a:pt x="921577" y="1325636"/>
                      <a:pt x="972643" y="1277925"/>
                    </a:cubicBezTo>
                    <a:cubicBezTo>
                      <a:pt x="1008325" y="1244535"/>
                      <a:pt x="1046297" y="1213519"/>
                      <a:pt x="1080015" y="1178083"/>
                    </a:cubicBezTo>
                    <a:cubicBezTo>
                      <a:pt x="1166026" y="1087816"/>
                      <a:pt x="1245491" y="992475"/>
                      <a:pt x="1297621" y="877739"/>
                    </a:cubicBezTo>
                    <a:cubicBezTo>
                      <a:pt x="1333793" y="798110"/>
                      <a:pt x="1358099" y="714800"/>
                      <a:pt x="1373485" y="628379"/>
                    </a:cubicBezTo>
                    <a:cubicBezTo>
                      <a:pt x="1386497" y="555707"/>
                      <a:pt x="1401309" y="482381"/>
                      <a:pt x="1409902" y="409300"/>
                    </a:cubicBezTo>
                    <a:cubicBezTo>
                      <a:pt x="1412439" y="387940"/>
                      <a:pt x="1412358" y="366253"/>
                      <a:pt x="1413994" y="344648"/>
                    </a:cubicBezTo>
                    <a:cubicBezTo>
                      <a:pt x="1420705" y="253890"/>
                      <a:pt x="1419559" y="162886"/>
                      <a:pt x="1418250" y="71965"/>
                    </a:cubicBezTo>
                    <a:cubicBezTo>
                      <a:pt x="1417923" y="50605"/>
                      <a:pt x="1414649" y="28918"/>
                      <a:pt x="1413913" y="7395"/>
                    </a:cubicBezTo>
                    <a:cubicBezTo>
                      <a:pt x="1421687" y="-7991"/>
                      <a:pt x="1425206" y="4530"/>
                      <a:pt x="1428071" y="10095"/>
                    </a:cubicBezTo>
                    <a:cubicBezTo>
                      <a:pt x="1436500" y="26299"/>
                      <a:pt x="1440919" y="44058"/>
                      <a:pt x="1445256" y="61735"/>
                    </a:cubicBezTo>
                    <a:cubicBezTo>
                      <a:pt x="1511135" y="331308"/>
                      <a:pt x="1556801" y="603746"/>
                      <a:pt x="1543952" y="882403"/>
                    </a:cubicBezTo>
                    <a:cubicBezTo>
                      <a:pt x="1533150" y="1117032"/>
                      <a:pt x="1466780" y="1334066"/>
                      <a:pt x="1318081" y="1520738"/>
                    </a:cubicBezTo>
                    <a:cubicBezTo>
                      <a:pt x="1217175" y="1647504"/>
                      <a:pt x="1080015" y="1738835"/>
                      <a:pt x="937126" y="1812161"/>
                    </a:cubicBezTo>
                    <a:cubicBezTo>
                      <a:pt x="803403" y="1880742"/>
                      <a:pt x="661251" y="1927880"/>
                      <a:pt x="519754" y="1976819"/>
                    </a:cubicBezTo>
                    <a:cubicBezTo>
                      <a:pt x="420485" y="2011109"/>
                      <a:pt x="321134" y="2054565"/>
                      <a:pt x="234222" y="2115861"/>
                    </a:cubicBezTo>
                    <a:cubicBezTo>
                      <a:pt x="187001" y="2149169"/>
                      <a:pt x="150502" y="2180595"/>
                      <a:pt x="114330" y="2225769"/>
                    </a:cubicBezTo>
                    <a:cubicBezTo>
                      <a:pt x="75948" y="2273808"/>
                      <a:pt x="61135" y="2336578"/>
                      <a:pt x="52379" y="2395910"/>
                    </a:cubicBezTo>
                    <a:cubicBezTo>
                      <a:pt x="30364" y="2546491"/>
                      <a:pt x="31510" y="3243749"/>
                      <a:pt x="25618" y="334080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1" name="Google Shape;431;p12"/>
              <p:cNvSpPr/>
              <p:nvPr/>
            </p:nvSpPr>
            <p:spPr>
              <a:xfrm>
                <a:off x="181567" y="3984065"/>
                <a:ext cx="516492" cy="845697"/>
              </a:xfrm>
              <a:custGeom>
                <a:avLst/>
                <a:gdLst/>
                <a:ahLst/>
                <a:cxnLst/>
                <a:rect l="l" t="t" r="r" b="b"/>
                <a:pathLst>
                  <a:path w="1054529" h="1726673" extrusionOk="0">
                    <a:moveTo>
                      <a:pt x="93819" y="8328"/>
                    </a:moveTo>
                    <a:cubicBezTo>
                      <a:pt x="85308" y="64714"/>
                      <a:pt x="87109" y="121591"/>
                      <a:pt x="89891" y="177895"/>
                    </a:cubicBezTo>
                    <a:cubicBezTo>
                      <a:pt x="96193" y="302943"/>
                      <a:pt x="102331" y="428319"/>
                      <a:pt x="143413" y="548457"/>
                    </a:cubicBezTo>
                    <a:cubicBezTo>
                      <a:pt x="171074" y="629394"/>
                      <a:pt x="214284" y="700838"/>
                      <a:pt x="270589" y="765081"/>
                    </a:cubicBezTo>
                    <a:cubicBezTo>
                      <a:pt x="363147" y="870815"/>
                      <a:pt x="470600" y="959118"/>
                      <a:pt x="585091" y="1039647"/>
                    </a:cubicBezTo>
                    <a:cubicBezTo>
                      <a:pt x="658090" y="1090959"/>
                      <a:pt x="734363" y="1137606"/>
                      <a:pt x="804662" y="1192847"/>
                    </a:cubicBezTo>
                    <a:cubicBezTo>
                      <a:pt x="877906" y="1250460"/>
                      <a:pt x="937484" y="1319531"/>
                      <a:pt x="986014" y="1398996"/>
                    </a:cubicBezTo>
                    <a:cubicBezTo>
                      <a:pt x="1022923" y="1459392"/>
                      <a:pt x="1039618" y="1525190"/>
                      <a:pt x="1048456" y="1594424"/>
                    </a:cubicBezTo>
                    <a:cubicBezTo>
                      <a:pt x="1053285" y="1632234"/>
                      <a:pt x="1057868" y="1676098"/>
                      <a:pt x="1051157" y="1726674"/>
                    </a:cubicBezTo>
                    <a:cubicBezTo>
                      <a:pt x="1045510" y="1683382"/>
                      <a:pt x="1039372" y="1632561"/>
                      <a:pt x="1020795" y="1591887"/>
                    </a:cubicBezTo>
                    <a:cubicBezTo>
                      <a:pt x="995753" y="1537056"/>
                      <a:pt x="952052" y="1498838"/>
                      <a:pt x="903604" y="1465448"/>
                    </a:cubicBezTo>
                    <a:cubicBezTo>
                      <a:pt x="842389" y="1423302"/>
                      <a:pt x="772991" y="1399078"/>
                      <a:pt x="703429" y="1375099"/>
                    </a:cubicBezTo>
                    <a:cubicBezTo>
                      <a:pt x="596958" y="1338354"/>
                      <a:pt x="490651" y="1301691"/>
                      <a:pt x="391136" y="1247760"/>
                    </a:cubicBezTo>
                    <a:cubicBezTo>
                      <a:pt x="153807" y="1119193"/>
                      <a:pt x="28840" y="917954"/>
                      <a:pt x="4698" y="651736"/>
                    </a:cubicBezTo>
                    <a:cubicBezTo>
                      <a:pt x="-10524" y="484132"/>
                      <a:pt x="13455" y="319311"/>
                      <a:pt x="44881" y="155308"/>
                    </a:cubicBezTo>
                    <a:cubicBezTo>
                      <a:pt x="53555" y="109970"/>
                      <a:pt x="63458" y="64877"/>
                      <a:pt x="76715" y="20603"/>
                    </a:cubicBezTo>
                    <a:cubicBezTo>
                      <a:pt x="78516" y="14629"/>
                      <a:pt x="80316" y="8000"/>
                      <a:pt x="84163" y="3499"/>
                    </a:cubicBezTo>
                    <a:cubicBezTo>
                      <a:pt x="90546" y="-3621"/>
                      <a:pt x="93328" y="1208"/>
                      <a:pt x="93819" y="832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2" name="Google Shape;432;p12"/>
              <p:cNvSpPr/>
              <p:nvPr/>
            </p:nvSpPr>
            <p:spPr>
              <a:xfrm>
                <a:off x="271672" y="3552490"/>
                <a:ext cx="445358" cy="924023"/>
              </a:xfrm>
              <a:custGeom>
                <a:avLst/>
                <a:gdLst/>
                <a:ahLst/>
                <a:cxnLst/>
                <a:rect l="l" t="t" r="r" b="b"/>
                <a:pathLst>
                  <a:path w="909294" h="1886592" extrusionOk="0">
                    <a:moveTo>
                      <a:pt x="78190" y="6289"/>
                    </a:moveTo>
                    <a:cubicBezTo>
                      <a:pt x="74753" y="41725"/>
                      <a:pt x="71479" y="77243"/>
                      <a:pt x="73525" y="112842"/>
                    </a:cubicBezTo>
                    <a:cubicBezTo>
                      <a:pt x="80072" y="226678"/>
                      <a:pt x="82527" y="341169"/>
                      <a:pt x="115999" y="451486"/>
                    </a:cubicBezTo>
                    <a:cubicBezTo>
                      <a:pt x="137768" y="523258"/>
                      <a:pt x="174840" y="586682"/>
                      <a:pt x="223697" y="643560"/>
                    </a:cubicBezTo>
                    <a:cubicBezTo>
                      <a:pt x="336388" y="774827"/>
                      <a:pt x="476740" y="872050"/>
                      <a:pt x="619710" y="966164"/>
                    </a:cubicBezTo>
                    <a:cubicBezTo>
                      <a:pt x="718079" y="1030897"/>
                      <a:pt x="799017" y="1112080"/>
                      <a:pt x="852866" y="1217978"/>
                    </a:cubicBezTo>
                    <a:cubicBezTo>
                      <a:pt x="875289" y="1262007"/>
                      <a:pt x="883800" y="1310128"/>
                      <a:pt x="889038" y="1358739"/>
                    </a:cubicBezTo>
                    <a:cubicBezTo>
                      <a:pt x="900413" y="1463410"/>
                      <a:pt x="914244" y="1738548"/>
                      <a:pt x="907533" y="1788469"/>
                    </a:cubicBezTo>
                    <a:cubicBezTo>
                      <a:pt x="905651" y="1802709"/>
                      <a:pt x="901968" y="1872598"/>
                      <a:pt x="898204" y="1886592"/>
                    </a:cubicBezTo>
                    <a:cubicBezTo>
                      <a:pt x="897631" y="1811465"/>
                      <a:pt x="880527" y="1411443"/>
                      <a:pt x="875126" y="1382063"/>
                    </a:cubicBezTo>
                    <a:cubicBezTo>
                      <a:pt x="865796" y="1332060"/>
                      <a:pt x="832734" y="1296952"/>
                      <a:pt x="795743" y="1265444"/>
                    </a:cubicBezTo>
                    <a:cubicBezTo>
                      <a:pt x="739111" y="1217324"/>
                      <a:pt x="670777" y="1191954"/>
                      <a:pt x="601788" y="1168221"/>
                    </a:cubicBezTo>
                    <a:cubicBezTo>
                      <a:pt x="507265" y="1135650"/>
                      <a:pt x="412661" y="1103406"/>
                      <a:pt x="324603" y="1054630"/>
                    </a:cubicBezTo>
                    <a:cubicBezTo>
                      <a:pt x="116244" y="939157"/>
                      <a:pt x="14602" y="758460"/>
                      <a:pt x="1754" y="524649"/>
                    </a:cubicBezTo>
                    <a:cubicBezTo>
                      <a:pt x="-7576" y="355900"/>
                      <a:pt x="21476" y="191324"/>
                      <a:pt x="61495" y="28304"/>
                    </a:cubicBezTo>
                    <a:cubicBezTo>
                      <a:pt x="63623" y="19547"/>
                      <a:pt x="66651" y="10708"/>
                      <a:pt x="71234" y="3016"/>
                    </a:cubicBezTo>
                    <a:cubicBezTo>
                      <a:pt x="74753" y="-3040"/>
                      <a:pt x="77535" y="1052"/>
                      <a:pt x="78190" y="6289"/>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3" name="Google Shape;433;p12"/>
              <p:cNvSpPr/>
              <p:nvPr/>
            </p:nvSpPr>
            <p:spPr>
              <a:xfrm>
                <a:off x="734223" y="3166619"/>
                <a:ext cx="426124" cy="1135422"/>
              </a:xfrm>
              <a:custGeom>
                <a:avLst/>
                <a:gdLst/>
                <a:ahLst/>
                <a:cxnLst/>
                <a:rect l="l" t="t" r="r" b="b"/>
                <a:pathLst>
                  <a:path w="870023" h="2318208" extrusionOk="0">
                    <a:moveTo>
                      <a:pt x="11257" y="2318190"/>
                    </a:moveTo>
                    <a:cubicBezTo>
                      <a:pt x="-14113" y="2142157"/>
                      <a:pt x="10520" y="1380985"/>
                      <a:pt x="16249" y="1303730"/>
                    </a:cubicBezTo>
                    <a:cubicBezTo>
                      <a:pt x="23614" y="1205197"/>
                      <a:pt x="61914" y="1120495"/>
                      <a:pt x="125502" y="1044550"/>
                    </a:cubicBezTo>
                    <a:cubicBezTo>
                      <a:pt x="193264" y="963694"/>
                      <a:pt x="281648" y="910418"/>
                      <a:pt x="366514" y="851904"/>
                    </a:cubicBezTo>
                    <a:cubicBezTo>
                      <a:pt x="433130" y="805911"/>
                      <a:pt x="497209" y="757054"/>
                      <a:pt x="557605" y="702877"/>
                    </a:cubicBezTo>
                    <a:cubicBezTo>
                      <a:pt x="618984" y="647882"/>
                      <a:pt x="673242" y="587732"/>
                      <a:pt x="713833" y="515960"/>
                    </a:cubicBezTo>
                    <a:cubicBezTo>
                      <a:pt x="741904" y="466366"/>
                      <a:pt x="757944" y="412108"/>
                      <a:pt x="768583" y="356376"/>
                    </a:cubicBezTo>
                    <a:cubicBezTo>
                      <a:pt x="778813" y="303018"/>
                      <a:pt x="782168" y="248923"/>
                      <a:pt x="786587" y="194747"/>
                    </a:cubicBezTo>
                    <a:cubicBezTo>
                      <a:pt x="791498" y="135906"/>
                      <a:pt x="795753" y="77310"/>
                      <a:pt x="797717" y="18714"/>
                    </a:cubicBezTo>
                    <a:cubicBezTo>
                      <a:pt x="797799" y="15604"/>
                      <a:pt x="795426" y="12413"/>
                      <a:pt x="794198" y="9303"/>
                    </a:cubicBezTo>
                    <a:cubicBezTo>
                      <a:pt x="793871" y="5702"/>
                      <a:pt x="793789" y="1283"/>
                      <a:pt x="797636" y="301"/>
                    </a:cubicBezTo>
                    <a:cubicBezTo>
                      <a:pt x="804592" y="-1500"/>
                      <a:pt x="804919" y="5211"/>
                      <a:pt x="806310" y="9221"/>
                    </a:cubicBezTo>
                    <a:cubicBezTo>
                      <a:pt x="816622" y="39010"/>
                      <a:pt x="823005" y="69863"/>
                      <a:pt x="829389" y="100634"/>
                    </a:cubicBezTo>
                    <a:cubicBezTo>
                      <a:pt x="853858" y="218725"/>
                      <a:pt x="871699" y="337636"/>
                      <a:pt x="869898" y="458674"/>
                    </a:cubicBezTo>
                    <a:cubicBezTo>
                      <a:pt x="865888" y="727265"/>
                      <a:pt x="736912" y="919829"/>
                      <a:pt x="489844" y="1030801"/>
                    </a:cubicBezTo>
                    <a:cubicBezTo>
                      <a:pt x="405469" y="1068692"/>
                      <a:pt x="316757" y="1094798"/>
                      <a:pt x="230746" y="1127942"/>
                    </a:cubicBezTo>
                    <a:cubicBezTo>
                      <a:pt x="182952" y="1146356"/>
                      <a:pt x="111835" y="1193904"/>
                      <a:pt x="75500" y="1231549"/>
                    </a:cubicBezTo>
                    <a:cubicBezTo>
                      <a:pt x="43255" y="1265102"/>
                      <a:pt x="35890" y="1299474"/>
                      <a:pt x="30489" y="1344076"/>
                    </a:cubicBezTo>
                    <a:cubicBezTo>
                      <a:pt x="26151" y="1380166"/>
                      <a:pt x="19686" y="1643274"/>
                      <a:pt x="19195" y="1701788"/>
                    </a:cubicBezTo>
                    <a:cubicBezTo>
                      <a:pt x="18622" y="1765458"/>
                      <a:pt x="11830" y="2321873"/>
                      <a:pt x="11257" y="2318190"/>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34" name="Google Shape;434;p12"/>
            <p:cNvSpPr/>
            <p:nvPr/>
          </p:nvSpPr>
          <p:spPr>
            <a:xfrm>
              <a:off x="6790785" y="5403641"/>
              <a:ext cx="4922661" cy="1432117"/>
            </a:xfrm>
            <a:custGeom>
              <a:avLst/>
              <a:gdLst/>
              <a:ahLst/>
              <a:cxnLst/>
              <a:rect l="l" t="t" r="r" b="b"/>
              <a:pathLst>
                <a:path w="5468347" h="1590869" extrusionOk="0">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35" name="Google Shape;435;p12"/>
          <p:cNvSpPr txBox="1"/>
          <p:nvPr/>
        </p:nvSpPr>
        <p:spPr>
          <a:xfrm>
            <a:off x="1806003" y="1145366"/>
            <a:ext cx="6933101" cy="5519594"/>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chemeClr val="dk1"/>
              </a:buClr>
              <a:buSzPts val="2400"/>
              <a:buFont typeface="Arial"/>
              <a:buChar char="•"/>
            </a:pPr>
            <a:r>
              <a:rPr lang="ro-RO" sz="2400" b="1">
                <a:solidFill>
                  <a:schemeClr val="dk1"/>
                </a:solidFill>
                <a:latin typeface="Arial"/>
                <a:ea typeface="Arial"/>
                <a:cs typeface="Arial"/>
                <a:sym typeface="Arial"/>
              </a:rPr>
              <a:t>Ca elevii, profesorii, părinții să conștientizeze că problemele de mediu trebuie tratate cu seriozitate deoarece ne pot afecta in mod real viața. </a:t>
            </a:r>
            <a:endParaRPr/>
          </a:p>
          <a:p>
            <a:pPr marL="228600" marR="0" lvl="0" indent="-228600" algn="just" rtl="0">
              <a:lnSpc>
                <a:spcPct val="90000"/>
              </a:lnSpc>
              <a:spcBef>
                <a:spcPts val="1000"/>
              </a:spcBef>
              <a:spcAft>
                <a:spcPts val="0"/>
              </a:spcAft>
              <a:buClr>
                <a:schemeClr val="dk1"/>
              </a:buClr>
              <a:buSzPts val="2400"/>
              <a:buFont typeface="Arial"/>
              <a:buChar char="•"/>
            </a:pPr>
            <a:r>
              <a:rPr lang="ro-RO" sz="2400" b="1">
                <a:solidFill>
                  <a:schemeClr val="dk1"/>
                </a:solidFill>
                <a:latin typeface="Arial"/>
                <a:ea typeface="Arial"/>
                <a:cs typeface="Arial"/>
                <a:sym typeface="Arial"/>
              </a:rPr>
              <a:t>Ca măcar într-o comunitate restrânsă să înțelegem că indiferența nu este calea de urmat și că putem deveni un exemplu pentru ceilalți.</a:t>
            </a:r>
            <a:endParaRPr/>
          </a:p>
          <a:p>
            <a:pPr marL="228600" marR="0" lvl="0" indent="-228600" algn="just" rtl="0">
              <a:lnSpc>
                <a:spcPct val="90000"/>
              </a:lnSpc>
              <a:spcBef>
                <a:spcPts val="1000"/>
              </a:spcBef>
              <a:spcAft>
                <a:spcPts val="0"/>
              </a:spcAft>
              <a:buClr>
                <a:schemeClr val="dk1"/>
              </a:buClr>
              <a:buSzPts val="2400"/>
              <a:buFont typeface="Arial"/>
              <a:buChar char="•"/>
            </a:pPr>
            <a:r>
              <a:rPr lang="ro-RO" sz="2400" b="1">
                <a:solidFill>
                  <a:schemeClr val="dk1"/>
                </a:solidFill>
                <a:latin typeface="Arial"/>
                <a:ea typeface="Arial"/>
                <a:cs typeface="Arial"/>
                <a:sym typeface="Arial"/>
              </a:rPr>
              <a:t>Știm că împreună putem face lumea în care trăim un loc mai sigur pentru noi și pentru generațiile viitoare. </a:t>
            </a:r>
            <a:endParaRPr/>
          </a:p>
          <a:p>
            <a:pPr marL="228600" marR="0" lvl="0" indent="-228600" algn="just" rtl="0">
              <a:lnSpc>
                <a:spcPct val="90000"/>
              </a:lnSpc>
              <a:spcBef>
                <a:spcPts val="1000"/>
              </a:spcBef>
              <a:spcAft>
                <a:spcPts val="0"/>
              </a:spcAft>
              <a:buClr>
                <a:schemeClr val="dk1"/>
              </a:buClr>
              <a:buSzPts val="2400"/>
              <a:buFont typeface="Arial"/>
              <a:buChar char="•"/>
            </a:pPr>
            <a:r>
              <a:rPr lang="ro-RO" sz="2400" b="1">
                <a:solidFill>
                  <a:schemeClr val="dk1"/>
                </a:solidFill>
                <a:latin typeface="Arial"/>
                <a:ea typeface="Arial"/>
                <a:cs typeface="Arial"/>
                <a:sym typeface="Arial"/>
              </a:rPr>
              <a:t>Stim că nu putem renunța la tehnologie, dar cu siguranță, o putem utiliza într-un mod </a:t>
            </a:r>
            <a:r>
              <a:rPr lang="ro-RO" sz="3200" b="1">
                <a:solidFill>
                  <a:schemeClr val="dk1"/>
                </a:solidFill>
                <a:latin typeface="Arial"/>
                <a:ea typeface="Arial"/>
                <a:cs typeface="Arial"/>
                <a:sym typeface="Arial"/>
              </a:rPr>
              <a:t>responsabil.</a:t>
            </a:r>
            <a:endParaRPr sz="3200" b="1">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3"/>
          <p:cNvSpPr txBox="1"/>
          <p:nvPr/>
        </p:nvSpPr>
        <p:spPr>
          <a:xfrm>
            <a:off x="3350565" y="3626011"/>
            <a:ext cx="549087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Get a modern PowerPoint  Presentation that is beautifully designed.  </a:t>
            </a:r>
            <a:endParaRPr sz="1200">
              <a:solidFill>
                <a:schemeClr val="lt1"/>
              </a:solidFill>
              <a:latin typeface="Arial"/>
              <a:ea typeface="Arial"/>
              <a:cs typeface="Arial"/>
              <a:sym typeface="Arial"/>
            </a:endParaRPr>
          </a:p>
        </p:txBody>
      </p:sp>
      <p:grpSp>
        <p:nvGrpSpPr>
          <p:cNvPr id="441" name="Google Shape;441;p13"/>
          <p:cNvGrpSpPr/>
          <p:nvPr/>
        </p:nvGrpSpPr>
        <p:grpSpPr>
          <a:xfrm>
            <a:off x="1929028" y="1444460"/>
            <a:ext cx="7793513" cy="3969079"/>
            <a:chOff x="-548507" y="477868"/>
            <a:chExt cx="11570449" cy="6357177"/>
          </a:xfrm>
        </p:grpSpPr>
        <p:sp>
          <p:nvSpPr>
            <p:cNvPr id="442" name="Google Shape;442;p13"/>
            <p:cNvSpPr/>
            <p:nvPr/>
          </p:nvSpPr>
          <p:spPr>
            <a:xfrm>
              <a:off x="-482765" y="6440599"/>
              <a:ext cx="11438966" cy="394446"/>
            </a:xfrm>
            <a:custGeom>
              <a:avLst/>
              <a:gdLst/>
              <a:ahLst/>
              <a:cxnLst/>
              <a:rect l="l" t="t" r="r" b="b"/>
              <a:pathLst>
                <a:path w="1657350" h="57150" extrusionOk="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3" name="Google Shape;443;p13"/>
            <p:cNvSpPr/>
            <p:nvPr/>
          </p:nvSpPr>
          <p:spPr>
            <a:xfrm>
              <a:off x="700575" y="477868"/>
              <a:ext cx="9072285" cy="5916709"/>
            </a:xfrm>
            <a:custGeom>
              <a:avLst/>
              <a:gdLst/>
              <a:ahLst/>
              <a:cxnLst/>
              <a:rect l="l" t="t" r="r" b="b"/>
              <a:pathLst>
                <a:path w="1314450" h="857250" extrusionOk="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4" name="Google Shape;444;p13"/>
            <p:cNvSpPr/>
            <p:nvPr/>
          </p:nvSpPr>
          <p:spPr>
            <a:xfrm>
              <a:off x="1088451" y="839448"/>
              <a:ext cx="8283390" cy="5062073"/>
            </a:xfrm>
            <a:custGeom>
              <a:avLst/>
              <a:gdLst/>
              <a:ahLst/>
              <a:cxnLst/>
              <a:rect l="l" t="t" r="r" b="b"/>
              <a:pathLst>
                <a:path w="1200150" h="733425" extrusionOk="0">
                  <a:moveTo>
                    <a:pt x="7144" y="7144"/>
                  </a:moveTo>
                  <a:lnTo>
                    <a:pt x="1196816" y="7144"/>
                  </a:lnTo>
                  <a:lnTo>
                    <a:pt x="1196816" y="730091"/>
                  </a:lnTo>
                  <a:lnTo>
                    <a:pt x="7144" y="73009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5" name="Google Shape;445;p13"/>
            <p:cNvSpPr/>
            <p:nvPr/>
          </p:nvSpPr>
          <p:spPr>
            <a:xfrm>
              <a:off x="-548507" y="6164484"/>
              <a:ext cx="11570449" cy="460187"/>
            </a:xfrm>
            <a:custGeom>
              <a:avLst/>
              <a:gdLst/>
              <a:ahLst/>
              <a:cxnLst/>
              <a:rect l="l" t="t" r="r" b="b"/>
              <a:pathLst>
                <a:path w="1676400" h="66675" extrusionOk="0">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6" name="Google Shape;446;p13"/>
            <p:cNvSpPr/>
            <p:nvPr/>
          </p:nvSpPr>
          <p:spPr>
            <a:xfrm>
              <a:off x="4438629" y="6215033"/>
              <a:ext cx="1618413" cy="184076"/>
            </a:xfrm>
            <a:custGeom>
              <a:avLst/>
              <a:gdLst/>
              <a:ahLst/>
              <a:cxnLst/>
              <a:rect l="l" t="t" r="r" b="b"/>
              <a:pathLst>
                <a:path w="1618413" h="184076" extrusionOk="0">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47" name="Google Shape;447;p13"/>
            <p:cNvGrpSpPr/>
            <p:nvPr/>
          </p:nvGrpSpPr>
          <p:grpSpPr>
            <a:xfrm>
              <a:off x="1606" y="6382978"/>
              <a:ext cx="413937" cy="115242"/>
              <a:chOff x="5955" y="6353672"/>
              <a:chExt cx="413937" cy="115242"/>
            </a:xfrm>
          </p:grpSpPr>
          <p:sp>
            <p:nvSpPr>
              <p:cNvPr id="448" name="Google Shape;448;p13"/>
              <p:cNvSpPr/>
              <p:nvPr/>
            </p:nvSpPr>
            <p:spPr>
              <a:xfrm>
                <a:off x="5955" y="6353672"/>
                <a:ext cx="413937" cy="115242"/>
              </a:xfrm>
              <a:prstGeom prst="roundRect">
                <a:avLst>
                  <a:gd name="adj" fmla="val 281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9" name="Google Shape;449;p13"/>
              <p:cNvSpPr/>
              <p:nvPr/>
            </p:nvSpPr>
            <p:spPr>
              <a:xfrm>
                <a:off x="99417" y="6382279"/>
                <a:ext cx="227012" cy="55272"/>
              </a:xfrm>
              <a:prstGeom prst="roundRect">
                <a:avLst>
                  <a:gd name="adj" fmla="val 28154"/>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0" name="Google Shape;450;p13"/>
            <p:cNvGrpSpPr/>
            <p:nvPr/>
          </p:nvGrpSpPr>
          <p:grpSpPr>
            <a:xfrm>
              <a:off x="9855291" y="6381600"/>
              <a:ext cx="885989" cy="115242"/>
              <a:chOff x="5955" y="6353672"/>
              <a:chExt cx="413937" cy="115242"/>
            </a:xfrm>
          </p:grpSpPr>
          <p:sp>
            <p:nvSpPr>
              <p:cNvPr id="451" name="Google Shape;451;p13"/>
              <p:cNvSpPr/>
              <p:nvPr/>
            </p:nvSpPr>
            <p:spPr>
              <a:xfrm>
                <a:off x="5955" y="6353672"/>
                <a:ext cx="413937" cy="115242"/>
              </a:xfrm>
              <a:prstGeom prst="roundRect">
                <a:avLst>
                  <a:gd name="adj" fmla="val 281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2" name="Google Shape;452;p13"/>
              <p:cNvSpPr/>
              <p:nvPr/>
            </p:nvSpPr>
            <p:spPr>
              <a:xfrm>
                <a:off x="84761" y="6382279"/>
                <a:ext cx="256326" cy="55272"/>
              </a:xfrm>
              <a:prstGeom prst="roundRect">
                <a:avLst>
                  <a:gd name="adj" fmla="val 28154"/>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53" name="Google Shape;453;p13"/>
            <p:cNvSpPr/>
            <p:nvPr/>
          </p:nvSpPr>
          <p:spPr>
            <a:xfrm>
              <a:off x="3892805" y="496953"/>
              <a:ext cx="5479036" cy="5431217"/>
            </a:xfrm>
            <a:custGeom>
              <a:avLst/>
              <a:gdLst/>
              <a:ahLst/>
              <a:cxnLst/>
              <a:rect l="l" t="t" r="r" b="b"/>
              <a:pathLst>
                <a:path w="3976489" h="4035268" extrusionOk="0">
                  <a:moveTo>
                    <a:pt x="2473335" y="0"/>
                  </a:moveTo>
                  <a:lnTo>
                    <a:pt x="3976489" y="10635"/>
                  </a:lnTo>
                  <a:cubicBezTo>
                    <a:pt x="3973762" y="1342950"/>
                    <a:pt x="3971034" y="2702953"/>
                    <a:pt x="3968307" y="4035268"/>
                  </a:cubicBezTo>
                  <a:lnTo>
                    <a:pt x="0" y="4035268"/>
                  </a:lnTo>
                </a:path>
              </a:pathLst>
            </a:custGeom>
            <a:solidFill>
              <a:srgbClr val="999999">
                <a:alpha val="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54" name="Google Shape;454;p13"/>
          <p:cNvSpPr txBox="1"/>
          <p:nvPr/>
        </p:nvSpPr>
        <p:spPr>
          <a:xfrm>
            <a:off x="3265143" y="1806657"/>
            <a:ext cx="511243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a:solidFill>
                  <a:schemeClr val="dk1"/>
                </a:solidFill>
                <a:latin typeface="Arial"/>
                <a:ea typeface="Arial"/>
                <a:cs typeface="Arial"/>
                <a:sym typeface="Arial"/>
              </a:rPr>
              <a:t>Ce ne poate face diferiți de ceilalți? Nu doar faptul că ne pasă, dar mai ales faptul că am înțeles că putem fi un exemplu în școală și comunitate, că putem deveni vocea care să producă schimbarea. Dar mai ales faptul că ne caracterizează: ÎNCREDEREA, PERSEVERENȚA, CURAJUL. </a:t>
            </a:r>
            <a:endParaRPr/>
          </a:p>
          <a:p>
            <a:pPr marL="0" marR="0" lvl="0" indent="0" algn="l" rtl="0">
              <a:spcBef>
                <a:spcPts val="0"/>
              </a:spcBef>
              <a:spcAft>
                <a:spcPts val="0"/>
              </a:spcAft>
              <a:buNone/>
            </a:pPr>
            <a:r>
              <a:rPr lang="ro-RO" sz="1800" b="1">
                <a:solidFill>
                  <a:schemeClr val="dk1"/>
                </a:solidFill>
                <a:latin typeface="Arial"/>
                <a:ea typeface="Arial"/>
                <a:cs typeface="Arial"/>
                <a:sym typeface="Arial"/>
              </a:rPr>
              <a:t>NATURA ne dă mediul în care trăim, este datoria noastră să dăm naturii înapoi ceea ce este în puterea noastră să dăm.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0712B-0842-1DB1-8363-7363DB37B1CC}"/>
              </a:ext>
            </a:extLst>
          </p:cNvPr>
          <p:cNvSpPr txBox="1"/>
          <p:nvPr/>
        </p:nvSpPr>
        <p:spPr>
          <a:xfrm>
            <a:off x="1707615" y="1156771"/>
            <a:ext cx="8923663" cy="307777"/>
          </a:xfrm>
          <a:prstGeom prst="rect">
            <a:avLst/>
          </a:prstGeom>
          <a:noFill/>
        </p:spPr>
        <p:txBody>
          <a:bodyPr wrap="square" rtlCol="0">
            <a:spAutoFit/>
          </a:bodyPr>
          <a:lstStyle/>
          <a:p>
            <a:r>
              <a:rPr lang="ro-RO" dirty="0"/>
              <a:t>Material realizat în cadrul programului Erasmus+ 2024-1-RO01-KA121-SCH-000216573</a:t>
            </a:r>
            <a:endParaRPr lang="en-US" dirty="0"/>
          </a:p>
        </p:txBody>
      </p:sp>
      <p:sp>
        <p:nvSpPr>
          <p:cNvPr id="4" name="TextBox 3">
            <a:extLst>
              <a:ext uri="{FF2B5EF4-FFF2-40B4-BE49-F238E27FC236}">
                <a16:creationId xmlns:a16="http://schemas.microsoft.com/office/drawing/2014/main" id="{92853A3F-3F04-12FA-F94E-AA45AE57B068}"/>
              </a:ext>
            </a:extLst>
          </p:cNvPr>
          <p:cNvSpPr txBox="1"/>
          <p:nvPr/>
        </p:nvSpPr>
        <p:spPr>
          <a:xfrm>
            <a:off x="1140247" y="2401933"/>
            <a:ext cx="6268596" cy="738664"/>
          </a:xfrm>
          <a:prstGeom prst="rect">
            <a:avLst/>
          </a:prstGeom>
          <a:noFill/>
        </p:spPr>
        <p:txBody>
          <a:bodyPr wrap="square">
            <a:spAutoFit/>
          </a:bodyPr>
          <a:lstStyle/>
          <a:p>
            <a:r>
              <a:rPr lang="en-US" dirty="0">
                <a:solidFill>
                  <a:srgbClr val="666666"/>
                </a:solidFill>
                <a:latin typeface="coranto-2"/>
              </a:rPr>
              <a:t>,,</a:t>
            </a:r>
            <a:r>
              <a:rPr lang="en-US" dirty="0" err="1">
                <a:solidFill>
                  <a:srgbClr val="666666"/>
                </a:solidFill>
                <a:latin typeface="coranto-2"/>
              </a:rPr>
              <a:t>Conţinutul</a:t>
            </a:r>
            <a:r>
              <a:rPr lang="en-US" dirty="0">
                <a:solidFill>
                  <a:srgbClr val="666666"/>
                </a:solidFill>
                <a:latin typeface="coranto-2"/>
              </a:rPr>
              <a:t> </a:t>
            </a:r>
            <a:r>
              <a:rPr lang="en-US" dirty="0" err="1">
                <a:solidFill>
                  <a:srgbClr val="666666"/>
                </a:solidFill>
                <a:latin typeface="coranto-2"/>
              </a:rPr>
              <a:t>prezentului</a:t>
            </a:r>
            <a:r>
              <a:rPr lang="en-US" dirty="0">
                <a:solidFill>
                  <a:srgbClr val="666666"/>
                </a:solidFill>
                <a:latin typeface="coranto-2"/>
              </a:rPr>
              <a:t> material </a:t>
            </a:r>
            <a:r>
              <a:rPr lang="en-US" dirty="0" err="1">
                <a:solidFill>
                  <a:srgbClr val="666666"/>
                </a:solidFill>
                <a:latin typeface="coranto-2"/>
              </a:rPr>
              <a:t>reprezintă</a:t>
            </a:r>
            <a:r>
              <a:rPr lang="en-US" dirty="0">
                <a:solidFill>
                  <a:srgbClr val="666666"/>
                </a:solidFill>
                <a:latin typeface="coranto-2"/>
              </a:rPr>
              <a:t> </a:t>
            </a:r>
            <a:r>
              <a:rPr lang="en-US" dirty="0" err="1">
                <a:solidFill>
                  <a:srgbClr val="666666"/>
                </a:solidFill>
                <a:latin typeface="coranto-2"/>
              </a:rPr>
              <a:t>responsabilitatea</a:t>
            </a:r>
            <a:r>
              <a:rPr lang="en-US" dirty="0">
                <a:solidFill>
                  <a:srgbClr val="666666"/>
                </a:solidFill>
                <a:latin typeface="coranto-2"/>
              </a:rPr>
              <a:t> </a:t>
            </a:r>
            <a:r>
              <a:rPr lang="en-US" dirty="0" err="1">
                <a:solidFill>
                  <a:srgbClr val="666666"/>
                </a:solidFill>
                <a:latin typeface="coranto-2"/>
              </a:rPr>
              <a:t>exclusivă</a:t>
            </a:r>
            <a:r>
              <a:rPr lang="en-US" dirty="0">
                <a:solidFill>
                  <a:srgbClr val="666666"/>
                </a:solidFill>
                <a:latin typeface="coranto-2"/>
              </a:rPr>
              <a:t> a </a:t>
            </a:r>
            <a:r>
              <a:rPr lang="en-US" dirty="0" err="1">
                <a:solidFill>
                  <a:srgbClr val="666666"/>
                </a:solidFill>
                <a:latin typeface="coranto-2"/>
              </a:rPr>
              <a:t>autorilor</a:t>
            </a:r>
            <a:r>
              <a:rPr lang="en-US" dirty="0">
                <a:solidFill>
                  <a:srgbClr val="666666"/>
                </a:solidFill>
                <a:latin typeface="coranto-2"/>
              </a:rPr>
              <a:t>, </a:t>
            </a:r>
            <a:r>
              <a:rPr lang="en-US" dirty="0" err="1">
                <a:solidFill>
                  <a:srgbClr val="666666"/>
                </a:solidFill>
                <a:latin typeface="coranto-2"/>
              </a:rPr>
              <a:t>iar</a:t>
            </a:r>
            <a:r>
              <a:rPr lang="en-US" dirty="0">
                <a:solidFill>
                  <a:srgbClr val="666666"/>
                </a:solidFill>
                <a:latin typeface="coranto-2"/>
              </a:rPr>
              <a:t> </a:t>
            </a:r>
            <a:r>
              <a:rPr lang="en-US" dirty="0" err="1">
                <a:solidFill>
                  <a:srgbClr val="666666"/>
                </a:solidFill>
                <a:latin typeface="coranto-2"/>
              </a:rPr>
              <a:t>Agenţia</a:t>
            </a:r>
            <a:r>
              <a:rPr lang="en-US" dirty="0">
                <a:solidFill>
                  <a:srgbClr val="666666"/>
                </a:solidFill>
                <a:latin typeface="coranto-2"/>
              </a:rPr>
              <a:t> </a:t>
            </a:r>
            <a:r>
              <a:rPr lang="en-US" dirty="0" err="1">
                <a:solidFill>
                  <a:srgbClr val="666666"/>
                </a:solidFill>
                <a:latin typeface="coranto-2"/>
              </a:rPr>
              <a:t>Naţională</a:t>
            </a:r>
            <a:r>
              <a:rPr lang="en-US" dirty="0">
                <a:solidFill>
                  <a:srgbClr val="666666"/>
                </a:solidFill>
                <a:latin typeface="coranto-2"/>
              </a:rPr>
              <a:t> </a:t>
            </a:r>
            <a:r>
              <a:rPr lang="en-US" dirty="0" err="1">
                <a:solidFill>
                  <a:srgbClr val="666666"/>
                </a:solidFill>
                <a:latin typeface="coranto-2"/>
              </a:rPr>
              <a:t>şi</a:t>
            </a:r>
            <a:r>
              <a:rPr lang="en-US" dirty="0">
                <a:solidFill>
                  <a:srgbClr val="666666"/>
                </a:solidFill>
                <a:latin typeface="coranto-2"/>
              </a:rPr>
              <a:t> Comisia </a:t>
            </a:r>
            <a:r>
              <a:rPr lang="en-US" dirty="0" err="1">
                <a:solidFill>
                  <a:srgbClr val="666666"/>
                </a:solidFill>
                <a:latin typeface="coranto-2"/>
              </a:rPr>
              <a:t>Europeană</a:t>
            </a:r>
            <a:r>
              <a:rPr lang="en-US" dirty="0">
                <a:solidFill>
                  <a:srgbClr val="666666"/>
                </a:solidFill>
                <a:latin typeface="coranto-2"/>
              </a:rPr>
              <a:t> nu sunt </a:t>
            </a:r>
            <a:r>
              <a:rPr lang="en-US" dirty="0" err="1">
                <a:solidFill>
                  <a:srgbClr val="666666"/>
                </a:solidFill>
                <a:latin typeface="coranto-2"/>
              </a:rPr>
              <a:t>responsabile</a:t>
            </a:r>
            <a:r>
              <a:rPr lang="en-US" dirty="0">
                <a:solidFill>
                  <a:srgbClr val="666666"/>
                </a:solidFill>
                <a:latin typeface="coranto-2"/>
              </a:rPr>
              <a:t> </a:t>
            </a:r>
            <a:r>
              <a:rPr lang="en-US" dirty="0" err="1">
                <a:solidFill>
                  <a:srgbClr val="666666"/>
                </a:solidFill>
                <a:latin typeface="coranto-2"/>
              </a:rPr>
              <a:t>pentru</a:t>
            </a:r>
            <a:r>
              <a:rPr lang="en-US" dirty="0">
                <a:solidFill>
                  <a:srgbClr val="666666"/>
                </a:solidFill>
                <a:latin typeface="coranto-2"/>
              </a:rPr>
              <a:t> </a:t>
            </a:r>
            <a:r>
              <a:rPr lang="en-US" dirty="0" err="1">
                <a:solidFill>
                  <a:srgbClr val="666666"/>
                </a:solidFill>
                <a:latin typeface="coranto-2"/>
              </a:rPr>
              <a:t>modul</a:t>
            </a:r>
            <a:r>
              <a:rPr lang="en-US" dirty="0">
                <a:solidFill>
                  <a:srgbClr val="666666"/>
                </a:solidFill>
                <a:latin typeface="coranto-2"/>
              </a:rPr>
              <a:t> </a:t>
            </a:r>
            <a:r>
              <a:rPr lang="en-US" dirty="0" err="1">
                <a:solidFill>
                  <a:srgbClr val="666666"/>
                </a:solidFill>
                <a:latin typeface="coranto-2"/>
              </a:rPr>
              <a:t>în</a:t>
            </a:r>
            <a:r>
              <a:rPr lang="en-US" dirty="0">
                <a:solidFill>
                  <a:srgbClr val="666666"/>
                </a:solidFill>
                <a:latin typeface="coranto-2"/>
              </a:rPr>
              <a:t> care </a:t>
            </a:r>
            <a:r>
              <a:rPr lang="en-US" dirty="0" err="1">
                <a:solidFill>
                  <a:srgbClr val="666666"/>
                </a:solidFill>
                <a:latin typeface="coranto-2"/>
              </a:rPr>
              <a:t>va</a:t>
            </a:r>
            <a:r>
              <a:rPr lang="en-US" dirty="0">
                <a:solidFill>
                  <a:srgbClr val="666666"/>
                </a:solidFill>
                <a:latin typeface="coranto-2"/>
              </a:rPr>
              <a:t> fi </a:t>
            </a:r>
            <a:r>
              <a:rPr lang="en-US" dirty="0" err="1">
                <a:solidFill>
                  <a:srgbClr val="666666"/>
                </a:solidFill>
                <a:latin typeface="coranto-2"/>
              </a:rPr>
              <a:t>folosit</a:t>
            </a:r>
            <a:r>
              <a:rPr lang="en-US" dirty="0">
                <a:solidFill>
                  <a:srgbClr val="666666"/>
                </a:solidFill>
                <a:latin typeface="coranto-2"/>
              </a:rPr>
              <a:t> </a:t>
            </a:r>
            <a:r>
              <a:rPr lang="en-US" dirty="0" err="1">
                <a:solidFill>
                  <a:srgbClr val="666666"/>
                </a:solidFill>
                <a:latin typeface="coranto-2"/>
              </a:rPr>
              <a:t>conţinutul</a:t>
            </a:r>
            <a:r>
              <a:rPr lang="en-US" dirty="0">
                <a:solidFill>
                  <a:srgbClr val="666666"/>
                </a:solidFill>
                <a:latin typeface="coranto-2"/>
              </a:rPr>
              <a:t> </a:t>
            </a:r>
            <a:r>
              <a:rPr lang="en-US" dirty="0" err="1">
                <a:solidFill>
                  <a:srgbClr val="666666"/>
                </a:solidFill>
                <a:latin typeface="coranto-2"/>
              </a:rPr>
              <a:t>informaţiei</a:t>
            </a:r>
            <a:r>
              <a:rPr lang="en-US" dirty="0">
                <a:solidFill>
                  <a:srgbClr val="666666"/>
                </a:solidFill>
                <a:latin typeface="coranto-2"/>
              </a:rPr>
              <a:t>”. </a:t>
            </a:r>
            <a:endParaRPr lang="en-US" dirty="0"/>
          </a:p>
        </p:txBody>
      </p:sp>
      <p:pic>
        <p:nvPicPr>
          <p:cNvPr id="7" name="Picture 6">
            <a:extLst>
              <a:ext uri="{FF2B5EF4-FFF2-40B4-BE49-F238E27FC236}">
                <a16:creationId xmlns:a16="http://schemas.microsoft.com/office/drawing/2014/main" id="{162C7C2D-91C8-34F2-99D8-8EC573343D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7557" y="4923129"/>
            <a:ext cx="1823720" cy="382905"/>
          </a:xfrm>
          <a:prstGeom prst="rect">
            <a:avLst/>
          </a:prstGeom>
          <a:noFill/>
          <a:ln>
            <a:noFill/>
          </a:ln>
        </p:spPr>
      </p:pic>
    </p:spTree>
    <p:extLst>
      <p:ext uri="{BB962C8B-B14F-4D97-AF65-F5344CB8AC3E}">
        <p14:creationId xmlns:p14="http://schemas.microsoft.com/office/powerpoint/2010/main" val="1558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5400"/>
              <a:buNone/>
            </a:pPr>
            <a:r>
              <a:rPr lang="ro-RO" b="1" i="1"/>
              <a:t>De ce un astfel de proiect?</a:t>
            </a:r>
            <a:endParaRPr b="1" i="1"/>
          </a:p>
        </p:txBody>
      </p:sp>
      <p:sp>
        <p:nvSpPr>
          <p:cNvPr id="108" name="Google Shape;108;p2"/>
          <p:cNvSpPr/>
          <p:nvPr/>
        </p:nvSpPr>
        <p:spPr>
          <a:xfrm rot="-1547704">
            <a:off x="3520348" y="5234692"/>
            <a:ext cx="1934308" cy="7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2"/>
          <p:cNvSpPr/>
          <p:nvPr/>
        </p:nvSpPr>
        <p:spPr>
          <a:xfrm rot="724390">
            <a:off x="5311315" y="5019188"/>
            <a:ext cx="1934308" cy="7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2"/>
          <p:cNvSpPr/>
          <p:nvPr/>
        </p:nvSpPr>
        <p:spPr>
          <a:xfrm rot="-1547704">
            <a:off x="7102156" y="4803554"/>
            <a:ext cx="1934308" cy="7913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2"/>
          <p:cNvSpPr/>
          <p:nvPr/>
        </p:nvSpPr>
        <p:spPr>
          <a:xfrm rot="724390">
            <a:off x="8893123" y="4588050"/>
            <a:ext cx="1934308" cy="7913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2"/>
          <p:cNvSpPr/>
          <p:nvPr/>
        </p:nvSpPr>
        <p:spPr>
          <a:xfrm rot="-1547704">
            <a:off x="-96572" y="5665699"/>
            <a:ext cx="1934308" cy="7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2"/>
          <p:cNvSpPr/>
          <p:nvPr/>
        </p:nvSpPr>
        <p:spPr>
          <a:xfrm rot="724390">
            <a:off x="1694395" y="5450195"/>
            <a:ext cx="1934308" cy="791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2"/>
          <p:cNvSpPr/>
          <p:nvPr/>
        </p:nvSpPr>
        <p:spPr>
          <a:xfrm rot="8100000">
            <a:off x="4918205" y="1895039"/>
            <a:ext cx="833000" cy="833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5" name="Google Shape;115;p2"/>
          <p:cNvCxnSpPr/>
          <p:nvPr/>
        </p:nvCxnSpPr>
        <p:spPr>
          <a:xfrm>
            <a:off x="5334705" y="2839596"/>
            <a:ext cx="8276" cy="2016867"/>
          </a:xfrm>
          <a:prstGeom prst="straightConnector1">
            <a:avLst/>
          </a:prstGeom>
          <a:noFill/>
          <a:ln w="19050" cap="flat" cmpd="sng">
            <a:solidFill>
              <a:schemeClr val="accent1"/>
            </a:solidFill>
            <a:prstDash val="solid"/>
            <a:miter lim="800000"/>
            <a:headEnd type="none" w="sm" len="sm"/>
            <a:tailEnd type="oval" w="lg" len="lg"/>
          </a:ln>
        </p:spPr>
      </p:cxnSp>
      <p:sp>
        <p:nvSpPr>
          <p:cNvPr id="116" name="Google Shape;116;p2"/>
          <p:cNvSpPr/>
          <p:nvPr/>
        </p:nvSpPr>
        <p:spPr>
          <a:xfrm rot="8100000">
            <a:off x="6785356" y="2297866"/>
            <a:ext cx="833000" cy="833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7" name="Google Shape;117;p2"/>
          <p:cNvCxnSpPr/>
          <p:nvPr/>
        </p:nvCxnSpPr>
        <p:spPr>
          <a:xfrm>
            <a:off x="7201856" y="3242423"/>
            <a:ext cx="8276" cy="2016867"/>
          </a:xfrm>
          <a:prstGeom prst="straightConnector1">
            <a:avLst/>
          </a:prstGeom>
          <a:noFill/>
          <a:ln w="19050" cap="flat" cmpd="sng">
            <a:solidFill>
              <a:schemeClr val="accent2"/>
            </a:solidFill>
            <a:prstDash val="solid"/>
            <a:miter lim="800000"/>
            <a:headEnd type="none" w="sm" len="sm"/>
            <a:tailEnd type="oval" w="lg" len="lg"/>
          </a:ln>
        </p:spPr>
      </p:cxnSp>
      <p:sp>
        <p:nvSpPr>
          <p:cNvPr id="118" name="Google Shape;118;p2"/>
          <p:cNvSpPr/>
          <p:nvPr/>
        </p:nvSpPr>
        <p:spPr>
          <a:xfrm rot="8100000">
            <a:off x="8518562" y="1476163"/>
            <a:ext cx="833000" cy="833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9" name="Google Shape;119;p2"/>
          <p:cNvCxnSpPr/>
          <p:nvPr/>
        </p:nvCxnSpPr>
        <p:spPr>
          <a:xfrm>
            <a:off x="8935062" y="2420720"/>
            <a:ext cx="8276" cy="2016867"/>
          </a:xfrm>
          <a:prstGeom prst="straightConnector1">
            <a:avLst/>
          </a:prstGeom>
          <a:noFill/>
          <a:ln w="19050" cap="flat" cmpd="sng">
            <a:solidFill>
              <a:schemeClr val="accent3"/>
            </a:solidFill>
            <a:prstDash val="solid"/>
            <a:miter lim="800000"/>
            <a:headEnd type="none" w="sm" len="sm"/>
            <a:tailEnd type="oval" w="lg" len="lg"/>
          </a:ln>
        </p:spPr>
      </p:cxnSp>
      <p:sp>
        <p:nvSpPr>
          <p:cNvPr id="120" name="Google Shape;120;p2"/>
          <p:cNvSpPr/>
          <p:nvPr/>
        </p:nvSpPr>
        <p:spPr>
          <a:xfrm rot="8100000">
            <a:off x="10356451" y="1856348"/>
            <a:ext cx="833000" cy="833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1" name="Google Shape;121;p2"/>
          <p:cNvCxnSpPr/>
          <p:nvPr/>
        </p:nvCxnSpPr>
        <p:spPr>
          <a:xfrm>
            <a:off x="10772951" y="2800905"/>
            <a:ext cx="8276" cy="2016867"/>
          </a:xfrm>
          <a:prstGeom prst="straightConnector1">
            <a:avLst/>
          </a:prstGeom>
          <a:noFill/>
          <a:ln w="19050" cap="flat" cmpd="sng">
            <a:solidFill>
              <a:schemeClr val="accent4"/>
            </a:solidFill>
            <a:prstDash val="solid"/>
            <a:miter lim="800000"/>
            <a:headEnd type="none" w="sm" len="sm"/>
            <a:tailEnd type="oval" w="lg" len="lg"/>
          </a:ln>
        </p:spPr>
      </p:cxnSp>
      <p:sp>
        <p:nvSpPr>
          <p:cNvPr id="122" name="Google Shape;122;p2"/>
          <p:cNvSpPr/>
          <p:nvPr/>
        </p:nvSpPr>
        <p:spPr>
          <a:xfrm rot="8100000">
            <a:off x="1323533" y="2297626"/>
            <a:ext cx="833000" cy="833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3" name="Google Shape;123;p2"/>
          <p:cNvCxnSpPr/>
          <p:nvPr/>
        </p:nvCxnSpPr>
        <p:spPr>
          <a:xfrm>
            <a:off x="1740033" y="3242183"/>
            <a:ext cx="8276" cy="2016867"/>
          </a:xfrm>
          <a:prstGeom prst="straightConnector1">
            <a:avLst/>
          </a:prstGeom>
          <a:noFill/>
          <a:ln w="19050" cap="flat" cmpd="sng">
            <a:solidFill>
              <a:schemeClr val="accent5"/>
            </a:solidFill>
            <a:prstDash val="solid"/>
            <a:miter lim="800000"/>
            <a:headEnd type="none" w="sm" len="sm"/>
            <a:tailEnd type="oval" w="lg" len="lg"/>
          </a:ln>
        </p:spPr>
      </p:cxnSp>
      <p:sp>
        <p:nvSpPr>
          <p:cNvPr id="124" name="Google Shape;124;p2"/>
          <p:cNvSpPr/>
          <p:nvPr/>
        </p:nvSpPr>
        <p:spPr>
          <a:xfrm rot="8100000">
            <a:off x="3187145" y="2353193"/>
            <a:ext cx="833000" cy="833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5" name="Google Shape;125;p2"/>
          <p:cNvCxnSpPr>
            <a:stCxn id="124" idx="7"/>
            <a:endCxn id="113" idx="3"/>
          </p:cNvCxnSpPr>
          <p:nvPr/>
        </p:nvCxnSpPr>
        <p:spPr>
          <a:xfrm>
            <a:off x="3603645" y="3186193"/>
            <a:ext cx="3600" cy="2505900"/>
          </a:xfrm>
          <a:prstGeom prst="straightConnector1">
            <a:avLst/>
          </a:prstGeom>
          <a:noFill/>
          <a:ln w="19050" cap="flat" cmpd="sng">
            <a:solidFill>
              <a:schemeClr val="accent6"/>
            </a:solidFill>
            <a:prstDash val="solid"/>
            <a:miter lim="800000"/>
            <a:headEnd type="none" w="sm" len="sm"/>
            <a:tailEnd type="oval" w="lg" len="lg"/>
          </a:ln>
        </p:spPr>
      </p:cxnSp>
      <p:sp>
        <p:nvSpPr>
          <p:cNvPr id="126" name="Google Shape;126;p2"/>
          <p:cNvSpPr txBox="1"/>
          <p:nvPr/>
        </p:nvSpPr>
        <p:spPr>
          <a:xfrm>
            <a:off x="216200" y="3755692"/>
            <a:ext cx="2107662" cy="126188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a:p>
            <a:pPr marL="0" marR="0" lvl="0" indent="0" algn="ctr" rtl="0">
              <a:spcBef>
                <a:spcPts val="0"/>
              </a:spcBef>
              <a:spcAft>
                <a:spcPts val="0"/>
              </a:spcAft>
              <a:buNone/>
            </a:pPr>
            <a:r>
              <a:rPr lang="ro-RO" sz="1600" b="1">
                <a:solidFill>
                  <a:srgbClr val="3F3F3F"/>
                </a:solidFill>
                <a:latin typeface="Arial"/>
                <a:ea typeface="Arial"/>
                <a:cs typeface="Arial"/>
                <a:sym typeface="Arial"/>
              </a:rPr>
              <a:t>Protecția mediului reprezintă o prioritate națională și europeană</a:t>
            </a:r>
            <a:endParaRPr sz="1600" b="1">
              <a:solidFill>
                <a:srgbClr val="3F3F3F"/>
              </a:solidFill>
              <a:latin typeface="Arial"/>
              <a:ea typeface="Arial"/>
              <a:cs typeface="Arial"/>
              <a:sym typeface="Arial"/>
            </a:endParaRPr>
          </a:p>
        </p:txBody>
      </p:sp>
      <p:sp>
        <p:nvSpPr>
          <p:cNvPr id="127" name="Google Shape;127;p2"/>
          <p:cNvSpPr txBox="1"/>
          <p:nvPr/>
        </p:nvSpPr>
        <p:spPr>
          <a:xfrm>
            <a:off x="2356950" y="3683534"/>
            <a:ext cx="2138431" cy="150810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600" b="1">
                <a:solidFill>
                  <a:srgbClr val="3F3F3F"/>
                </a:solidFill>
                <a:latin typeface="Arial"/>
                <a:ea typeface="Arial"/>
                <a:cs typeface="Arial"/>
                <a:sym typeface="Arial"/>
              </a:rPr>
              <a:t>Digitalizarea face parte din viața noastră și este imposibil să renunțăm la ea.</a:t>
            </a:r>
            <a:endParaRPr/>
          </a:p>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128" name="Google Shape;128;p2"/>
          <p:cNvSpPr txBox="1"/>
          <p:nvPr/>
        </p:nvSpPr>
        <p:spPr>
          <a:xfrm>
            <a:off x="8059480" y="2895979"/>
            <a:ext cx="2107662" cy="101566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200" b="1">
                <a:solidFill>
                  <a:srgbClr val="3F3F3F"/>
                </a:solidFill>
                <a:latin typeface="Arial"/>
                <a:ea typeface="Arial"/>
                <a:cs typeface="Arial"/>
                <a:sym typeface="Arial"/>
              </a:rPr>
              <a:t>Nu există programe școlare sau extrașcolare care să facă educație referitoare la poluareaa digitală și efectele ei. </a:t>
            </a:r>
            <a:endParaRPr sz="1200" b="1">
              <a:solidFill>
                <a:srgbClr val="3F3F3F"/>
              </a:solidFill>
              <a:latin typeface="Arial"/>
              <a:ea typeface="Arial"/>
              <a:cs typeface="Arial"/>
              <a:sym typeface="Arial"/>
            </a:endParaRPr>
          </a:p>
        </p:txBody>
      </p:sp>
      <p:sp>
        <p:nvSpPr>
          <p:cNvPr id="129" name="Google Shape;129;p2"/>
          <p:cNvSpPr txBox="1"/>
          <p:nvPr/>
        </p:nvSpPr>
        <p:spPr>
          <a:xfrm>
            <a:off x="9835050" y="3155531"/>
            <a:ext cx="2107662" cy="138499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400" b="1">
                <a:solidFill>
                  <a:srgbClr val="3F3F3F"/>
                </a:solidFill>
                <a:latin typeface="Arial"/>
                <a:ea typeface="Arial"/>
                <a:cs typeface="Arial"/>
                <a:sym typeface="Arial"/>
              </a:rPr>
              <a:t>La nivel personal există o mulțime de lucruri pe care le putem face pentru la limita efectele poluării digitale</a:t>
            </a:r>
            <a:endParaRPr sz="1400" b="1">
              <a:solidFill>
                <a:srgbClr val="3F3F3F"/>
              </a:solidFill>
              <a:latin typeface="Arial"/>
              <a:ea typeface="Arial"/>
              <a:cs typeface="Arial"/>
              <a:sym typeface="Arial"/>
            </a:endParaRPr>
          </a:p>
        </p:txBody>
      </p:sp>
      <p:sp>
        <p:nvSpPr>
          <p:cNvPr id="130" name="Google Shape;130;p2"/>
          <p:cNvSpPr txBox="1"/>
          <p:nvPr/>
        </p:nvSpPr>
        <p:spPr>
          <a:xfrm>
            <a:off x="4274219" y="3349133"/>
            <a:ext cx="2107800" cy="13854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400" b="1">
                <a:solidFill>
                  <a:srgbClr val="3F3F3F"/>
                </a:solidFill>
                <a:latin typeface="Arial"/>
                <a:ea typeface="Arial"/>
                <a:cs typeface="Arial"/>
                <a:sym typeface="Arial"/>
              </a:rPr>
              <a:t>95% dintre persoanele </a:t>
            </a:r>
            <a:r>
              <a:rPr lang="ro-RO" b="1">
                <a:solidFill>
                  <a:srgbClr val="3F3F3F"/>
                </a:solidFill>
              </a:rPr>
              <a:t>chestionate</a:t>
            </a:r>
            <a:r>
              <a:rPr lang="ro-RO" sz="1400" b="1">
                <a:solidFill>
                  <a:srgbClr val="3F3F3F"/>
                </a:solidFill>
                <a:latin typeface="Arial"/>
                <a:ea typeface="Arial"/>
                <a:cs typeface="Arial"/>
                <a:sym typeface="Arial"/>
              </a:rPr>
              <a:t> de noi nu conștientizează impactul negativ al digitalizării asupra mediului. </a:t>
            </a:r>
            <a:endParaRPr sz="1400" b="1">
              <a:solidFill>
                <a:srgbClr val="3F3F3F"/>
              </a:solidFill>
              <a:latin typeface="Arial"/>
              <a:ea typeface="Arial"/>
              <a:cs typeface="Arial"/>
              <a:sym typeface="Arial"/>
            </a:endParaRPr>
          </a:p>
        </p:txBody>
      </p:sp>
      <p:sp>
        <p:nvSpPr>
          <p:cNvPr id="131" name="Google Shape;131;p2"/>
          <p:cNvSpPr txBox="1"/>
          <p:nvPr/>
        </p:nvSpPr>
        <p:spPr>
          <a:xfrm>
            <a:off x="6321388" y="3540313"/>
            <a:ext cx="1984183"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400" b="1">
                <a:solidFill>
                  <a:srgbClr val="3F3F3F"/>
                </a:solidFill>
                <a:latin typeface="Arial"/>
                <a:ea typeface="Arial"/>
                <a:cs typeface="Arial"/>
                <a:sym typeface="Arial"/>
              </a:rPr>
              <a:t>Poluarea digitală este subestimată deoarece efectele ei par inofensiv, uneori chiar invizibile</a:t>
            </a:r>
            <a:endParaRPr sz="1400" b="1">
              <a:solidFill>
                <a:srgbClr val="3F3F3F"/>
              </a:solidFill>
              <a:latin typeface="Arial"/>
              <a:ea typeface="Arial"/>
              <a:cs typeface="Arial"/>
              <a:sym typeface="Arial"/>
            </a:endParaRPr>
          </a:p>
        </p:txBody>
      </p:sp>
      <p:sp>
        <p:nvSpPr>
          <p:cNvPr id="132" name="Google Shape;132;p2"/>
          <p:cNvSpPr/>
          <p:nvPr/>
        </p:nvSpPr>
        <p:spPr>
          <a:xfrm>
            <a:off x="8773364" y="1691196"/>
            <a:ext cx="339947" cy="33994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2"/>
          <p:cNvSpPr/>
          <p:nvPr/>
        </p:nvSpPr>
        <p:spPr>
          <a:xfrm flipH="1">
            <a:off x="1562689" y="2523821"/>
            <a:ext cx="371240" cy="372158"/>
          </a:xfrm>
          <a:custGeom>
            <a:avLst/>
            <a:gdLst/>
            <a:ahLst/>
            <a:cxnLst/>
            <a:rect l="l" t="t" r="r" b="b"/>
            <a:pathLst>
              <a:path w="3240000" h="3248012" extrusionOk="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2"/>
          <p:cNvSpPr/>
          <p:nvPr/>
        </p:nvSpPr>
        <p:spPr>
          <a:xfrm>
            <a:off x="10612493" y="2070776"/>
            <a:ext cx="354310" cy="354310"/>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2"/>
          <p:cNvSpPr/>
          <p:nvPr/>
        </p:nvSpPr>
        <p:spPr>
          <a:xfrm>
            <a:off x="5144630" y="2093123"/>
            <a:ext cx="380149" cy="35585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2"/>
          <p:cNvSpPr/>
          <p:nvPr/>
        </p:nvSpPr>
        <p:spPr>
          <a:xfrm>
            <a:off x="7022020" y="2500821"/>
            <a:ext cx="366321" cy="370442"/>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2"/>
          <p:cNvSpPr/>
          <p:nvPr/>
        </p:nvSpPr>
        <p:spPr>
          <a:xfrm flipH="1">
            <a:off x="3443811" y="2603007"/>
            <a:ext cx="404117" cy="333372"/>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2"/>
          <p:cNvSpPr txBox="1"/>
          <p:nvPr/>
        </p:nvSpPr>
        <p:spPr>
          <a:xfrm>
            <a:off x="712269" y="1104983"/>
            <a:ext cx="697392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a:solidFill>
                  <a:srgbClr val="00B050"/>
                </a:solidFill>
                <a:latin typeface="Arial"/>
                <a:ea typeface="Arial"/>
                <a:cs typeface="Arial"/>
                <a:sym typeface="Arial"/>
              </a:rPr>
              <a:t>În urma analizării  studiilor realizate la nivelul Comisiei Europene și a altor studii realizate de specialiști  am constatat că: </a:t>
            </a:r>
            <a:endParaRPr sz="1800" b="1">
              <a:solidFill>
                <a:srgbClr val="00B050"/>
              </a:solidFill>
              <a:latin typeface="Arial"/>
              <a:ea typeface="Arial"/>
              <a:cs typeface="Arial"/>
              <a:sym typeface="Arial"/>
            </a:endParaRPr>
          </a:p>
        </p:txBody>
      </p:sp>
      <p:sp>
        <p:nvSpPr>
          <p:cNvPr id="139" name="Google Shape;139;p2"/>
          <p:cNvSpPr txBox="1"/>
          <p:nvPr/>
        </p:nvSpPr>
        <p:spPr>
          <a:xfrm>
            <a:off x="5034013" y="5730742"/>
            <a:ext cx="65836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i="1">
                <a:solidFill>
                  <a:schemeClr val="dk1"/>
                </a:solidFill>
                <a:latin typeface="Arial"/>
                <a:ea typeface="Arial"/>
                <a:cs typeface="Arial"/>
                <a:sym typeface="Arial"/>
              </a:rPr>
              <a:t>Ca atare, este momentul să acționăm:</a:t>
            </a:r>
            <a:endParaRPr sz="1800" b="1" i="1">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5400"/>
              <a:buNone/>
            </a:pPr>
            <a:r>
              <a:rPr lang="ro-RO" b="1" i="1"/>
              <a:t>Identificarea problemei</a:t>
            </a:r>
            <a:endParaRPr b="1" i="1"/>
          </a:p>
        </p:txBody>
      </p:sp>
      <p:sp>
        <p:nvSpPr>
          <p:cNvPr id="145" name="Google Shape;145;p3"/>
          <p:cNvSpPr/>
          <p:nvPr/>
        </p:nvSpPr>
        <p:spPr>
          <a:xfrm>
            <a:off x="762000" y="5624967"/>
            <a:ext cx="3200400" cy="585333"/>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3"/>
          <p:cNvSpPr/>
          <p:nvPr/>
        </p:nvSpPr>
        <p:spPr>
          <a:xfrm>
            <a:off x="762001" y="5717578"/>
            <a:ext cx="32004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chemeClr val="lt1"/>
                </a:solidFill>
                <a:latin typeface="Arial"/>
                <a:ea typeface="Arial"/>
                <a:cs typeface="Arial"/>
                <a:sym typeface="Arial"/>
              </a:rPr>
              <a:t>Name Here</a:t>
            </a:r>
            <a:endParaRPr/>
          </a:p>
        </p:txBody>
      </p:sp>
      <p:pic>
        <p:nvPicPr>
          <p:cNvPr id="147" name="Google Shape;147;p3"/>
          <p:cNvPicPr preferRelativeResize="0">
            <a:picLocks noGrp="1"/>
          </p:cNvPicPr>
          <p:nvPr>
            <p:ph type="pic" idx="2"/>
          </p:nvPr>
        </p:nvPicPr>
        <p:blipFill rotWithShape="1">
          <a:blip r:embed="rId3">
            <a:alphaModFix/>
          </a:blip>
          <a:srcRect l="26969" r="26969"/>
          <a:stretch/>
        </p:blipFill>
        <p:spPr>
          <a:xfrm>
            <a:off x="762000" y="1582965"/>
            <a:ext cx="3200400" cy="4627335"/>
          </a:xfrm>
          <a:prstGeom prst="rect">
            <a:avLst/>
          </a:prstGeom>
          <a:noFill/>
          <a:ln>
            <a:noFill/>
          </a:ln>
        </p:spPr>
      </p:pic>
      <p:sp>
        <p:nvSpPr>
          <p:cNvPr id="148" name="Google Shape;148;p3"/>
          <p:cNvSpPr txBox="1"/>
          <p:nvPr/>
        </p:nvSpPr>
        <p:spPr>
          <a:xfrm>
            <a:off x="837398" y="6343048"/>
            <a:ext cx="32004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100">
                <a:solidFill>
                  <a:schemeClr val="dk1"/>
                </a:solidFill>
                <a:latin typeface="Arial"/>
                <a:ea typeface="Arial"/>
                <a:cs typeface="Arial"/>
                <a:sym typeface="Arial"/>
              </a:rPr>
              <a:t>https://unsplash.com/s/photos/technology</a:t>
            </a:r>
            <a:endParaRPr/>
          </a:p>
        </p:txBody>
      </p:sp>
      <p:sp>
        <p:nvSpPr>
          <p:cNvPr id="149" name="Google Shape;149;p3"/>
          <p:cNvSpPr txBox="1"/>
          <p:nvPr/>
        </p:nvSpPr>
        <p:spPr>
          <a:xfrm>
            <a:off x="4572001" y="2603970"/>
            <a:ext cx="6857999"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La nivel școlar avem o multitudine de proiecte privind protecția mediului însă, aproape niciunul dintre ele nu abordează ”inamicul tăcut” care afectează mediul în foarte mare măsură, conform studiilor,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ro-RO" sz="1800">
                <a:solidFill>
                  <a:schemeClr val="dk1"/>
                </a:solidFill>
                <a:latin typeface="Arial"/>
                <a:ea typeface="Arial"/>
                <a:cs typeface="Arial"/>
                <a:sym typeface="Arial"/>
              </a:rPr>
              <a:t>Pe de altă parte, atât digitalizarea, cât și protecția mediului reprezintă priorități ale UE și din aceste motive consider esențial ca tinerii să folosească digitalizarea în mod eficient, protejând mediul în același timp.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body" idx="1"/>
          </p:nvPr>
        </p:nvSpPr>
        <p:spPr>
          <a:xfrm>
            <a:off x="323529" y="339509"/>
            <a:ext cx="11868471"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3600"/>
              <a:buNone/>
            </a:pPr>
            <a:r>
              <a:rPr lang="ro-RO" sz="3600" i="1"/>
              <a:t>Identificarea problemei – cf. studiilor relizate la nivelul UE</a:t>
            </a:r>
            <a:endParaRPr sz="3600" i="1"/>
          </a:p>
        </p:txBody>
      </p:sp>
      <p:grpSp>
        <p:nvGrpSpPr>
          <p:cNvPr id="155" name="Google Shape;155;p4"/>
          <p:cNvGrpSpPr/>
          <p:nvPr/>
        </p:nvGrpSpPr>
        <p:grpSpPr>
          <a:xfrm flipH="1">
            <a:off x="6237919" y="2325729"/>
            <a:ext cx="1233292" cy="2180818"/>
            <a:chOff x="4748872" y="1861088"/>
            <a:chExt cx="1233292" cy="2180818"/>
          </a:xfrm>
        </p:grpSpPr>
        <p:cxnSp>
          <p:nvCxnSpPr>
            <p:cNvPr id="156" name="Google Shape;156;p4"/>
            <p:cNvCxnSpPr/>
            <p:nvPr/>
          </p:nvCxnSpPr>
          <p:spPr>
            <a:xfrm rot="10800000">
              <a:off x="4748872" y="3841849"/>
              <a:ext cx="635276" cy="174566"/>
            </a:xfrm>
            <a:prstGeom prst="bentConnector3">
              <a:avLst>
                <a:gd name="adj1" fmla="val -228464"/>
              </a:avLst>
            </a:prstGeom>
            <a:noFill/>
            <a:ln w="25400" cap="flat" cmpd="sng">
              <a:solidFill>
                <a:srgbClr val="3F3F3F"/>
              </a:solidFill>
              <a:prstDash val="solid"/>
              <a:miter lim="800000"/>
              <a:headEnd type="oval" w="med" len="med"/>
              <a:tailEnd type="oval" w="med" len="med"/>
            </a:ln>
          </p:spPr>
        </p:cxnSp>
        <p:cxnSp>
          <p:nvCxnSpPr>
            <p:cNvPr id="157" name="Google Shape;157;p4"/>
            <p:cNvCxnSpPr/>
            <p:nvPr/>
          </p:nvCxnSpPr>
          <p:spPr>
            <a:xfrm rot="5400000" flipH="1">
              <a:off x="4299598" y="2359340"/>
              <a:ext cx="2180818" cy="1184313"/>
            </a:xfrm>
            <a:prstGeom prst="bentConnector3">
              <a:avLst>
                <a:gd name="adj1" fmla="val 120983"/>
              </a:avLst>
            </a:prstGeom>
            <a:noFill/>
            <a:ln w="25400" cap="flat" cmpd="sng">
              <a:solidFill>
                <a:srgbClr val="3F3F3F"/>
              </a:solidFill>
              <a:prstDash val="solid"/>
              <a:miter lim="800000"/>
              <a:headEnd type="oval" w="med" len="med"/>
              <a:tailEnd type="oval" w="med" len="med"/>
            </a:ln>
          </p:spPr>
        </p:cxnSp>
      </p:grpSp>
      <p:grpSp>
        <p:nvGrpSpPr>
          <p:cNvPr id="158" name="Google Shape;158;p4"/>
          <p:cNvGrpSpPr/>
          <p:nvPr/>
        </p:nvGrpSpPr>
        <p:grpSpPr>
          <a:xfrm>
            <a:off x="4748872" y="1806374"/>
            <a:ext cx="1211932" cy="2707164"/>
            <a:chOff x="4748872" y="1806373"/>
            <a:chExt cx="1211932" cy="2707164"/>
          </a:xfrm>
        </p:grpSpPr>
        <p:cxnSp>
          <p:nvCxnSpPr>
            <p:cNvPr id="159" name="Google Shape;159;p4"/>
            <p:cNvCxnSpPr/>
            <p:nvPr/>
          </p:nvCxnSpPr>
          <p:spPr>
            <a:xfrm rot="5400000" flipH="1">
              <a:off x="4716625" y="3874095"/>
              <a:ext cx="671689" cy="607195"/>
            </a:xfrm>
            <a:prstGeom prst="bentConnector3">
              <a:avLst>
                <a:gd name="adj1" fmla="val 101050"/>
              </a:avLst>
            </a:prstGeom>
            <a:noFill/>
            <a:ln w="25400" cap="flat" cmpd="sng">
              <a:solidFill>
                <a:srgbClr val="3F3F3F"/>
              </a:solidFill>
              <a:prstDash val="solid"/>
              <a:miter lim="800000"/>
              <a:headEnd type="oval" w="med" len="med"/>
              <a:tailEnd type="oval" w="med" len="med"/>
            </a:ln>
          </p:spPr>
        </p:cxnSp>
        <p:cxnSp>
          <p:nvCxnSpPr>
            <p:cNvPr id="160" name="Google Shape;160;p4"/>
            <p:cNvCxnSpPr/>
            <p:nvPr/>
          </p:nvCxnSpPr>
          <p:spPr>
            <a:xfrm rot="5400000" flipH="1">
              <a:off x="4068193" y="2620926"/>
              <a:ext cx="2707163" cy="1078058"/>
            </a:xfrm>
            <a:prstGeom prst="bentConnector3">
              <a:avLst>
                <a:gd name="adj1" fmla="val 99962"/>
              </a:avLst>
            </a:prstGeom>
            <a:noFill/>
            <a:ln w="25400" cap="flat" cmpd="sng">
              <a:solidFill>
                <a:srgbClr val="3F3F3F"/>
              </a:solidFill>
              <a:prstDash val="solid"/>
              <a:miter lim="800000"/>
              <a:headEnd type="oval" w="med" len="med"/>
              <a:tailEnd type="oval" w="med" len="med"/>
            </a:ln>
          </p:spPr>
        </p:cxnSp>
      </p:grpSp>
      <p:sp>
        <p:nvSpPr>
          <p:cNvPr id="161" name="Google Shape;161;p4"/>
          <p:cNvSpPr/>
          <p:nvPr/>
        </p:nvSpPr>
        <p:spPr>
          <a:xfrm>
            <a:off x="4280881" y="1494699"/>
            <a:ext cx="671669" cy="67166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 name="Google Shape;162;p4"/>
          <p:cNvSpPr/>
          <p:nvPr/>
        </p:nvSpPr>
        <p:spPr>
          <a:xfrm>
            <a:off x="7274547" y="3970677"/>
            <a:ext cx="671669" cy="67166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 name="Google Shape;163;p4"/>
          <p:cNvSpPr/>
          <p:nvPr/>
        </p:nvSpPr>
        <p:spPr>
          <a:xfrm>
            <a:off x="7274547" y="1989895"/>
            <a:ext cx="671669" cy="6716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4" name="Google Shape;164;p4"/>
          <p:cNvSpPr/>
          <p:nvPr/>
        </p:nvSpPr>
        <p:spPr>
          <a:xfrm>
            <a:off x="4280881" y="3475483"/>
            <a:ext cx="671669" cy="67166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65" name="Google Shape;165;p4"/>
          <p:cNvGrpSpPr/>
          <p:nvPr/>
        </p:nvGrpSpPr>
        <p:grpSpPr>
          <a:xfrm>
            <a:off x="4441913" y="4612140"/>
            <a:ext cx="3336427" cy="2261435"/>
            <a:chOff x="8575466" y="4002385"/>
            <a:chExt cx="4090559" cy="2772587"/>
          </a:xfrm>
        </p:grpSpPr>
        <p:sp>
          <p:nvSpPr>
            <p:cNvPr id="166" name="Google Shape;166;p4"/>
            <p:cNvSpPr/>
            <p:nvPr/>
          </p:nvSpPr>
          <p:spPr>
            <a:xfrm>
              <a:off x="8575466" y="4961086"/>
              <a:ext cx="1743368" cy="1813886"/>
            </a:xfrm>
            <a:custGeom>
              <a:avLst/>
              <a:gdLst/>
              <a:ahLst/>
              <a:cxnLst/>
              <a:rect l="l" t="t" r="r" b="b"/>
              <a:pathLst>
                <a:path w="1743367" h="1813886" extrusionOk="0">
                  <a:moveTo>
                    <a:pt x="1569189" y="1800667"/>
                  </a:moveTo>
                  <a:cubicBezTo>
                    <a:pt x="1568797" y="1801058"/>
                    <a:pt x="1568405" y="1801450"/>
                    <a:pt x="1568014" y="1801842"/>
                  </a:cubicBezTo>
                  <a:cubicBezTo>
                    <a:pt x="1533146" y="1827307"/>
                    <a:pt x="1454009" y="1810461"/>
                    <a:pt x="1413265" y="1809677"/>
                  </a:cubicBezTo>
                  <a:cubicBezTo>
                    <a:pt x="1282023" y="1806935"/>
                    <a:pt x="1150389" y="1800275"/>
                    <a:pt x="1019146" y="1807718"/>
                  </a:cubicBezTo>
                  <a:cubicBezTo>
                    <a:pt x="1007002" y="1808502"/>
                    <a:pt x="969784" y="1817121"/>
                    <a:pt x="959989" y="1806935"/>
                  </a:cubicBezTo>
                  <a:cubicBezTo>
                    <a:pt x="934133" y="1778336"/>
                    <a:pt x="963515" y="1727406"/>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694163" y="486676"/>
                    <a:pt x="1703174" y="509791"/>
                  </a:cubicBezTo>
                  <a:cubicBezTo>
                    <a:pt x="1716885" y="544658"/>
                    <a:pt x="1704741" y="596371"/>
                    <a:pt x="1711009" y="633981"/>
                  </a:cubicBezTo>
                  <a:cubicBezTo>
                    <a:pt x="1720019" y="688045"/>
                    <a:pt x="1738433" y="740934"/>
                    <a:pt x="1743917" y="795782"/>
                  </a:cubicBezTo>
                  <a:cubicBezTo>
                    <a:pt x="1749402" y="848670"/>
                    <a:pt x="1730989" y="905868"/>
                    <a:pt x="1721978" y="957973"/>
                  </a:cubicBezTo>
                  <a:cubicBezTo>
                    <a:pt x="1701606" y="1075896"/>
                    <a:pt x="1681234" y="1193426"/>
                    <a:pt x="1660862" y="1311348"/>
                  </a:cubicBezTo>
                  <a:cubicBezTo>
                    <a:pt x="1646367" y="1396754"/>
                    <a:pt x="1632655" y="1482159"/>
                    <a:pt x="1618552" y="1567565"/>
                  </a:cubicBezTo>
                  <a:cubicBezTo>
                    <a:pt x="1611500" y="1610267"/>
                    <a:pt x="1604448" y="1652970"/>
                    <a:pt x="1597396" y="1695673"/>
                  </a:cubicBezTo>
                  <a:cubicBezTo>
                    <a:pt x="1593478" y="1723097"/>
                    <a:pt x="1593478" y="1779903"/>
                    <a:pt x="1569189" y="180066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4"/>
            <p:cNvSpPr/>
            <p:nvPr/>
          </p:nvSpPr>
          <p:spPr>
            <a:xfrm>
              <a:off x="10946163" y="4998447"/>
              <a:ext cx="1719862" cy="1770792"/>
            </a:xfrm>
            <a:custGeom>
              <a:avLst/>
              <a:gdLst/>
              <a:ahLst/>
              <a:cxnLst/>
              <a:rect l="l" t="t" r="r" b="b"/>
              <a:pathLst>
                <a:path w="1719861" h="1770791" extrusionOk="0">
                  <a:moveTo>
                    <a:pt x="782411" y="1769183"/>
                  </a:moveTo>
                  <a:cubicBezTo>
                    <a:pt x="771441" y="1777801"/>
                    <a:pt x="721686" y="1769574"/>
                    <a:pt x="707191" y="1769574"/>
                  </a:cubicBezTo>
                  <a:cubicBezTo>
                    <a:pt x="678984" y="1769574"/>
                    <a:pt x="651168" y="1769574"/>
                    <a:pt x="622961" y="1769574"/>
                  </a:cubicBezTo>
                  <a:cubicBezTo>
                    <a:pt x="512874" y="1769574"/>
                    <a:pt x="402787" y="1769574"/>
                    <a:pt x="292309" y="1769574"/>
                  </a:cubicBezTo>
                  <a:cubicBezTo>
                    <a:pt x="286432" y="1764873"/>
                    <a:pt x="285257" y="1758213"/>
                    <a:pt x="283690" y="1751553"/>
                  </a:cubicBezTo>
                  <a:cubicBezTo>
                    <a:pt x="260575" y="1668106"/>
                    <a:pt x="238245" y="1584268"/>
                    <a:pt x="215130" y="1500821"/>
                  </a:cubicBezTo>
                  <a:cubicBezTo>
                    <a:pt x="155582" y="1284565"/>
                    <a:pt x="96816" y="1068309"/>
                    <a:pt x="35309" y="852445"/>
                  </a:cubicBezTo>
                  <a:cubicBezTo>
                    <a:pt x="25906" y="819145"/>
                    <a:pt x="16504" y="786236"/>
                    <a:pt x="4751" y="753720"/>
                  </a:cubicBezTo>
                  <a:cubicBezTo>
                    <a:pt x="1617" y="744709"/>
                    <a:pt x="-342" y="735306"/>
                    <a:pt x="50" y="725904"/>
                  </a:cubicBezTo>
                  <a:cubicBezTo>
                    <a:pt x="50" y="644808"/>
                    <a:pt x="50" y="563320"/>
                    <a:pt x="50" y="482224"/>
                  </a:cubicBez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cubicBezTo>
                    <a:pt x="375755" y="595054"/>
                    <a:pt x="435304" y="587218"/>
                    <a:pt x="494461" y="579383"/>
                  </a:cubicBez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802782" y="1752728"/>
                    <a:pt x="782411" y="176918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4"/>
            <p:cNvSpPr/>
            <p:nvPr/>
          </p:nvSpPr>
          <p:spPr>
            <a:xfrm>
              <a:off x="9396770" y="4836027"/>
              <a:ext cx="403521" cy="376097"/>
            </a:xfrm>
            <a:custGeom>
              <a:avLst/>
              <a:gdLst/>
              <a:ahLst/>
              <a:cxnLst/>
              <a:rect l="l" t="t" r="r" b="b"/>
              <a:pathLst>
                <a:path w="403521" h="376097" extrusionOk="0">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4"/>
            <p:cNvSpPr/>
            <p:nvPr/>
          </p:nvSpPr>
          <p:spPr>
            <a:xfrm>
              <a:off x="11486047" y="4919699"/>
              <a:ext cx="348674" cy="329085"/>
            </a:xfrm>
            <a:custGeom>
              <a:avLst/>
              <a:gdLst/>
              <a:ahLst/>
              <a:cxnLst/>
              <a:rect l="l" t="t" r="r" b="b"/>
              <a:pathLst>
                <a:path w="348673" h="329085" extrusionOk="0">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4"/>
            <p:cNvSpPr/>
            <p:nvPr/>
          </p:nvSpPr>
          <p:spPr>
            <a:xfrm>
              <a:off x="9562096" y="4002922"/>
              <a:ext cx="2162560" cy="1570990"/>
            </a:xfrm>
            <a:custGeom>
              <a:avLst/>
              <a:gdLst/>
              <a:ahLst/>
              <a:cxnLst/>
              <a:rect l="l" t="t" r="r" b="b"/>
              <a:pathLst>
                <a:path w="2162559" h="1570989" extrusionOk="0">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4"/>
            <p:cNvSpPr/>
            <p:nvPr/>
          </p:nvSpPr>
          <p:spPr>
            <a:xfrm>
              <a:off x="10380108" y="4133773"/>
              <a:ext cx="3918" cy="3918"/>
            </a:xfrm>
            <a:custGeom>
              <a:avLst/>
              <a:gdLst/>
              <a:ahLst/>
              <a:cxnLst/>
              <a:rect l="l" t="t" r="r" b="b"/>
              <a:pathLst>
                <a:path w="120000" h="120000" extrusionOk="0">
                  <a:moveTo>
                    <a:pt x="0" y="24012"/>
                  </a:moveTo>
                  <a:cubicBezTo>
                    <a:pt x="0" y="12006"/>
                    <a:pt x="0" y="12006"/>
                    <a:pt x="0" y="0"/>
                  </a:cubicBezTo>
                  <a:cubicBezTo>
                    <a:pt x="12006" y="0"/>
                    <a:pt x="12006" y="12006"/>
                    <a:pt x="23982" y="12006"/>
                  </a:cubicBezTo>
                  <a:cubicBezTo>
                    <a:pt x="23982" y="24012"/>
                    <a:pt x="12006" y="24012"/>
                    <a:pt x="0" y="24012"/>
                  </a:cubicBezTo>
                  <a:close/>
                </a:path>
              </a:pathLst>
            </a:custGeom>
            <a:solidFill>
              <a:srgbClr val="F4970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4"/>
            <p:cNvSpPr/>
            <p:nvPr/>
          </p:nvSpPr>
          <p:spPr>
            <a:xfrm>
              <a:off x="10288390" y="5133457"/>
              <a:ext cx="669923" cy="438780"/>
            </a:xfrm>
            <a:custGeom>
              <a:avLst/>
              <a:gdLst/>
              <a:ahLst/>
              <a:cxnLst/>
              <a:rect l="l" t="t" r="r" b="b"/>
              <a:pathLst>
                <a:path w="669923" h="438780" extrusionOk="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4"/>
            <p:cNvSpPr/>
            <p:nvPr/>
          </p:nvSpPr>
          <p:spPr>
            <a:xfrm>
              <a:off x="10983822" y="4477353"/>
              <a:ext cx="227225" cy="266402"/>
            </a:xfrm>
            <a:custGeom>
              <a:avLst/>
              <a:gdLst/>
              <a:ahLst/>
              <a:cxnLst/>
              <a:rect l="l" t="t" r="r" b="b"/>
              <a:pathLst>
                <a:path w="227225" h="266402" extrusionOk="0">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4"/>
            <p:cNvSpPr/>
            <p:nvPr/>
          </p:nvSpPr>
          <p:spPr>
            <a:xfrm>
              <a:off x="10010670" y="4488323"/>
              <a:ext cx="58765" cy="164543"/>
            </a:xfrm>
            <a:custGeom>
              <a:avLst/>
              <a:gdLst/>
              <a:ahLst/>
              <a:cxnLst/>
              <a:rect l="l" t="t" r="r" b="b"/>
              <a:pathLst>
                <a:path w="58765" h="164542" extrusionOk="0">
                  <a:moveTo>
                    <a:pt x="0" y="168069"/>
                  </a:moveTo>
                  <a:cubicBezTo>
                    <a:pt x="19197" y="114788"/>
                    <a:pt x="52497" y="20372"/>
                    <a:pt x="58765" y="0"/>
                  </a:cubicBezTo>
                </a:path>
              </a:pathLst>
            </a:custGeom>
            <a:solidFill>
              <a:srgbClr val="FEB4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4"/>
            <p:cNvSpPr/>
            <p:nvPr/>
          </p:nvSpPr>
          <p:spPr>
            <a:xfrm>
              <a:off x="10038775" y="4150583"/>
              <a:ext cx="1132210" cy="477957"/>
            </a:xfrm>
            <a:custGeom>
              <a:avLst/>
              <a:gdLst/>
              <a:ahLst/>
              <a:cxnLst/>
              <a:rect l="l" t="t" r="r" b="b"/>
              <a:pathLst>
                <a:path w="1132209" h="477957" extrusionOk="0">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4"/>
            <p:cNvSpPr/>
            <p:nvPr/>
          </p:nvSpPr>
          <p:spPr>
            <a:xfrm>
              <a:off x="10082756" y="4240333"/>
              <a:ext cx="278155" cy="278155"/>
            </a:xfrm>
            <a:custGeom>
              <a:avLst/>
              <a:gdLst/>
              <a:ahLst/>
              <a:cxnLst/>
              <a:rect l="l" t="t" r="r" b="b"/>
              <a:pathLst>
                <a:path w="278155" h="278155" extrusionOk="0">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rgbClr val="FCEE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4"/>
            <p:cNvSpPr/>
            <p:nvPr/>
          </p:nvSpPr>
          <p:spPr>
            <a:xfrm>
              <a:off x="10851013" y="4205466"/>
              <a:ext cx="278155" cy="278155"/>
            </a:xfrm>
            <a:custGeom>
              <a:avLst/>
              <a:gdLst/>
              <a:ahLst/>
              <a:cxnLst/>
              <a:rect l="l" t="t" r="r" b="b"/>
              <a:pathLst>
                <a:path w="278155" h="278155" extrusionOk="0">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rgbClr val="FCEE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4"/>
            <p:cNvSpPr/>
            <p:nvPr/>
          </p:nvSpPr>
          <p:spPr>
            <a:xfrm>
              <a:off x="10147789" y="5363532"/>
              <a:ext cx="1089115" cy="1402530"/>
            </a:xfrm>
            <a:custGeom>
              <a:avLst/>
              <a:gdLst/>
              <a:ahLst/>
              <a:cxnLst/>
              <a:rect l="l" t="t" r="r" b="b"/>
              <a:pathLst>
                <a:path w="1089115" h="1402529" extrusionOk="0">
                  <a:moveTo>
                    <a:pt x="915170" y="763556"/>
                  </a:moveTo>
                  <a:cubicBezTo>
                    <a:pt x="879519" y="634664"/>
                    <a:pt x="845827" y="504597"/>
                    <a:pt x="803125" y="377665"/>
                  </a:cubicBezTo>
                  <a:cubicBezTo>
                    <a:pt x="801558" y="372963"/>
                    <a:pt x="801949" y="368654"/>
                    <a:pt x="801949" y="364344"/>
                  </a:cubicBezTo>
                  <a:cubicBezTo>
                    <a:pt x="801949" y="312631"/>
                    <a:pt x="801949" y="260918"/>
                    <a:pt x="801949" y="209204"/>
                  </a:cubicBezTo>
                  <a:cubicBezTo>
                    <a:pt x="801949" y="172378"/>
                    <a:pt x="802341" y="135944"/>
                    <a:pt x="802733" y="99117"/>
                  </a:cubicBezTo>
                  <a:cubicBezTo>
                    <a:pt x="807826" y="87364"/>
                    <a:pt x="804692" y="75220"/>
                    <a:pt x="805083" y="63075"/>
                  </a:cubicBezTo>
                  <a:cubicBezTo>
                    <a:pt x="805475" y="57198"/>
                    <a:pt x="804692" y="50930"/>
                    <a:pt x="800774" y="46620"/>
                  </a:cubicBezTo>
                  <a:cubicBezTo>
                    <a:pt x="790196" y="35259"/>
                    <a:pt x="780010" y="22723"/>
                    <a:pt x="766690" y="14104"/>
                  </a:cubicBezTo>
                  <a:cubicBezTo>
                    <a:pt x="760030" y="14104"/>
                    <a:pt x="758463" y="18805"/>
                    <a:pt x="757680" y="24290"/>
                  </a:cubicBezTo>
                  <a:cubicBezTo>
                    <a:pt x="756896" y="33300"/>
                    <a:pt x="753370" y="41919"/>
                    <a:pt x="752195" y="50930"/>
                  </a:cubicBezTo>
                  <a:cubicBezTo>
                    <a:pt x="749452" y="74044"/>
                    <a:pt x="741225" y="93633"/>
                    <a:pt x="716936" y="101860"/>
                  </a:cubicBezTo>
                  <a:cubicBezTo>
                    <a:pt x="672666" y="129675"/>
                    <a:pt x="627612" y="156316"/>
                    <a:pt x="583343" y="184523"/>
                  </a:cubicBezTo>
                  <a:cubicBezTo>
                    <a:pt x="580600" y="186873"/>
                    <a:pt x="577466" y="189224"/>
                    <a:pt x="574332" y="191183"/>
                  </a:cubicBezTo>
                  <a:cubicBezTo>
                    <a:pt x="568847" y="197059"/>
                    <a:pt x="559053" y="198235"/>
                    <a:pt x="555135" y="205678"/>
                  </a:cubicBezTo>
                  <a:cubicBezTo>
                    <a:pt x="544166" y="210771"/>
                    <a:pt x="532805" y="209596"/>
                    <a:pt x="521052" y="208812"/>
                  </a:cubicBezTo>
                  <a:cubicBezTo>
                    <a:pt x="523010" y="204895"/>
                    <a:pt x="518309" y="203328"/>
                    <a:pt x="515567" y="202152"/>
                  </a:cubicBezTo>
                  <a:cubicBezTo>
                    <a:pt x="506164" y="198235"/>
                    <a:pt x="497545" y="192750"/>
                    <a:pt x="487751" y="189224"/>
                  </a:cubicBezTo>
                  <a:cubicBezTo>
                    <a:pt x="480308" y="187265"/>
                    <a:pt x="472864" y="186090"/>
                    <a:pt x="467379" y="179822"/>
                  </a:cubicBezTo>
                  <a:cubicBezTo>
                    <a:pt x="447007" y="167677"/>
                    <a:pt x="425068" y="158666"/>
                    <a:pt x="404305" y="147697"/>
                  </a:cubicBezTo>
                  <a:cubicBezTo>
                    <a:pt x="403129" y="146913"/>
                    <a:pt x="401954" y="146521"/>
                    <a:pt x="400779" y="146130"/>
                  </a:cubicBezTo>
                  <a:cubicBezTo>
                    <a:pt x="396861" y="144563"/>
                    <a:pt x="392943" y="142212"/>
                    <a:pt x="389418" y="139469"/>
                  </a:cubicBezTo>
                  <a:cubicBezTo>
                    <a:pt x="338879" y="114005"/>
                    <a:pt x="287950" y="90107"/>
                    <a:pt x="237803" y="64250"/>
                  </a:cubicBezTo>
                  <a:cubicBezTo>
                    <a:pt x="218607" y="55631"/>
                    <a:pt x="200977" y="45053"/>
                    <a:pt x="181780" y="36435"/>
                  </a:cubicBezTo>
                  <a:cubicBezTo>
                    <a:pt x="173553" y="32517"/>
                    <a:pt x="169636" y="26640"/>
                    <a:pt x="167285" y="18021"/>
                  </a:cubicBezTo>
                  <a:cubicBezTo>
                    <a:pt x="165718" y="11753"/>
                    <a:pt x="166501" y="4309"/>
                    <a:pt x="159450" y="0"/>
                  </a:cubicBezTo>
                  <a:cubicBezTo>
                    <a:pt x="146521" y="3134"/>
                    <a:pt x="140253" y="12145"/>
                    <a:pt x="138294" y="24681"/>
                  </a:cubicBezTo>
                  <a:cubicBezTo>
                    <a:pt x="135160" y="43878"/>
                    <a:pt x="131634" y="62683"/>
                    <a:pt x="129283" y="81880"/>
                  </a:cubicBezTo>
                  <a:cubicBezTo>
                    <a:pt x="128500" y="88931"/>
                    <a:pt x="127325" y="95983"/>
                    <a:pt x="129283" y="103035"/>
                  </a:cubicBezTo>
                  <a:cubicBezTo>
                    <a:pt x="128500" y="109303"/>
                    <a:pt x="126933" y="115572"/>
                    <a:pt x="126541" y="121840"/>
                  </a:cubicBezTo>
                  <a:cubicBezTo>
                    <a:pt x="125758" y="137119"/>
                    <a:pt x="118314" y="152006"/>
                    <a:pt x="121448" y="167285"/>
                  </a:cubicBezTo>
                  <a:cubicBezTo>
                    <a:pt x="135160" y="232710"/>
                    <a:pt x="149655" y="298136"/>
                    <a:pt x="162976" y="363561"/>
                  </a:cubicBezTo>
                  <a:cubicBezTo>
                    <a:pt x="166110" y="378448"/>
                    <a:pt x="173162" y="393727"/>
                    <a:pt x="170811" y="408614"/>
                  </a:cubicBezTo>
                  <a:cubicBezTo>
                    <a:pt x="155924" y="499113"/>
                    <a:pt x="139861" y="589611"/>
                    <a:pt x="124191" y="680110"/>
                  </a:cubicBezTo>
                  <a:cubicBezTo>
                    <a:pt x="108128" y="772958"/>
                    <a:pt x="92457" y="865416"/>
                    <a:pt x="76395" y="958265"/>
                  </a:cubicBezTo>
                  <a:cubicBezTo>
                    <a:pt x="60332" y="1050330"/>
                    <a:pt x="44662" y="1142788"/>
                    <a:pt x="28599" y="1234853"/>
                  </a:cubicBezTo>
                  <a:cubicBezTo>
                    <a:pt x="18805" y="1290876"/>
                    <a:pt x="9403" y="1347291"/>
                    <a:pt x="0" y="1403313"/>
                  </a:cubicBezTo>
                  <a:cubicBezTo>
                    <a:pt x="108912" y="1403313"/>
                    <a:pt x="218215" y="1403313"/>
                    <a:pt x="327126" y="1403313"/>
                  </a:cubicBezTo>
                  <a:cubicBezTo>
                    <a:pt x="373355" y="1403313"/>
                    <a:pt x="419584" y="1403313"/>
                    <a:pt x="465812" y="1403313"/>
                  </a:cubicBezTo>
                  <a:lnTo>
                    <a:pt x="776484" y="1403313"/>
                  </a:lnTo>
                  <a:cubicBezTo>
                    <a:pt x="814878" y="1403313"/>
                    <a:pt x="852879" y="1403313"/>
                    <a:pt x="891272" y="1403313"/>
                  </a:cubicBezTo>
                  <a:cubicBezTo>
                    <a:pt x="957481" y="1403313"/>
                    <a:pt x="1023690" y="1403313"/>
                    <a:pt x="1089899" y="1403313"/>
                  </a:cubicBezTo>
                  <a:cubicBezTo>
                    <a:pt x="1032309" y="1190583"/>
                    <a:pt x="974327" y="977070"/>
                    <a:pt x="915170" y="76355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4"/>
            <p:cNvSpPr/>
            <p:nvPr/>
          </p:nvSpPr>
          <p:spPr>
            <a:xfrm>
              <a:off x="10522459" y="5576554"/>
              <a:ext cx="368262" cy="1190975"/>
            </a:xfrm>
            <a:custGeom>
              <a:avLst/>
              <a:gdLst/>
              <a:ahLst/>
              <a:cxnLst/>
              <a:rect l="l" t="t" r="r" b="b"/>
              <a:pathLst>
                <a:path w="368261" h="1190974" extrusionOk="0">
                  <a:moveTo>
                    <a:pt x="63719" y="1189117"/>
                  </a:moveTo>
                  <a:cubicBezTo>
                    <a:pt x="57059" y="1132310"/>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367731" y="1139362"/>
                    <a:pt x="372040" y="1190684"/>
                  </a:cubicBezTo>
                  <a:cubicBezTo>
                    <a:pt x="311708" y="1196560"/>
                    <a:pt x="141289" y="1193818"/>
                    <a:pt x="63719" y="11891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4"/>
            <p:cNvSpPr/>
            <p:nvPr/>
          </p:nvSpPr>
          <p:spPr>
            <a:xfrm>
              <a:off x="9969682" y="4494830"/>
              <a:ext cx="251589" cy="243340"/>
            </a:xfrm>
            <a:custGeom>
              <a:avLst/>
              <a:gdLst/>
              <a:ahLst/>
              <a:cxnLst/>
              <a:rect l="l" t="t" r="r" b="b"/>
              <a:pathLst>
                <a:path w="333642" h="322703" extrusionOk="0">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4"/>
            <p:cNvSpPr/>
            <p:nvPr/>
          </p:nvSpPr>
          <p:spPr>
            <a:xfrm>
              <a:off x="10362506" y="4002385"/>
              <a:ext cx="556127" cy="178755"/>
            </a:xfrm>
            <a:custGeom>
              <a:avLst/>
              <a:gdLst/>
              <a:ahLst/>
              <a:cxnLst/>
              <a:rect l="l" t="t" r="r" b="b"/>
              <a:pathLst>
                <a:path w="1333500" h="428625" extrusionOk="0">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rgbClr val="6039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82" name="Google Shape;182;p4"/>
          <p:cNvSpPr txBox="1"/>
          <p:nvPr/>
        </p:nvSpPr>
        <p:spPr>
          <a:xfrm>
            <a:off x="908206" y="1715663"/>
            <a:ext cx="3198977" cy="95410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1400" b="1">
                <a:solidFill>
                  <a:srgbClr val="0C0C0C"/>
                </a:solidFill>
                <a:latin typeface="Arial"/>
                <a:ea typeface="Arial"/>
                <a:cs typeface="Arial"/>
                <a:sym typeface="Arial"/>
              </a:rPr>
              <a:t>95% dintre persoane nu cred că trimiterea unui număr mare de emailuri poate fi dăunătoare pentru mediu. </a:t>
            </a:r>
            <a:endParaRPr/>
          </a:p>
        </p:txBody>
      </p:sp>
      <p:sp>
        <p:nvSpPr>
          <p:cNvPr id="183" name="Google Shape;183;p4"/>
          <p:cNvSpPr txBox="1"/>
          <p:nvPr/>
        </p:nvSpPr>
        <p:spPr>
          <a:xfrm>
            <a:off x="908206" y="3780322"/>
            <a:ext cx="3198977" cy="95410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1400" b="1">
                <a:solidFill>
                  <a:srgbClr val="0C0C0C"/>
                </a:solidFill>
                <a:latin typeface="Arial"/>
                <a:ea typeface="Arial"/>
                <a:cs typeface="Arial"/>
                <a:sym typeface="Arial"/>
              </a:rPr>
              <a:t>85% dintre persoane stochează date inutile în drive sau cloud fără a considera că acest lucru afectează mediul  </a:t>
            </a:r>
            <a:endParaRPr/>
          </a:p>
        </p:txBody>
      </p:sp>
      <p:sp>
        <p:nvSpPr>
          <p:cNvPr id="184" name="Google Shape;184;p4"/>
          <p:cNvSpPr txBox="1"/>
          <p:nvPr/>
        </p:nvSpPr>
        <p:spPr>
          <a:xfrm>
            <a:off x="8117231" y="2152137"/>
            <a:ext cx="319897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400" b="1">
                <a:solidFill>
                  <a:srgbClr val="0C0C0C"/>
                </a:solidFill>
                <a:latin typeface="Arial"/>
                <a:ea typeface="Arial"/>
                <a:cs typeface="Arial"/>
                <a:sym typeface="Arial"/>
              </a:rPr>
              <a:t>45% dintre persoane  își schimbă telefonul sau laptopul odată la doi ani sau mai des</a:t>
            </a:r>
            <a:endParaRPr sz="1400" b="1">
              <a:solidFill>
                <a:srgbClr val="0C0C0C"/>
              </a:solidFill>
              <a:latin typeface="Arial"/>
              <a:ea typeface="Arial"/>
              <a:cs typeface="Arial"/>
              <a:sym typeface="Arial"/>
            </a:endParaRPr>
          </a:p>
        </p:txBody>
      </p:sp>
      <p:sp>
        <p:nvSpPr>
          <p:cNvPr id="185" name="Google Shape;185;p4"/>
          <p:cNvSpPr txBox="1"/>
          <p:nvPr/>
        </p:nvSpPr>
        <p:spPr>
          <a:xfrm>
            <a:off x="8117231" y="4216796"/>
            <a:ext cx="319897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400" b="1">
                <a:solidFill>
                  <a:srgbClr val="0C0C0C"/>
                </a:solidFill>
                <a:latin typeface="Arial"/>
                <a:ea typeface="Arial"/>
                <a:cs typeface="Arial"/>
                <a:sym typeface="Arial"/>
              </a:rPr>
              <a:t>60% dintre persoane lasă televizorul deschis chiar dacă ies din camera în care acesta se află.</a:t>
            </a:r>
            <a:endParaRPr sz="1400" b="1">
              <a:solidFill>
                <a:srgbClr val="0C0C0C"/>
              </a:solidFill>
              <a:latin typeface="Arial"/>
              <a:ea typeface="Arial"/>
              <a:cs typeface="Arial"/>
              <a:sym typeface="Arial"/>
            </a:endParaRPr>
          </a:p>
        </p:txBody>
      </p:sp>
      <p:sp>
        <p:nvSpPr>
          <p:cNvPr id="186" name="Google Shape;186;p4"/>
          <p:cNvSpPr txBox="1"/>
          <p:nvPr/>
        </p:nvSpPr>
        <p:spPr>
          <a:xfrm>
            <a:off x="8310452" y="5239162"/>
            <a:ext cx="374422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i="1">
                <a:solidFill>
                  <a:srgbClr val="39711A"/>
                </a:solidFill>
                <a:latin typeface="Arial"/>
                <a:ea typeface="Arial"/>
                <a:cs typeface="Arial"/>
                <a:sym typeface="Arial"/>
              </a:rPr>
              <a:t>În concluzie, un proiect care să educe tinerii și nu numai, cu privire la impactul digitalizării asupra mediului este foarte necesar,</a:t>
            </a:r>
            <a:endParaRPr sz="1800" b="1" i="1">
              <a:solidFill>
                <a:srgbClr val="39711A"/>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5400"/>
              <a:buNone/>
            </a:pPr>
            <a:r>
              <a:rPr lang="ro-RO" i="1"/>
              <a:t>Descrierea proiectului</a:t>
            </a:r>
            <a:endParaRPr i="1"/>
          </a:p>
        </p:txBody>
      </p:sp>
      <p:grpSp>
        <p:nvGrpSpPr>
          <p:cNvPr id="192" name="Google Shape;192;p5"/>
          <p:cNvGrpSpPr/>
          <p:nvPr/>
        </p:nvGrpSpPr>
        <p:grpSpPr>
          <a:xfrm>
            <a:off x="7349506" y="2050332"/>
            <a:ext cx="3998746" cy="3996830"/>
            <a:chOff x="4709778" y="2467644"/>
            <a:chExt cx="2800698" cy="2799356"/>
          </a:xfrm>
        </p:grpSpPr>
        <p:grpSp>
          <p:nvGrpSpPr>
            <p:cNvPr id="193" name="Google Shape;193;p5"/>
            <p:cNvGrpSpPr/>
            <p:nvPr/>
          </p:nvGrpSpPr>
          <p:grpSpPr>
            <a:xfrm>
              <a:off x="5172700" y="2922546"/>
              <a:ext cx="1867380" cy="1866423"/>
              <a:chOff x="4574848" y="1897856"/>
              <a:chExt cx="3028217" cy="3026664"/>
            </a:xfrm>
          </p:grpSpPr>
          <p:sp>
            <p:nvSpPr>
              <p:cNvPr id="194" name="Google Shape;194;p5"/>
              <p:cNvSpPr/>
              <p:nvPr/>
            </p:nvSpPr>
            <p:spPr>
              <a:xfrm>
                <a:off x="4575624" y="1897856"/>
                <a:ext cx="3026664" cy="3026664"/>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D1ECE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5"/>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A5D9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96" name="Google Shape;196;p5"/>
            <p:cNvGrpSpPr/>
            <p:nvPr/>
          </p:nvGrpSpPr>
          <p:grpSpPr>
            <a:xfrm>
              <a:off x="4709778" y="2467644"/>
              <a:ext cx="2800698" cy="2799356"/>
              <a:chOff x="2666849" y="0"/>
              <a:chExt cx="6856254" cy="6852965"/>
            </a:xfrm>
          </p:grpSpPr>
          <p:sp>
            <p:nvSpPr>
              <p:cNvPr id="197" name="Google Shape;197;p5"/>
              <p:cNvSpPr/>
              <p:nvPr/>
            </p:nvSpPr>
            <p:spPr>
              <a:xfrm>
                <a:off x="5430278" y="5839841"/>
                <a:ext cx="671369" cy="1003916"/>
              </a:xfrm>
              <a:custGeom>
                <a:avLst/>
                <a:gdLst/>
                <a:ahLst/>
                <a:cxnLst/>
                <a:rect l="l" t="t" r="r" b="b"/>
                <a:pathLst>
                  <a:path w="671368" h="1003915" extrusionOk="0">
                    <a:moveTo>
                      <a:pt x="0" y="505534"/>
                    </a:moveTo>
                    <a:cubicBezTo>
                      <a:pt x="5647" y="477927"/>
                      <a:pt x="11294" y="449692"/>
                      <a:pt x="16941" y="422084"/>
                    </a:cubicBezTo>
                    <a:cubicBezTo>
                      <a:pt x="30745" y="419574"/>
                      <a:pt x="34510" y="432123"/>
                      <a:pt x="40157" y="439652"/>
                    </a:cubicBezTo>
                    <a:cubicBezTo>
                      <a:pt x="83451" y="497377"/>
                      <a:pt x="127999" y="554475"/>
                      <a:pt x="174430" y="609691"/>
                    </a:cubicBezTo>
                    <a:cubicBezTo>
                      <a:pt x="178195" y="614083"/>
                      <a:pt x="180705" y="620357"/>
                      <a:pt x="189489" y="622867"/>
                    </a:cubicBezTo>
                    <a:cubicBezTo>
                      <a:pt x="198273" y="605298"/>
                      <a:pt x="197018" y="585220"/>
                      <a:pt x="200156" y="567024"/>
                    </a:cubicBezTo>
                    <a:cubicBezTo>
                      <a:pt x="224626" y="440280"/>
                      <a:pt x="226509" y="312281"/>
                      <a:pt x="229018" y="184281"/>
                    </a:cubicBezTo>
                    <a:cubicBezTo>
                      <a:pt x="230273" y="130321"/>
                      <a:pt x="231528" y="75733"/>
                      <a:pt x="239058" y="21772"/>
                    </a:cubicBezTo>
                    <a:cubicBezTo>
                      <a:pt x="240312" y="14870"/>
                      <a:pt x="240312" y="7341"/>
                      <a:pt x="245959" y="1694"/>
                    </a:cubicBezTo>
                    <a:cubicBezTo>
                      <a:pt x="272312" y="-3325"/>
                      <a:pt x="297410" y="3576"/>
                      <a:pt x="322508" y="12361"/>
                    </a:cubicBezTo>
                    <a:cubicBezTo>
                      <a:pt x="328155" y="18635"/>
                      <a:pt x="328782" y="26792"/>
                      <a:pt x="328782" y="34949"/>
                    </a:cubicBezTo>
                    <a:cubicBezTo>
                      <a:pt x="329410" y="124674"/>
                      <a:pt x="337567" y="214399"/>
                      <a:pt x="343841" y="303496"/>
                    </a:cubicBezTo>
                    <a:cubicBezTo>
                      <a:pt x="344469" y="312908"/>
                      <a:pt x="341959" y="322320"/>
                      <a:pt x="341331" y="329222"/>
                    </a:cubicBezTo>
                    <a:cubicBezTo>
                      <a:pt x="340704" y="336123"/>
                      <a:pt x="346979" y="333614"/>
                      <a:pt x="343214" y="333614"/>
                    </a:cubicBezTo>
                    <a:cubicBezTo>
                      <a:pt x="342586" y="333614"/>
                      <a:pt x="342586" y="332986"/>
                      <a:pt x="342586" y="332359"/>
                    </a:cubicBezTo>
                    <a:cubicBezTo>
                      <a:pt x="341331" y="307888"/>
                      <a:pt x="350743" y="285300"/>
                      <a:pt x="357645" y="262712"/>
                    </a:cubicBezTo>
                    <a:cubicBezTo>
                      <a:pt x="379606" y="194320"/>
                      <a:pt x="400312" y="124674"/>
                      <a:pt x="419135" y="55654"/>
                    </a:cubicBezTo>
                    <a:cubicBezTo>
                      <a:pt x="421645" y="45615"/>
                      <a:pt x="424154" y="34949"/>
                      <a:pt x="432939" y="27419"/>
                    </a:cubicBezTo>
                    <a:cubicBezTo>
                      <a:pt x="458037" y="17380"/>
                      <a:pt x="482507" y="24910"/>
                      <a:pt x="506350" y="31811"/>
                    </a:cubicBezTo>
                    <a:cubicBezTo>
                      <a:pt x="519527" y="43733"/>
                      <a:pt x="513879" y="58164"/>
                      <a:pt x="511370" y="71968"/>
                    </a:cubicBezTo>
                    <a:cubicBezTo>
                      <a:pt x="490036" y="186791"/>
                      <a:pt x="464311" y="300359"/>
                      <a:pt x="437331" y="413927"/>
                    </a:cubicBezTo>
                    <a:cubicBezTo>
                      <a:pt x="425409" y="464750"/>
                      <a:pt x="424154" y="516201"/>
                      <a:pt x="420390" y="567652"/>
                    </a:cubicBezTo>
                    <a:cubicBezTo>
                      <a:pt x="417880" y="595886"/>
                      <a:pt x="411606" y="624122"/>
                      <a:pt x="414743" y="654867"/>
                    </a:cubicBezTo>
                    <a:cubicBezTo>
                      <a:pt x="428547" y="651102"/>
                      <a:pt x="438586" y="642945"/>
                      <a:pt x="449252" y="636043"/>
                    </a:cubicBezTo>
                    <a:cubicBezTo>
                      <a:pt x="511997" y="595259"/>
                      <a:pt x="572860" y="551966"/>
                      <a:pt x="634349" y="508671"/>
                    </a:cubicBezTo>
                    <a:cubicBezTo>
                      <a:pt x="643761" y="501770"/>
                      <a:pt x="653173" y="487338"/>
                      <a:pt x="668232" y="499887"/>
                    </a:cubicBezTo>
                    <a:cubicBezTo>
                      <a:pt x="673251" y="527495"/>
                      <a:pt x="678271" y="555103"/>
                      <a:pt x="664467" y="581456"/>
                    </a:cubicBezTo>
                    <a:cubicBezTo>
                      <a:pt x="582271" y="644200"/>
                      <a:pt x="498821" y="704435"/>
                      <a:pt x="410978" y="760278"/>
                    </a:cubicBezTo>
                    <a:cubicBezTo>
                      <a:pt x="395292" y="770317"/>
                      <a:pt x="381488" y="768434"/>
                      <a:pt x="365174" y="766553"/>
                    </a:cubicBezTo>
                    <a:cubicBezTo>
                      <a:pt x="352626" y="765297"/>
                      <a:pt x="334430" y="755258"/>
                      <a:pt x="327528" y="772827"/>
                    </a:cubicBezTo>
                    <a:cubicBezTo>
                      <a:pt x="320626" y="791023"/>
                      <a:pt x="321881" y="807337"/>
                      <a:pt x="345724" y="819886"/>
                    </a:cubicBezTo>
                    <a:cubicBezTo>
                      <a:pt x="393410" y="843728"/>
                      <a:pt x="414115" y="889532"/>
                      <a:pt x="400939" y="932199"/>
                    </a:cubicBezTo>
                    <a:cubicBezTo>
                      <a:pt x="391527" y="962943"/>
                      <a:pt x="368312" y="982395"/>
                      <a:pt x="339449" y="995571"/>
                    </a:cubicBezTo>
                    <a:cubicBezTo>
                      <a:pt x="272940" y="1025688"/>
                      <a:pt x="176313" y="1003727"/>
                      <a:pt x="137411" y="949767"/>
                    </a:cubicBezTo>
                    <a:cubicBezTo>
                      <a:pt x="99764" y="897689"/>
                      <a:pt x="114823" y="841219"/>
                      <a:pt x="175685" y="810474"/>
                    </a:cubicBezTo>
                    <a:cubicBezTo>
                      <a:pt x="188234" y="804199"/>
                      <a:pt x="202038" y="799807"/>
                      <a:pt x="215842" y="797298"/>
                    </a:cubicBezTo>
                    <a:cubicBezTo>
                      <a:pt x="228391" y="794788"/>
                      <a:pt x="233411" y="791023"/>
                      <a:pt x="235920" y="777846"/>
                    </a:cubicBezTo>
                    <a:cubicBezTo>
                      <a:pt x="240312" y="757768"/>
                      <a:pt x="233411" y="748356"/>
                      <a:pt x="215215" y="749611"/>
                    </a:cubicBezTo>
                    <a:cubicBezTo>
                      <a:pt x="186979" y="751494"/>
                      <a:pt x="171921" y="735808"/>
                      <a:pt x="156234" y="715730"/>
                    </a:cubicBezTo>
                    <a:cubicBezTo>
                      <a:pt x="103529" y="646710"/>
                      <a:pt x="47059" y="579573"/>
                      <a:pt x="0" y="5055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5"/>
              <p:cNvSpPr/>
              <p:nvPr/>
            </p:nvSpPr>
            <p:spPr>
              <a:xfrm>
                <a:off x="6095373" y="5842775"/>
                <a:ext cx="658820" cy="1010190"/>
              </a:xfrm>
              <a:custGeom>
                <a:avLst/>
                <a:gdLst/>
                <a:ahLst/>
                <a:cxnLst/>
                <a:rect l="l" t="t" r="r" b="b"/>
                <a:pathLst>
                  <a:path w="658819" h="1010190" extrusionOk="0">
                    <a:moveTo>
                      <a:pt x="0" y="578521"/>
                    </a:moveTo>
                    <a:cubicBezTo>
                      <a:pt x="0" y="550286"/>
                      <a:pt x="0" y="522051"/>
                      <a:pt x="0" y="493816"/>
                    </a:cubicBezTo>
                    <a:cubicBezTo>
                      <a:pt x="13176" y="490051"/>
                      <a:pt x="18823" y="500718"/>
                      <a:pt x="26980" y="506992"/>
                    </a:cubicBezTo>
                    <a:cubicBezTo>
                      <a:pt x="80940" y="549659"/>
                      <a:pt x="132391" y="594835"/>
                      <a:pt x="187607" y="636246"/>
                    </a:cubicBezTo>
                    <a:cubicBezTo>
                      <a:pt x="195136" y="641893"/>
                      <a:pt x="201410" y="650051"/>
                      <a:pt x="213959" y="650678"/>
                    </a:cubicBezTo>
                    <a:cubicBezTo>
                      <a:pt x="213332" y="597972"/>
                      <a:pt x="209567" y="545894"/>
                      <a:pt x="203920" y="493816"/>
                    </a:cubicBezTo>
                    <a:cubicBezTo>
                      <a:pt x="188862" y="348875"/>
                      <a:pt x="148077" y="208327"/>
                      <a:pt x="129254" y="64642"/>
                    </a:cubicBezTo>
                    <a:cubicBezTo>
                      <a:pt x="127999" y="52720"/>
                      <a:pt x="120470" y="40799"/>
                      <a:pt x="130509" y="28877"/>
                    </a:cubicBezTo>
                    <a:cubicBezTo>
                      <a:pt x="156234" y="23858"/>
                      <a:pt x="181960" y="18211"/>
                      <a:pt x="208312" y="24485"/>
                    </a:cubicBezTo>
                    <a:cubicBezTo>
                      <a:pt x="220234" y="40799"/>
                      <a:pt x="222116" y="60877"/>
                      <a:pt x="226508" y="79701"/>
                    </a:cubicBezTo>
                    <a:cubicBezTo>
                      <a:pt x="244077" y="148720"/>
                      <a:pt x="264783" y="217111"/>
                      <a:pt x="285489" y="284876"/>
                    </a:cubicBezTo>
                    <a:cubicBezTo>
                      <a:pt x="290508" y="301190"/>
                      <a:pt x="294900" y="316876"/>
                      <a:pt x="294273" y="333817"/>
                    </a:cubicBezTo>
                    <a:cubicBezTo>
                      <a:pt x="294900" y="255386"/>
                      <a:pt x="307449" y="177582"/>
                      <a:pt x="308077" y="98524"/>
                    </a:cubicBezTo>
                    <a:cubicBezTo>
                      <a:pt x="308077" y="70289"/>
                      <a:pt x="309959" y="42054"/>
                      <a:pt x="318743" y="14446"/>
                    </a:cubicBezTo>
                    <a:cubicBezTo>
                      <a:pt x="342586" y="642"/>
                      <a:pt x="368311" y="-3122"/>
                      <a:pt x="395292" y="2524"/>
                    </a:cubicBezTo>
                    <a:cubicBezTo>
                      <a:pt x="408468" y="37034"/>
                      <a:pt x="406586" y="74054"/>
                      <a:pt x="407841" y="109818"/>
                    </a:cubicBezTo>
                    <a:cubicBezTo>
                      <a:pt x="409723" y="207700"/>
                      <a:pt x="407213" y="306209"/>
                      <a:pt x="409095" y="404091"/>
                    </a:cubicBezTo>
                    <a:cubicBezTo>
                      <a:pt x="410350" y="480012"/>
                      <a:pt x="427292" y="554051"/>
                      <a:pt x="437331" y="634364"/>
                    </a:cubicBezTo>
                    <a:cubicBezTo>
                      <a:pt x="455527" y="618050"/>
                      <a:pt x="468703" y="605501"/>
                      <a:pt x="480625" y="591070"/>
                    </a:cubicBezTo>
                    <a:cubicBezTo>
                      <a:pt x="527683" y="536482"/>
                      <a:pt x="580389" y="486287"/>
                      <a:pt x="625565" y="429816"/>
                    </a:cubicBezTo>
                    <a:cubicBezTo>
                      <a:pt x="631212" y="422914"/>
                      <a:pt x="635604" y="411620"/>
                      <a:pt x="648780" y="417267"/>
                    </a:cubicBezTo>
                    <a:cubicBezTo>
                      <a:pt x="653800" y="444875"/>
                      <a:pt x="659447" y="472483"/>
                      <a:pt x="664467" y="500090"/>
                    </a:cubicBezTo>
                    <a:cubicBezTo>
                      <a:pt x="601722" y="583541"/>
                      <a:pt x="530193" y="658834"/>
                      <a:pt x="456782" y="732873"/>
                    </a:cubicBezTo>
                    <a:cubicBezTo>
                      <a:pt x="442978" y="746677"/>
                      <a:pt x="424782" y="746677"/>
                      <a:pt x="407213" y="748559"/>
                    </a:cubicBezTo>
                    <a:cubicBezTo>
                      <a:pt x="395292" y="749814"/>
                      <a:pt x="380860" y="748559"/>
                      <a:pt x="379606" y="766128"/>
                    </a:cubicBezTo>
                    <a:cubicBezTo>
                      <a:pt x="378351" y="783069"/>
                      <a:pt x="378351" y="798128"/>
                      <a:pt x="400939" y="801893"/>
                    </a:cubicBezTo>
                    <a:cubicBezTo>
                      <a:pt x="417880" y="804402"/>
                      <a:pt x="432939" y="813187"/>
                      <a:pt x="446115" y="823853"/>
                    </a:cubicBezTo>
                    <a:cubicBezTo>
                      <a:pt x="502585" y="867774"/>
                      <a:pt x="500075" y="934284"/>
                      <a:pt x="441095" y="975695"/>
                    </a:cubicBezTo>
                    <a:cubicBezTo>
                      <a:pt x="383998" y="1015225"/>
                      <a:pt x="323135" y="1023382"/>
                      <a:pt x="259763" y="993264"/>
                    </a:cubicBezTo>
                    <a:cubicBezTo>
                      <a:pt x="227763" y="978205"/>
                      <a:pt x="202665" y="953734"/>
                      <a:pt x="200783" y="916716"/>
                    </a:cubicBezTo>
                    <a:cubicBezTo>
                      <a:pt x="198273" y="875304"/>
                      <a:pt x="219607" y="843304"/>
                      <a:pt x="254743" y="821971"/>
                    </a:cubicBezTo>
                    <a:cubicBezTo>
                      <a:pt x="264155" y="816324"/>
                      <a:pt x="273567" y="811932"/>
                      <a:pt x="283606" y="807540"/>
                    </a:cubicBezTo>
                    <a:cubicBezTo>
                      <a:pt x="295528" y="802520"/>
                      <a:pt x="295528" y="793108"/>
                      <a:pt x="292390" y="783069"/>
                    </a:cubicBezTo>
                    <a:cubicBezTo>
                      <a:pt x="289880" y="774285"/>
                      <a:pt x="287998" y="761736"/>
                      <a:pt x="274194" y="764873"/>
                    </a:cubicBezTo>
                    <a:cubicBezTo>
                      <a:pt x="222116" y="776167"/>
                      <a:pt x="191999" y="737893"/>
                      <a:pt x="158744" y="710913"/>
                    </a:cubicBezTo>
                    <a:cubicBezTo>
                      <a:pt x="104783" y="669501"/>
                      <a:pt x="52705" y="623070"/>
                      <a:pt x="0" y="5785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5"/>
              <p:cNvSpPr/>
              <p:nvPr/>
            </p:nvSpPr>
            <p:spPr>
              <a:xfrm>
                <a:off x="8512913" y="2759719"/>
                <a:ext cx="1010190" cy="671369"/>
              </a:xfrm>
              <a:custGeom>
                <a:avLst/>
                <a:gdLst/>
                <a:ahLst/>
                <a:cxnLst/>
                <a:rect l="l" t="t" r="r" b="b"/>
                <a:pathLst>
                  <a:path w="1010190" h="671368" extrusionOk="0">
                    <a:moveTo>
                      <a:pt x="498835" y="2931"/>
                    </a:moveTo>
                    <a:cubicBezTo>
                      <a:pt x="533972" y="31167"/>
                      <a:pt x="570364" y="58774"/>
                      <a:pt x="604247" y="88892"/>
                    </a:cubicBezTo>
                    <a:cubicBezTo>
                      <a:pt x="644403" y="124656"/>
                      <a:pt x="681423" y="162930"/>
                      <a:pt x="720952" y="198695"/>
                    </a:cubicBezTo>
                    <a:cubicBezTo>
                      <a:pt x="739148" y="215636"/>
                      <a:pt x="748559" y="234460"/>
                      <a:pt x="747932" y="259558"/>
                    </a:cubicBezTo>
                    <a:cubicBezTo>
                      <a:pt x="747932" y="270852"/>
                      <a:pt x="746050" y="289047"/>
                      <a:pt x="761736" y="289047"/>
                    </a:cubicBezTo>
                    <a:cubicBezTo>
                      <a:pt x="777422" y="289675"/>
                      <a:pt x="797501" y="290930"/>
                      <a:pt x="801265" y="265205"/>
                    </a:cubicBezTo>
                    <a:cubicBezTo>
                      <a:pt x="804402" y="245126"/>
                      <a:pt x="815069" y="227558"/>
                      <a:pt x="830128" y="211871"/>
                    </a:cubicBezTo>
                    <a:cubicBezTo>
                      <a:pt x="877813" y="164185"/>
                      <a:pt x="942441" y="172342"/>
                      <a:pt x="978832" y="230067"/>
                    </a:cubicBezTo>
                    <a:cubicBezTo>
                      <a:pt x="993264" y="252656"/>
                      <a:pt x="999538" y="278381"/>
                      <a:pt x="1010205" y="302851"/>
                    </a:cubicBezTo>
                    <a:cubicBezTo>
                      <a:pt x="1010205" y="320420"/>
                      <a:pt x="1010205" y="338616"/>
                      <a:pt x="1010205" y="356184"/>
                    </a:cubicBezTo>
                    <a:cubicBezTo>
                      <a:pt x="1000166" y="385047"/>
                      <a:pt x="994519" y="416419"/>
                      <a:pt x="971303" y="439007"/>
                    </a:cubicBezTo>
                    <a:cubicBezTo>
                      <a:pt x="925499" y="482929"/>
                      <a:pt x="853343" y="469125"/>
                      <a:pt x="820716" y="410772"/>
                    </a:cubicBezTo>
                    <a:cubicBezTo>
                      <a:pt x="815696" y="401360"/>
                      <a:pt x="811304" y="391949"/>
                      <a:pt x="806284" y="381910"/>
                    </a:cubicBezTo>
                    <a:cubicBezTo>
                      <a:pt x="800638" y="370616"/>
                      <a:pt x="791226" y="371243"/>
                      <a:pt x="781186" y="374380"/>
                    </a:cubicBezTo>
                    <a:cubicBezTo>
                      <a:pt x="771775" y="376890"/>
                      <a:pt x="761108" y="380027"/>
                      <a:pt x="764246" y="393204"/>
                    </a:cubicBezTo>
                    <a:cubicBezTo>
                      <a:pt x="775540" y="441517"/>
                      <a:pt x="741658" y="471007"/>
                      <a:pt x="715933" y="502380"/>
                    </a:cubicBezTo>
                    <a:cubicBezTo>
                      <a:pt x="670756" y="558222"/>
                      <a:pt x="623070" y="611555"/>
                      <a:pt x="576639" y="666771"/>
                    </a:cubicBezTo>
                    <a:cubicBezTo>
                      <a:pt x="550286" y="680575"/>
                      <a:pt x="522678" y="675555"/>
                      <a:pt x="495698" y="671163"/>
                    </a:cubicBezTo>
                    <a:cubicBezTo>
                      <a:pt x="481894" y="657987"/>
                      <a:pt x="496326" y="650457"/>
                      <a:pt x="502600" y="642928"/>
                    </a:cubicBezTo>
                    <a:cubicBezTo>
                      <a:pt x="546521" y="587712"/>
                      <a:pt x="592325" y="534379"/>
                      <a:pt x="634992" y="478536"/>
                    </a:cubicBezTo>
                    <a:cubicBezTo>
                      <a:pt x="640639" y="471635"/>
                      <a:pt x="646913" y="465360"/>
                      <a:pt x="651305" y="454066"/>
                    </a:cubicBezTo>
                    <a:cubicBezTo>
                      <a:pt x="629344" y="452184"/>
                      <a:pt x="608638" y="454066"/>
                      <a:pt x="587933" y="455321"/>
                    </a:cubicBezTo>
                    <a:cubicBezTo>
                      <a:pt x="504482" y="461596"/>
                      <a:pt x="421032" y="468497"/>
                      <a:pt x="339464" y="486694"/>
                    </a:cubicBezTo>
                    <a:cubicBezTo>
                      <a:pt x="246602" y="507399"/>
                      <a:pt x="152484" y="523085"/>
                      <a:pt x="58367" y="538772"/>
                    </a:cubicBezTo>
                    <a:cubicBezTo>
                      <a:pt x="48328" y="540654"/>
                      <a:pt x="37662" y="545673"/>
                      <a:pt x="28250" y="536262"/>
                    </a:cubicBezTo>
                    <a:cubicBezTo>
                      <a:pt x="23230" y="510536"/>
                      <a:pt x="17583" y="484811"/>
                      <a:pt x="23858" y="458458"/>
                    </a:cubicBezTo>
                    <a:cubicBezTo>
                      <a:pt x="33269" y="449047"/>
                      <a:pt x="46446" y="449047"/>
                      <a:pt x="58367" y="445909"/>
                    </a:cubicBezTo>
                    <a:cubicBezTo>
                      <a:pt x="136171" y="425831"/>
                      <a:pt x="212719" y="402615"/>
                      <a:pt x="289268" y="379400"/>
                    </a:cubicBezTo>
                    <a:cubicBezTo>
                      <a:pt x="303699" y="375008"/>
                      <a:pt x="318131" y="370616"/>
                      <a:pt x="333189" y="371871"/>
                    </a:cubicBezTo>
                    <a:cubicBezTo>
                      <a:pt x="258523" y="371243"/>
                      <a:pt x="183857" y="359322"/>
                      <a:pt x="109190" y="358067"/>
                    </a:cubicBezTo>
                    <a:cubicBezTo>
                      <a:pt x="77191" y="357439"/>
                      <a:pt x="45191" y="356184"/>
                      <a:pt x="14446" y="346773"/>
                    </a:cubicBezTo>
                    <a:cubicBezTo>
                      <a:pt x="642" y="322930"/>
                      <a:pt x="-3122" y="297204"/>
                      <a:pt x="2524" y="270224"/>
                    </a:cubicBezTo>
                    <a:cubicBezTo>
                      <a:pt x="10054" y="262067"/>
                      <a:pt x="20093" y="263322"/>
                      <a:pt x="30132" y="262695"/>
                    </a:cubicBezTo>
                    <a:cubicBezTo>
                      <a:pt x="125504" y="254538"/>
                      <a:pt x="220876" y="255165"/>
                      <a:pt x="315621" y="257675"/>
                    </a:cubicBezTo>
                    <a:cubicBezTo>
                      <a:pt x="416012" y="260185"/>
                      <a:pt x="514522" y="246381"/>
                      <a:pt x="613031" y="231322"/>
                    </a:cubicBezTo>
                    <a:cubicBezTo>
                      <a:pt x="618050" y="230695"/>
                      <a:pt x="623697" y="230695"/>
                      <a:pt x="628090" y="225675"/>
                    </a:cubicBezTo>
                    <a:cubicBezTo>
                      <a:pt x="626207" y="215009"/>
                      <a:pt x="617423" y="209989"/>
                      <a:pt x="610521" y="203715"/>
                    </a:cubicBezTo>
                    <a:cubicBezTo>
                      <a:pt x="551541" y="150382"/>
                      <a:pt x="495698" y="94539"/>
                      <a:pt x="434836" y="43088"/>
                    </a:cubicBezTo>
                    <a:cubicBezTo>
                      <a:pt x="426679" y="36186"/>
                      <a:pt x="416640" y="31167"/>
                      <a:pt x="416012" y="18618"/>
                    </a:cubicBezTo>
                    <a:cubicBezTo>
                      <a:pt x="440483" y="4814"/>
                      <a:pt x="468090" y="-5225"/>
                      <a:pt x="498835" y="29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5"/>
              <p:cNvSpPr/>
              <p:nvPr/>
            </p:nvSpPr>
            <p:spPr>
              <a:xfrm>
                <a:off x="5427012" y="0"/>
                <a:ext cx="677643" cy="1010190"/>
              </a:xfrm>
              <a:custGeom>
                <a:avLst/>
                <a:gdLst/>
                <a:ahLst/>
                <a:cxnLst/>
                <a:rect l="l" t="t" r="r" b="b"/>
                <a:pathLst>
                  <a:path w="677643" h="1010190" extrusionOk="0">
                    <a:moveTo>
                      <a:pt x="357774" y="0"/>
                    </a:moveTo>
                    <a:cubicBezTo>
                      <a:pt x="375343" y="6274"/>
                      <a:pt x="393539" y="10667"/>
                      <a:pt x="409853" y="18823"/>
                    </a:cubicBezTo>
                    <a:cubicBezTo>
                      <a:pt x="441225" y="34510"/>
                      <a:pt x="466323" y="58353"/>
                      <a:pt x="468205" y="95999"/>
                    </a:cubicBezTo>
                    <a:cubicBezTo>
                      <a:pt x="470087" y="136784"/>
                      <a:pt x="449382" y="166901"/>
                      <a:pt x="415500" y="188234"/>
                    </a:cubicBezTo>
                    <a:cubicBezTo>
                      <a:pt x="405460" y="194509"/>
                      <a:pt x="394794" y="198901"/>
                      <a:pt x="384755" y="203920"/>
                    </a:cubicBezTo>
                    <a:cubicBezTo>
                      <a:pt x="373460" y="209567"/>
                      <a:pt x="374088" y="218979"/>
                      <a:pt x="376598" y="229018"/>
                    </a:cubicBezTo>
                    <a:cubicBezTo>
                      <a:pt x="379107" y="238430"/>
                      <a:pt x="381617" y="249097"/>
                      <a:pt x="395421" y="246587"/>
                    </a:cubicBezTo>
                    <a:cubicBezTo>
                      <a:pt x="447499" y="235293"/>
                      <a:pt x="476990" y="273567"/>
                      <a:pt x="510871" y="300547"/>
                    </a:cubicBezTo>
                    <a:cubicBezTo>
                      <a:pt x="564832" y="343841"/>
                      <a:pt x="616910" y="389645"/>
                      <a:pt x="669616" y="434821"/>
                    </a:cubicBezTo>
                    <a:cubicBezTo>
                      <a:pt x="683419" y="461174"/>
                      <a:pt x="678400" y="488782"/>
                      <a:pt x="674008" y="515762"/>
                    </a:cubicBezTo>
                    <a:cubicBezTo>
                      <a:pt x="660832" y="529566"/>
                      <a:pt x="653302" y="515134"/>
                      <a:pt x="645773" y="508860"/>
                    </a:cubicBezTo>
                    <a:cubicBezTo>
                      <a:pt x="594322" y="464939"/>
                      <a:pt x="540989" y="423527"/>
                      <a:pt x="487656" y="381488"/>
                    </a:cubicBezTo>
                    <a:cubicBezTo>
                      <a:pt x="478872" y="374586"/>
                      <a:pt x="470087" y="366429"/>
                      <a:pt x="458793" y="362037"/>
                    </a:cubicBezTo>
                    <a:cubicBezTo>
                      <a:pt x="451264" y="366429"/>
                      <a:pt x="456283" y="373331"/>
                      <a:pt x="456283" y="378978"/>
                    </a:cubicBezTo>
                    <a:cubicBezTo>
                      <a:pt x="456911" y="539605"/>
                      <a:pt x="495813" y="694584"/>
                      <a:pt x="524048" y="851446"/>
                    </a:cubicBezTo>
                    <a:cubicBezTo>
                      <a:pt x="530323" y="886583"/>
                      <a:pt x="535969" y="921720"/>
                      <a:pt x="541617" y="956857"/>
                    </a:cubicBezTo>
                    <a:cubicBezTo>
                      <a:pt x="542871" y="966269"/>
                      <a:pt x="547263" y="976308"/>
                      <a:pt x="538479" y="984465"/>
                    </a:cubicBezTo>
                    <a:cubicBezTo>
                      <a:pt x="512754" y="989485"/>
                      <a:pt x="487029" y="995132"/>
                      <a:pt x="460676" y="988857"/>
                    </a:cubicBezTo>
                    <a:cubicBezTo>
                      <a:pt x="448754" y="972543"/>
                      <a:pt x="446872" y="952465"/>
                      <a:pt x="442480" y="933642"/>
                    </a:cubicBezTo>
                    <a:cubicBezTo>
                      <a:pt x="424911" y="864623"/>
                      <a:pt x="404205" y="796231"/>
                      <a:pt x="383500" y="728466"/>
                    </a:cubicBezTo>
                    <a:cubicBezTo>
                      <a:pt x="378480" y="712153"/>
                      <a:pt x="374088" y="696467"/>
                      <a:pt x="374715" y="687682"/>
                    </a:cubicBezTo>
                    <a:cubicBezTo>
                      <a:pt x="374088" y="757957"/>
                      <a:pt x="361539" y="835760"/>
                      <a:pt x="360912" y="914191"/>
                    </a:cubicBezTo>
                    <a:cubicBezTo>
                      <a:pt x="360912" y="942426"/>
                      <a:pt x="359029" y="970661"/>
                      <a:pt x="350245" y="998269"/>
                    </a:cubicBezTo>
                    <a:cubicBezTo>
                      <a:pt x="326402" y="1012073"/>
                      <a:pt x="300677" y="1015837"/>
                      <a:pt x="273696" y="1010190"/>
                    </a:cubicBezTo>
                    <a:cubicBezTo>
                      <a:pt x="260520" y="975681"/>
                      <a:pt x="262402" y="938661"/>
                      <a:pt x="261147" y="902897"/>
                    </a:cubicBezTo>
                    <a:cubicBezTo>
                      <a:pt x="259265" y="805642"/>
                      <a:pt x="261147" y="708388"/>
                      <a:pt x="259892" y="611761"/>
                    </a:cubicBezTo>
                    <a:cubicBezTo>
                      <a:pt x="258010" y="533330"/>
                      <a:pt x="240442" y="458664"/>
                      <a:pt x="231030" y="382743"/>
                    </a:cubicBezTo>
                    <a:cubicBezTo>
                      <a:pt x="220363" y="381488"/>
                      <a:pt x="216599" y="389017"/>
                      <a:pt x="212834" y="394037"/>
                    </a:cubicBezTo>
                    <a:cubicBezTo>
                      <a:pt x="158246" y="453644"/>
                      <a:pt x="100521" y="510742"/>
                      <a:pt x="48443" y="573487"/>
                    </a:cubicBezTo>
                    <a:cubicBezTo>
                      <a:pt x="40913" y="582899"/>
                      <a:pt x="35266" y="595448"/>
                      <a:pt x="20208" y="596075"/>
                    </a:cubicBezTo>
                    <a:cubicBezTo>
                      <a:pt x="4521" y="569722"/>
                      <a:pt x="-5518" y="542115"/>
                      <a:pt x="3267" y="511370"/>
                    </a:cubicBezTo>
                    <a:cubicBezTo>
                      <a:pt x="66011" y="427292"/>
                      <a:pt x="138168" y="351371"/>
                      <a:pt x="212207" y="277332"/>
                    </a:cubicBezTo>
                    <a:cubicBezTo>
                      <a:pt x="225383" y="264155"/>
                      <a:pt x="244206" y="264155"/>
                      <a:pt x="261775" y="262900"/>
                    </a:cubicBezTo>
                    <a:cubicBezTo>
                      <a:pt x="274324" y="262273"/>
                      <a:pt x="287500" y="261646"/>
                      <a:pt x="288128" y="243450"/>
                    </a:cubicBezTo>
                    <a:cubicBezTo>
                      <a:pt x="288755" y="227136"/>
                      <a:pt x="287500" y="213960"/>
                      <a:pt x="267422" y="209567"/>
                    </a:cubicBezTo>
                    <a:cubicBezTo>
                      <a:pt x="246089" y="205175"/>
                      <a:pt x="227893" y="194509"/>
                      <a:pt x="212207" y="179450"/>
                    </a:cubicBezTo>
                    <a:cubicBezTo>
                      <a:pt x="166403" y="135529"/>
                      <a:pt x="171423" y="75921"/>
                      <a:pt x="222246" y="37647"/>
                    </a:cubicBezTo>
                    <a:cubicBezTo>
                      <a:pt x="246716" y="19451"/>
                      <a:pt x="275579" y="10667"/>
                      <a:pt x="303187" y="0"/>
                    </a:cubicBezTo>
                    <a:cubicBezTo>
                      <a:pt x="322010" y="0"/>
                      <a:pt x="339578" y="0"/>
                      <a:pt x="3577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5"/>
              <p:cNvSpPr/>
              <p:nvPr/>
            </p:nvSpPr>
            <p:spPr>
              <a:xfrm>
                <a:off x="6740958" y="5697850"/>
                <a:ext cx="652545" cy="997641"/>
              </a:xfrm>
              <a:custGeom>
                <a:avLst/>
                <a:gdLst/>
                <a:ahLst/>
                <a:cxnLst/>
                <a:rect l="l" t="t" r="r" b="b"/>
                <a:pathLst>
                  <a:path w="652545" h="997641" extrusionOk="0">
                    <a:moveTo>
                      <a:pt x="653230" y="427919"/>
                    </a:moveTo>
                    <a:cubicBezTo>
                      <a:pt x="612446" y="509487"/>
                      <a:pt x="567897" y="589801"/>
                      <a:pt x="521466" y="668859"/>
                    </a:cubicBezTo>
                    <a:cubicBezTo>
                      <a:pt x="503898" y="698977"/>
                      <a:pt x="484447" y="724074"/>
                      <a:pt x="447427" y="730976"/>
                    </a:cubicBezTo>
                    <a:cubicBezTo>
                      <a:pt x="441153" y="732232"/>
                      <a:pt x="425467" y="732859"/>
                      <a:pt x="431741" y="746035"/>
                    </a:cubicBezTo>
                    <a:cubicBezTo>
                      <a:pt x="437388" y="757957"/>
                      <a:pt x="432369" y="778662"/>
                      <a:pt x="455584" y="778035"/>
                    </a:cubicBezTo>
                    <a:cubicBezTo>
                      <a:pt x="464996" y="778035"/>
                      <a:pt x="475035" y="779290"/>
                      <a:pt x="484447" y="781799"/>
                    </a:cubicBezTo>
                    <a:cubicBezTo>
                      <a:pt x="572289" y="801251"/>
                      <a:pt x="598642" y="880936"/>
                      <a:pt x="535898" y="945564"/>
                    </a:cubicBezTo>
                    <a:cubicBezTo>
                      <a:pt x="488839" y="993877"/>
                      <a:pt x="429859" y="1013328"/>
                      <a:pt x="362722" y="997014"/>
                    </a:cubicBezTo>
                    <a:cubicBezTo>
                      <a:pt x="288683" y="978818"/>
                      <a:pt x="264213" y="905407"/>
                      <a:pt x="311899" y="845799"/>
                    </a:cubicBezTo>
                    <a:cubicBezTo>
                      <a:pt x="321311" y="833878"/>
                      <a:pt x="332604" y="823211"/>
                      <a:pt x="344526" y="814427"/>
                    </a:cubicBezTo>
                    <a:cubicBezTo>
                      <a:pt x="353310" y="807525"/>
                      <a:pt x="355820" y="802505"/>
                      <a:pt x="352683" y="790584"/>
                    </a:cubicBezTo>
                    <a:cubicBezTo>
                      <a:pt x="347663" y="769878"/>
                      <a:pt x="338879" y="763604"/>
                      <a:pt x="320683" y="774270"/>
                    </a:cubicBezTo>
                    <a:cubicBezTo>
                      <a:pt x="298095" y="786819"/>
                      <a:pt x="278016" y="781172"/>
                      <a:pt x="256056" y="770506"/>
                    </a:cubicBezTo>
                    <a:cubicBezTo>
                      <a:pt x="175743" y="732232"/>
                      <a:pt x="96057" y="693957"/>
                      <a:pt x="19508" y="648153"/>
                    </a:cubicBezTo>
                    <a:cubicBezTo>
                      <a:pt x="3822" y="623056"/>
                      <a:pt x="-570" y="595448"/>
                      <a:pt x="57" y="566585"/>
                    </a:cubicBezTo>
                    <a:cubicBezTo>
                      <a:pt x="11979" y="558428"/>
                      <a:pt x="20136" y="568468"/>
                      <a:pt x="28920" y="572860"/>
                    </a:cubicBezTo>
                    <a:cubicBezTo>
                      <a:pt x="97312" y="605487"/>
                      <a:pt x="163821" y="642506"/>
                      <a:pt x="233468" y="672624"/>
                    </a:cubicBezTo>
                    <a:cubicBezTo>
                      <a:pt x="237232" y="674506"/>
                      <a:pt x="240997" y="677643"/>
                      <a:pt x="246017" y="675761"/>
                    </a:cubicBezTo>
                    <a:cubicBezTo>
                      <a:pt x="215899" y="557174"/>
                      <a:pt x="175743" y="442350"/>
                      <a:pt x="123037" y="331920"/>
                    </a:cubicBezTo>
                    <a:cubicBezTo>
                      <a:pt x="89782" y="261646"/>
                      <a:pt x="60920" y="190117"/>
                      <a:pt x="31430" y="117960"/>
                    </a:cubicBezTo>
                    <a:cubicBezTo>
                      <a:pt x="28292" y="109803"/>
                      <a:pt x="23900" y="101647"/>
                      <a:pt x="26410" y="92235"/>
                    </a:cubicBezTo>
                    <a:cubicBezTo>
                      <a:pt x="45861" y="70274"/>
                      <a:pt x="73469" y="69019"/>
                      <a:pt x="99822" y="64627"/>
                    </a:cubicBezTo>
                    <a:cubicBezTo>
                      <a:pt x="108606" y="69019"/>
                      <a:pt x="112371" y="76549"/>
                      <a:pt x="116763" y="84705"/>
                    </a:cubicBezTo>
                    <a:cubicBezTo>
                      <a:pt x="153155" y="159999"/>
                      <a:pt x="195821" y="232156"/>
                      <a:pt x="237860" y="304940"/>
                    </a:cubicBezTo>
                    <a:cubicBezTo>
                      <a:pt x="244135" y="316234"/>
                      <a:pt x="250409" y="328155"/>
                      <a:pt x="252291" y="334430"/>
                    </a:cubicBezTo>
                    <a:cubicBezTo>
                      <a:pt x="239742" y="276077"/>
                      <a:pt x="233468" y="210195"/>
                      <a:pt x="222174" y="144941"/>
                    </a:cubicBezTo>
                    <a:cubicBezTo>
                      <a:pt x="216527" y="111686"/>
                      <a:pt x="207743" y="78431"/>
                      <a:pt x="205860" y="44549"/>
                    </a:cubicBezTo>
                    <a:cubicBezTo>
                      <a:pt x="213389" y="18823"/>
                      <a:pt x="244135" y="1255"/>
                      <a:pt x="281781" y="0"/>
                    </a:cubicBezTo>
                    <a:cubicBezTo>
                      <a:pt x="289938" y="6902"/>
                      <a:pt x="291193" y="16941"/>
                      <a:pt x="293703" y="26353"/>
                    </a:cubicBezTo>
                    <a:cubicBezTo>
                      <a:pt x="323820" y="139293"/>
                      <a:pt x="350173" y="252862"/>
                      <a:pt x="375271" y="367057"/>
                    </a:cubicBezTo>
                    <a:cubicBezTo>
                      <a:pt x="393467" y="448625"/>
                      <a:pt x="431114" y="522664"/>
                      <a:pt x="458094" y="602977"/>
                    </a:cubicBezTo>
                    <a:cubicBezTo>
                      <a:pt x="473153" y="592311"/>
                      <a:pt x="479427" y="579134"/>
                      <a:pt x="486329" y="567213"/>
                    </a:cubicBezTo>
                    <a:cubicBezTo>
                      <a:pt x="524604" y="501958"/>
                      <a:pt x="563505" y="436704"/>
                      <a:pt x="598642" y="369567"/>
                    </a:cubicBezTo>
                    <a:cubicBezTo>
                      <a:pt x="603035" y="361410"/>
                      <a:pt x="606172" y="350743"/>
                      <a:pt x="617466" y="348861"/>
                    </a:cubicBezTo>
                    <a:cubicBezTo>
                      <a:pt x="636916" y="370822"/>
                      <a:pt x="651348" y="396547"/>
                      <a:pt x="653230" y="427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5"/>
              <p:cNvSpPr/>
              <p:nvPr/>
            </p:nvSpPr>
            <p:spPr>
              <a:xfrm>
                <a:off x="4798439" y="156178"/>
                <a:ext cx="646271" cy="1003916"/>
              </a:xfrm>
              <a:custGeom>
                <a:avLst/>
                <a:gdLst/>
                <a:ahLst/>
                <a:cxnLst/>
                <a:rect l="l" t="t" r="r" b="b"/>
                <a:pathLst>
                  <a:path w="646270" h="1003915" extrusionOk="0">
                    <a:moveTo>
                      <a:pt x="631839" y="354564"/>
                    </a:moveTo>
                    <a:cubicBezTo>
                      <a:pt x="636859" y="382172"/>
                      <a:pt x="641879" y="409779"/>
                      <a:pt x="647526" y="437387"/>
                    </a:cubicBezTo>
                    <a:cubicBezTo>
                      <a:pt x="636859" y="441152"/>
                      <a:pt x="628702" y="432995"/>
                      <a:pt x="620545" y="429230"/>
                    </a:cubicBezTo>
                    <a:cubicBezTo>
                      <a:pt x="553409" y="397230"/>
                      <a:pt x="488781" y="360839"/>
                      <a:pt x="421017" y="331976"/>
                    </a:cubicBezTo>
                    <a:cubicBezTo>
                      <a:pt x="417253" y="330094"/>
                      <a:pt x="413488" y="327584"/>
                      <a:pt x="405958" y="328211"/>
                    </a:cubicBezTo>
                    <a:cubicBezTo>
                      <a:pt x="417253" y="370878"/>
                      <a:pt x="431684" y="412917"/>
                      <a:pt x="443605" y="454956"/>
                    </a:cubicBezTo>
                    <a:cubicBezTo>
                      <a:pt x="473095" y="560367"/>
                      <a:pt x="526428" y="656366"/>
                      <a:pt x="567840" y="756758"/>
                    </a:cubicBezTo>
                    <a:cubicBezTo>
                      <a:pt x="586036" y="800679"/>
                      <a:pt x="603604" y="843973"/>
                      <a:pt x="622428" y="887894"/>
                    </a:cubicBezTo>
                    <a:cubicBezTo>
                      <a:pt x="625565" y="895424"/>
                      <a:pt x="628702" y="902953"/>
                      <a:pt x="626820" y="911110"/>
                    </a:cubicBezTo>
                    <a:cubicBezTo>
                      <a:pt x="607369" y="933071"/>
                      <a:pt x="579761" y="934326"/>
                      <a:pt x="553409" y="938718"/>
                    </a:cubicBezTo>
                    <a:cubicBezTo>
                      <a:pt x="544624" y="934326"/>
                      <a:pt x="540860" y="926796"/>
                      <a:pt x="536468" y="918639"/>
                    </a:cubicBezTo>
                    <a:cubicBezTo>
                      <a:pt x="500075" y="843346"/>
                      <a:pt x="457409" y="771189"/>
                      <a:pt x="415370" y="698405"/>
                    </a:cubicBezTo>
                    <a:cubicBezTo>
                      <a:pt x="409096" y="687111"/>
                      <a:pt x="403449" y="675190"/>
                      <a:pt x="400939" y="668915"/>
                    </a:cubicBezTo>
                    <a:cubicBezTo>
                      <a:pt x="414115" y="727268"/>
                      <a:pt x="419762" y="793777"/>
                      <a:pt x="431684" y="859032"/>
                    </a:cubicBezTo>
                    <a:cubicBezTo>
                      <a:pt x="437331" y="892287"/>
                      <a:pt x="446115" y="925541"/>
                      <a:pt x="447997" y="959423"/>
                    </a:cubicBezTo>
                    <a:cubicBezTo>
                      <a:pt x="440468" y="985149"/>
                      <a:pt x="409723" y="1002717"/>
                      <a:pt x="372076" y="1003972"/>
                    </a:cubicBezTo>
                    <a:cubicBezTo>
                      <a:pt x="363920" y="997070"/>
                      <a:pt x="362665" y="987031"/>
                      <a:pt x="360155" y="977619"/>
                    </a:cubicBezTo>
                    <a:cubicBezTo>
                      <a:pt x="330037" y="864679"/>
                      <a:pt x="303685" y="751111"/>
                      <a:pt x="278587" y="636915"/>
                    </a:cubicBezTo>
                    <a:cubicBezTo>
                      <a:pt x="260391" y="555347"/>
                      <a:pt x="222744" y="481308"/>
                      <a:pt x="195763" y="400995"/>
                    </a:cubicBezTo>
                    <a:cubicBezTo>
                      <a:pt x="180705" y="411662"/>
                      <a:pt x="174430" y="424838"/>
                      <a:pt x="167528" y="436760"/>
                    </a:cubicBezTo>
                    <a:cubicBezTo>
                      <a:pt x="129254" y="502014"/>
                      <a:pt x="90352" y="567269"/>
                      <a:pt x="55215" y="634406"/>
                    </a:cubicBezTo>
                    <a:cubicBezTo>
                      <a:pt x="50823" y="642562"/>
                      <a:pt x="47686" y="653229"/>
                      <a:pt x="36392" y="655111"/>
                    </a:cubicBezTo>
                    <a:cubicBezTo>
                      <a:pt x="16313" y="631896"/>
                      <a:pt x="1882" y="606171"/>
                      <a:pt x="0" y="574798"/>
                    </a:cubicBezTo>
                    <a:cubicBezTo>
                      <a:pt x="40784" y="493230"/>
                      <a:pt x="85333" y="412917"/>
                      <a:pt x="131764" y="333858"/>
                    </a:cubicBezTo>
                    <a:cubicBezTo>
                      <a:pt x="149332" y="303741"/>
                      <a:pt x="168783" y="278643"/>
                      <a:pt x="205803" y="271741"/>
                    </a:cubicBezTo>
                    <a:cubicBezTo>
                      <a:pt x="212077" y="270486"/>
                      <a:pt x="227763" y="269859"/>
                      <a:pt x="221489" y="256682"/>
                    </a:cubicBezTo>
                    <a:cubicBezTo>
                      <a:pt x="215842" y="244761"/>
                      <a:pt x="220861" y="224055"/>
                      <a:pt x="197646" y="224682"/>
                    </a:cubicBezTo>
                    <a:cubicBezTo>
                      <a:pt x="188234" y="224682"/>
                      <a:pt x="178195" y="223428"/>
                      <a:pt x="168783" y="220918"/>
                    </a:cubicBezTo>
                    <a:cubicBezTo>
                      <a:pt x="81568" y="201467"/>
                      <a:pt x="55215" y="123663"/>
                      <a:pt x="115450" y="59036"/>
                    </a:cubicBezTo>
                    <a:cubicBezTo>
                      <a:pt x="163136" y="8213"/>
                      <a:pt x="223999" y="-11238"/>
                      <a:pt x="293018" y="6331"/>
                    </a:cubicBezTo>
                    <a:cubicBezTo>
                      <a:pt x="363920" y="25154"/>
                      <a:pt x="387762" y="96683"/>
                      <a:pt x="342586" y="155036"/>
                    </a:cubicBezTo>
                    <a:cubicBezTo>
                      <a:pt x="333174" y="167585"/>
                      <a:pt x="320625" y="178879"/>
                      <a:pt x="308077" y="188291"/>
                    </a:cubicBezTo>
                    <a:cubicBezTo>
                      <a:pt x="299292" y="195192"/>
                      <a:pt x="296783" y="200212"/>
                      <a:pt x="299920" y="212134"/>
                    </a:cubicBezTo>
                    <a:cubicBezTo>
                      <a:pt x="304939" y="233467"/>
                      <a:pt x="313724" y="239114"/>
                      <a:pt x="332547" y="228447"/>
                    </a:cubicBezTo>
                    <a:cubicBezTo>
                      <a:pt x="355135" y="215898"/>
                      <a:pt x="375213" y="221545"/>
                      <a:pt x="397174" y="232839"/>
                    </a:cubicBezTo>
                    <a:cubicBezTo>
                      <a:pt x="475605" y="271114"/>
                      <a:pt x="555918" y="308760"/>
                      <a:pt x="631839" y="3545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5"/>
              <p:cNvSpPr/>
              <p:nvPr/>
            </p:nvSpPr>
            <p:spPr>
              <a:xfrm>
                <a:off x="2822551" y="4072076"/>
                <a:ext cx="997641" cy="652545"/>
              </a:xfrm>
              <a:custGeom>
                <a:avLst/>
                <a:gdLst/>
                <a:ahLst/>
                <a:cxnLst/>
                <a:rect l="l" t="t" r="r" b="b"/>
                <a:pathLst>
                  <a:path w="997641" h="652545" extrusionOk="0">
                    <a:moveTo>
                      <a:pt x="574798" y="654485"/>
                    </a:moveTo>
                    <a:cubicBezTo>
                      <a:pt x="492603" y="613701"/>
                      <a:pt x="412917" y="569152"/>
                      <a:pt x="333858" y="522721"/>
                    </a:cubicBezTo>
                    <a:cubicBezTo>
                      <a:pt x="303741" y="505153"/>
                      <a:pt x="279270" y="485074"/>
                      <a:pt x="271741" y="448682"/>
                    </a:cubicBezTo>
                    <a:cubicBezTo>
                      <a:pt x="270486" y="442408"/>
                      <a:pt x="270486" y="426722"/>
                      <a:pt x="256682" y="432996"/>
                    </a:cubicBezTo>
                    <a:cubicBezTo>
                      <a:pt x="244761" y="438643"/>
                      <a:pt x="224055" y="433623"/>
                      <a:pt x="224682" y="456839"/>
                    </a:cubicBezTo>
                    <a:cubicBezTo>
                      <a:pt x="224682" y="466251"/>
                      <a:pt x="223428" y="476290"/>
                      <a:pt x="220918" y="485702"/>
                    </a:cubicBezTo>
                    <a:cubicBezTo>
                      <a:pt x="201467" y="572917"/>
                      <a:pt x="123663" y="599270"/>
                      <a:pt x="59036" y="538407"/>
                    </a:cubicBezTo>
                    <a:cubicBezTo>
                      <a:pt x="8213" y="490721"/>
                      <a:pt x="-11238" y="429859"/>
                      <a:pt x="6331" y="360840"/>
                    </a:cubicBezTo>
                    <a:cubicBezTo>
                      <a:pt x="24527" y="291193"/>
                      <a:pt x="94801" y="267350"/>
                      <a:pt x="153153" y="309389"/>
                    </a:cubicBezTo>
                    <a:cubicBezTo>
                      <a:pt x="166957" y="319428"/>
                      <a:pt x="179506" y="331350"/>
                      <a:pt x="188918" y="345153"/>
                    </a:cubicBezTo>
                    <a:cubicBezTo>
                      <a:pt x="195192" y="355192"/>
                      <a:pt x="200839" y="355820"/>
                      <a:pt x="212761" y="353310"/>
                    </a:cubicBezTo>
                    <a:cubicBezTo>
                      <a:pt x="234094" y="348291"/>
                      <a:pt x="239114" y="338879"/>
                      <a:pt x="229075" y="320683"/>
                    </a:cubicBezTo>
                    <a:cubicBezTo>
                      <a:pt x="216526" y="298095"/>
                      <a:pt x="222800" y="278016"/>
                      <a:pt x="233467" y="256056"/>
                    </a:cubicBezTo>
                    <a:cubicBezTo>
                      <a:pt x="271741" y="176370"/>
                      <a:pt x="310015" y="95429"/>
                      <a:pt x="355819" y="19508"/>
                    </a:cubicBezTo>
                    <a:cubicBezTo>
                      <a:pt x="380917" y="3822"/>
                      <a:pt x="408525" y="-570"/>
                      <a:pt x="437387" y="57"/>
                    </a:cubicBezTo>
                    <a:cubicBezTo>
                      <a:pt x="445544" y="11979"/>
                      <a:pt x="435505" y="20136"/>
                      <a:pt x="431113" y="28920"/>
                    </a:cubicBezTo>
                    <a:cubicBezTo>
                      <a:pt x="398485" y="97312"/>
                      <a:pt x="361466" y="163194"/>
                      <a:pt x="331349" y="233468"/>
                    </a:cubicBezTo>
                    <a:cubicBezTo>
                      <a:pt x="329466" y="237232"/>
                      <a:pt x="326329" y="240997"/>
                      <a:pt x="328211" y="246017"/>
                    </a:cubicBezTo>
                    <a:cubicBezTo>
                      <a:pt x="446799" y="215899"/>
                      <a:pt x="560994" y="175743"/>
                      <a:pt x="672052" y="123037"/>
                    </a:cubicBezTo>
                    <a:cubicBezTo>
                      <a:pt x="742327" y="89782"/>
                      <a:pt x="813856" y="60920"/>
                      <a:pt x="886012" y="31430"/>
                    </a:cubicBezTo>
                    <a:cubicBezTo>
                      <a:pt x="894169" y="28292"/>
                      <a:pt x="902326" y="23900"/>
                      <a:pt x="911737" y="26410"/>
                    </a:cubicBezTo>
                    <a:cubicBezTo>
                      <a:pt x="933698" y="45861"/>
                      <a:pt x="934953" y="73469"/>
                      <a:pt x="939345" y="99822"/>
                    </a:cubicBezTo>
                    <a:cubicBezTo>
                      <a:pt x="935580" y="107351"/>
                      <a:pt x="928678" y="111743"/>
                      <a:pt x="921777" y="115508"/>
                    </a:cubicBezTo>
                    <a:cubicBezTo>
                      <a:pt x="843973" y="153155"/>
                      <a:pt x="769934" y="197703"/>
                      <a:pt x="694641" y="239742"/>
                    </a:cubicBezTo>
                    <a:cubicBezTo>
                      <a:pt x="685229" y="244762"/>
                      <a:pt x="675190" y="249154"/>
                      <a:pt x="667033" y="251664"/>
                    </a:cubicBezTo>
                    <a:cubicBezTo>
                      <a:pt x="728523" y="239742"/>
                      <a:pt x="793150" y="232840"/>
                      <a:pt x="856522" y="221546"/>
                    </a:cubicBezTo>
                    <a:cubicBezTo>
                      <a:pt x="885385" y="216527"/>
                      <a:pt x="914247" y="210880"/>
                      <a:pt x="943110" y="205860"/>
                    </a:cubicBezTo>
                    <a:cubicBezTo>
                      <a:pt x="953776" y="203978"/>
                      <a:pt x="963815" y="200213"/>
                      <a:pt x="974482" y="204605"/>
                    </a:cubicBezTo>
                    <a:cubicBezTo>
                      <a:pt x="988913" y="228448"/>
                      <a:pt x="1003972" y="252291"/>
                      <a:pt x="1002717" y="281781"/>
                    </a:cubicBezTo>
                    <a:cubicBezTo>
                      <a:pt x="994560" y="289938"/>
                      <a:pt x="983894" y="291193"/>
                      <a:pt x="973855" y="293703"/>
                    </a:cubicBezTo>
                    <a:cubicBezTo>
                      <a:pt x="860287" y="324448"/>
                      <a:pt x="745464" y="350173"/>
                      <a:pt x="631268" y="375899"/>
                    </a:cubicBezTo>
                    <a:cubicBezTo>
                      <a:pt x="552210" y="394094"/>
                      <a:pt x="479426" y="430486"/>
                      <a:pt x="397231" y="459349"/>
                    </a:cubicBezTo>
                    <a:cubicBezTo>
                      <a:pt x="430485" y="484447"/>
                      <a:pt x="461858" y="501388"/>
                      <a:pt x="491975" y="518956"/>
                    </a:cubicBezTo>
                    <a:cubicBezTo>
                      <a:pt x="540289" y="545937"/>
                      <a:pt x="586720" y="575427"/>
                      <a:pt x="636288" y="599897"/>
                    </a:cubicBezTo>
                    <a:cubicBezTo>
                      <a:pt x="643817" y="603662"/>
                      <a:pt x="653229" y="606799"/>
                      <a:pt x="654484" y="617466"/>
                    </a:cubicBezTo>
                    <a:cubicBezTo>
                      <a:pt x="631896" y="638171"/>
                      <a:pt x="606171" y="652603"/>
                      <a:pt x="574798" y="6544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5"/>
              <p:cNvSpPr/>
              <p:nvPr/>
            </p:nvSpPr>
            <p:spPr>
              <a:xfrm>
                <a:off x="8091910" y="4625542"/>
                <a:ext cx="928622" cy="734113"/>
              </a:xfrm>
              <a:custGeom>
                <a:avLst/>
                <a:gdLst/>
                <a:ahLst/>
                <a:cxnLst/>
                <a:rect l="l" t="t" r="r" b="b"/>
                <a:pathLst>
                  <a:path w="928622" h="734113" extrusionOk="0">
                    <a:moveTo>
                      <a:pt x="701487" y="102274"/>
                    </a:moveTo>
                    <a:cubicBezTo>
                      <a:pt x="719682" y="193254"/>
                      <a:pt x="735996" y="284234"/>
                      <a:pt x="748545" y="375841"/>
                    </a:cubicBezTo>
                    <a:cubicBezTo>
                      <a:pt x="752937" y="409723"/>
                      <a:pt x="751055" y="438586"/>
                      <a:pt x="729722" y="466193"/>
                    </a:cubicBezTo>
                    <a:cubicBezTo>
                      <a:pt x="725329" y="471841"/>
                      <a:pt x="710271" y="480625"/>
                      <a:pt x="726584" y="488781"/>
                    </a:cubicBezTo>
                    <a:cubicBezTo>
                      <a:pt x="738506" y="494428"/>
                      <a:pt x="747290" y="513252"/>
                      <a:pt x="765486" y="498193"/>
                    </a:cubicBezTo>
                    <a:cubicBezTo>
                      <a:pt x="775525" y="490036"/>
                      <a:pt x="787447" y="483135"/>
                      <a:pt x="799995" y="478115"/>
                    </a:cubicBezTo>
                    <a:cubicBezTo>
                      <a:pt x="869015" y="448625"/>
                      <a:pt x="931132" y="489409"/>
                      <a:pt x="933014" y="564703"/>
                    </a:cubicBezTo>
                    <a:cubicBezTo>
                      <a:pt x="934269" y="628075"/>
                      <a:pt x="889721" y="699604"/>
                      <a:pt x="831368" y="725329"/>
                    </a:cubicBezTo>
                    <a:cubicBezTo>
                      <a:pt x="796858" y="741015"/>
                      <a:pt x="761721" y="744152"/>
                      <a:pt x="730349" y="720310"/>
                    </a:cubicBezTo>
                    <a:cubicBezTo>
                      <a:pt x="698349" y="695839"/>
                      <a:pt x="691447" y="660075"/>
                      <a:pt x="694584" y="622428"/>
                    </a:cubicBezTo>
                    <a:cubicBezTo>
                      <a:pt x="695212" y="613644"/>
                      <a:pt x="695839" y="604232"/>
                      <a:pt x="699604" y="596075"/>
                    </a:cubicBezTo>
                    <a:cubicBezTo>
                      <a:pt x="710271" y="572859"/>
                      <a:pt x="688310" y="571604"/>
                      <a:pt x="678271" y="564075"/>
                    </a:cubicBezTo>
                    <a:cubicBezTo>
                      <a:pt x="664467" y="554036"/>
                      <a:pt x="662585" y="570977"/>
                      <a:pt x="658820" y="577252"/>
                    </a:cubicBezTo>
                    <a:cubicBezTo>
                      <a:pt x="646271" y="599840"/>
                      <a:pt x="628702" y="611761"/>
                      <a:pt x="603604" y="617408"/>
                    </a:cubicBezTo>
                    <a:cubicBezTo>
                      <a:pt x="517644" y="636231"/>
                      <a:pt x="431684" y="656310"/>
                      <a:pt x="344469" y="668232"/>
                    </a:cubicBezTo>
                    <a:cubicBezTo>
                      <a:pt x="316861" y="656938"/>
                      <a:pt x="289253" y="644389"/>
                      <a:pt x="281097" y="611134"/>
                    </a:cubicBezTo>
                    <a:cubicBezTo>
                      <a:pt x="308704" y="597957"/>
                      <a:pt x="339449" y="596702"/>
                      <a:pt x="368939" y="590428"/>
                    </a:cubicBezTo>
                    <a:cubicBezTo>
                      <a:pt x="424155" y="577879"/>
                      <a:pt x="479997" y="565958"/>
                      <a:pt x="540860" y="550271"/>
                    </a:cubicBezTo>
                    <a:cubicBezTo>
                      <a:pt x="476860" y="506350"/>
                      <a:pt x="420390" y="461174"/>
                      <a:pt x="357018" y="426664"/>
                    </a:cubicBezTo>
                    <a:cubicBezTo>
                      <a:pt x="246587" y="366429"/>
                      <a:pt x="134901" y="309332"/>
                      <a:pt x="24471" y="249097"/>
                    </a:cubicBezTo>
                    <a:cubicBezTo>
                      <a:pt x="15059" y="244077"/>
                      <a:pt x="5020" y="239685"/>
                      <a:pt x="0" y="229018"/>
                    </a:cubicBezTo>
                    <a:cubicBezTo>
                      <a:pt x="3765" y="200155"/>
                      <a:pt x="21333" y="180705"/>
                      <a:pt x="43294" y="165019"/>
                    </a:cubicBezTo>
                    <a:cubicBezTo>
                      <a:pt x="72784" y="166901"/>
                      <a:pt x="96627" y="183842"/>
                      <a:pt x="122980" y="194509"/>
                    </a:cubicBezTo>
                    <a:cubicBezTo>
                      <a:pt x="193254" y="223999"/>
                      <a:pt x="264783" y="250351"/>
                      <a:pt x="334430" y="282351"/>
                    </a:cubicBezTo>
                    <a:cubicBezTo>
                      <a:pt x="337567" y="283606"/>
                      <a:pt x="335057" y="277332"/>
                      <a:pt x="335057" y="281096"/>
                    </a:cubicBezTo>
                    <a:cubicBezTo>
                      <a:pt x="335057" y="282351"/>
                      <a:pt x="334430" y="282979"/>
                      <a:pt x="332547" y="281724"/>
                    </a:cubicBezTo>
                    <a:cubicBezTo>
                      <a:pt x="303685" y="263528"/>
                      <a:pt x="281724" y="237175"/>
                      <a:pt x="257253" y="213959"/>
                    </a:cubicBezTo>
                    <a:cubicBezTo>
                      <a:pt x="214587" y="175058"/>
                      <a:pt x="172548" y="135528"/>
                      <a:pt x="128627" y="97882"/>
                    </a:cubicBezTo>
                    <a:cubicBezTo>
                      <a:pt x="119843" y="90352"/>
                      <a:pt x="111058" y="82823"/>
                      <a:pt x="106039" y="71529"/>
                    </a:cubicBezTo>
                    <a:cubicBezTo>
                      <a:pt x="108549" y="41411"/>
                      <a:pt x="121098" y="16941"/>
                      <a:pt x="146196" y="0"/>
                    </a:cubicBezTo>
                    <a:cubicBezTo>
                      <a:pt x="154980" y="0"/>
                      <a:pt x="160627" y="6274"/>
                      <a:pt x="166901" y="10667"/>
                    </a:cubicBezTo>
                    <a:cubicBezTo>
                      <a:pt x="266038" y="83450"/>
                      <a:pt x="360782" y="161254"/>
                      <a:pt x="457409" y="237175"/>
                    </a:cubicBezTo>
                    <a:cubicBezTo>
                      <a:pt x="517644" y="284861"/>
                      <a:pt x="587291" y="317488"/>
                      <a:pt x="652545" y="357017"/>
                    </a:cubicBezTo>
                    <a:cubicBezTo>
                      <a:pt x="653800" y="357645"/>
                      <a:pt x="655683" y="357645"/>
                      <a:pt x="660075" y="355135"/>
                    </a:cubicBezTo>
                    <a:cubicBezTo>
                      <a:pt x="655683" y="306194"/>
                      <a:pt x="648153" y="255998"/>
                      <a:pt x="640624" y="206430"/>
                    </a:cubicBezTo>
                    <a:cubicBezTo>
                      <a:pt x="634350" y="165019"/>
                      <a:pt x="628702" y="123607"/>
                      <a:pt x="619918" y="82823"/>
                    </a:cubicBezTo>
                    <a:cubicBezTo>
                      <a:pt x="618663" y="77803"/>
                      <a:pt x="618036" y="72156"/>
                      <a:pt x="621173" y="67137"/>
                    </a:cubicBezTo>
                    <a:cubicBezTo>
                      <a:pt x="653800" y="63372"/>
                      <a:pt x="677643" y="82195"/>
                      <a:pt x="701487" y="1022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5"/>
              <p:cNvSpPr/>
              <p:nvPr/>
            </p:nvSpPr>
            <p:spPr>
              <a:xfrm>
                <a:off x="3588533" y="5057226"/>
                <a:ext cx="859603" cy="834505"/>
              </a:xfrm>
              <a:custGeom>
                <a:avLst/>
                <a:gdLst/>
                <a:ahLst/>
                <a:cxnLst/>
                <a:rect l="l" t="t" r="r" b="b"/>
                <a:pathLst>
                  <a:path w="859602" h="834505" extrusionOk="0">
                    <a:moveTo>
                      <a:pt x="641439" y="710898"/>
                    </a:moveTo>
                    <a:cubicBezTo>
                      <a:pt x="543557" y="710271"/>
                      <a:pt x="445675" y="702741"/>
                      <a:pt x="347794" y="695212"/>
                    </a:cubicBezTo>
                    <a:cubicBezTo>
                      <a:pt x="316421" y="692702"/>
                      <a:pt x="298225" y="675761"/>
                      <a:pt x="278147" y="656310"/>
                    </a:cubicBezTo>
                    <a:cubicBezTo>
                      <a:pt x="273127" y="651290"/>
                      <a:pt x="267480" y="637486"/>
                      <a:pt x="257441" y="649408"/>
                    </a:cubicBezTo>
                    <a:cubicBezTo>
                      <a:pt x="249284" y="659447"/>
                      <a:pt x="230461" y="663839"/>
                      <a:pt x="238618" y="683290"/>
                    </a:cubicBezTo>
                    <a:cubicBezTo>
                      <a:pt x="245520" y="699604"/>
                      <a:pt x="251794" y="715917"/>
                      <a:pt x="252422" y="734741"/>
                    </a:cubicBezTo>
                    <a:cubicBezTo>
                      <a:pt x="255559" y="803760"/>
                      <a:pt x="215402" y="841407"/>
                      <a:pt x="147010" y="835132"/>
                    </a:cubicBezTo>
                    <a:cubicBezTo>
                      <a:pt x="76736" y="828858"/>
                      <a:pt x="3952" y="753564"/>
                      <a:pt x="188" y="682663"/>
                    </a:cubicBezTo>
                    <a:cubicBezTo>
                      <a:pt x="-3577" y="611134"/>
                      <a:pt x="49756" y="567213"/>
                      <a:pt x="120030" y="585408"/>
                    </a:cubicBezTo>
                    <a:cubicBezTo>
                      <a:pt x="133834" y="589173"/>
                      <a:pt x="147638" y="593565"/>
                      <a:pt x="159559" y="600467"/>
                    </a:cubicBezTo>
                    <a:cubicBezTo>
                      <a:pt x="169598" y="606114"/>
                      <a:pt x="175246" y="604232"/>
                      <a:pt x="182775" y="597957"/>
                    </a:cubicBezTo>
                    <a:cubicBezTo>
                      <a:pt x="197834" y="585408"/>
                      <a:pt x="202853" y="574742"/>
                      <a:pt x="184030" y="560938"/>
                    </a:cubicBezTo>
                    <a:cubicBezTo>
                      <a:pt x="164579" y="547134"/>
                      <a:pt x="159559" y="527683"/>
                      <a:pt x="159559" y="503213"/>
                    </a:cubicBezTo>
                    <a:cubicBezTo>
                      <a:pt x="160814" y="414115"/>
                      <a:pt x="158932" y="325018"/>
                      <a:pt x="165834" y="235920"/>
                    </a:cubicBezTo>
                    <a:cubicBezTo>
                      <a:pt x="179638" y="212077"/>
                      <a:pt x="203481" y="200156"/>
                      <a:pt x="224186" y="184470"/>
                    </a:cubicBezTo>
                    <a:cubicBezTo>
                      <a:pt x="227951" y="181960"/>
                      <a:pt x="232971" y="183215"/>
                      <a:pt x="236108" y="186352"/>
                    </a:cubicBezTo>
                    <a:cubicBezTo>
                      <a:pt x="241127" y="193881"/>
                      <a:pt x="237990" y="202038"/>
                      <a:pt x="237363" y="209568"/>
                    </a:cubicBezTo>
                    <a:cubicBezTo>
                      <a:pt x="234226" y="288626"/>
                      <a:pt x="236735" y="367684"/>
                      <a:pt x="235480" y="449880"/>
                    </a:cubicBezTo>
                    <a:cubicBezTo>
                      <a:pt x="256814" y="438586"/>
                      <a:pt x="270618" y="423527"/>
                      <a:pt x="285676" y="410351"/>
                    </a:cubicBezTo>
                    <a:cubicBezTo>
                      <a:pt x="365989" y="340704"/>
                      <a:pt x="436264" y="262273"/>
                      <a:pt x="503401" y="180077"/>
                    </a:cubicBezTo>
                    <a:cubicBezTo>
                      <a:pt x="551086" y="121725"/>
                      <a:pt x="601910" y="65255"/>
                      <a:pt x="653360" y="10039"/>
                    </a:cubicBezTo>
                    <a:cubicBezTo>
                      <a:pt x="657125" y="6274"/>
                      <a:pt x="660890" y="1882"/>
                      <a:pt x="665909" y="0"/>
                    </a:cubicBezTo>
                    <a:cubicBezTo>
                      <a:pt x="698537" y="4392"/>
                      <a:pt x="713595" y="27608"/>
                      <a:pt x="724262" y="55215"/>
                    </a:cubicBezTo>
                    <a:cubicBezTo>
                      <a:pt x="723635" y="59608"/>
                      <a:pt x="722380" y="64000"/>
                      <a:pt x="719870" y="67764"/>
                    </a:cubicBezTo>
                    <a:cubicBezTo>
                      <a:pt x="660262" y="148077"/>
                      <a:pt x="603792" y="231528"/>
                      <a:pt x="547949" y="309959"/>
                    </a:cubicBezTo>
                    <a:cubicBezTo>
                      <a:pt x="545439" y="311214"/>
                      <a:pt x="546694" y="309959"/>
                      <a:pt x="547949" y="308704"/>
                    </a:cubicBezTo>
                    <a:cubicBezTo>
                      <a:pt x="630772" y="250352"/>
                      <a:pt x="714223" y="193254"/>
                      <a:pt x="797046" y="134901"/>
                    </a:cubicBezTo>
                    <a:cubicBezTo>
                      <a:pt x="798301" y="133646"/>
                      <a:pt x="800183" y="134274"/>
                      <a:pt x="802066" y="133646"/>
                    </a:cubicBezTo>
                    <a:cubicBezTo>
                      <a:pt x="825908" y="148705"/>
                      <a:pt x="853516" y="160626"/>
                      <a:pt x="862300" y="191999"/>
                    </a:cubicBezTo>
                    <a:cubicBezTo>
                      <a:pt x="840967" y="221489"/>
                      <a:pt x="810222" y="240312"/>
                      <a:pt x="783242" y="262901"/>
                    </a:cubicBezTo>
                    <a:cubicBezTo>
                      <a:pt x="717360" y="318743"/>
                      <a:pt x="650223" y="373331"/>
                      <a:pt x="581204" y="425409"/>
                    </a:cubicBezTo>
                    <a:cubicBezTo>
                      <a:pt x="515322" y="475605"/>
                      <a:pt x="466381" y="542115"/>
                      <a:pt x="406774" y="598585"/>
                    </a:cubicBezTo>
                    <a:cubicBezTo>
                      <a:pt x="403636" y="601722"/>
                      <a:pt x="399244" y="605487"/>
                      <a:pt x="401127" y="609879"/>
                    </a:cubicBezTo>
                    <a:cubicBezTo>
                      <a:pt x="403636" y="616781"/>
                      <a:pt x="411166" y="616153"/>
                      <a:pt x="417440" y="616781"/>
                    </a:cubicBezTo>
                    <a:cubicBezTo>
                      <a:pt x="456342" y="619918"/>
                      <a:pt x="495244" y="625565"/>
                      <a:pt x="534145" y="627447"/>
                    </a:cubicBezTo>
                    <a:cubicBezTo>
                      <a:pt x="579322" y="628702"/>
                      <a:pt x="624498" y="636859"/>
                      <a:pt x="670301" y="633722"/>
                    </a:cubicBezTo>
                    <a:cubicBezTo>
                      <a:pt x="679713" y="633095"/>
                      <a:pt x="690380" y="632467"/>
                      <a:pt x="696654" y="642506"/>
                    </a:cubicBezTo>
                    <a:cubicBezTo>
                      <a:pt x="683478" y="670114"/>
                      <a:pt x="667792" y="694584"/>
                      <a:pt x="641439" y="7108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5"/>
              <p:cNvSpPr/>
              <p:nvPr/>
            </p:nvSpPr>
            <p:spPr>
              <a:xfrm>
                <a:off x="3165795" y="1492297"/>
                <a:ext cx="928622" cy="734113"/>
              </a:xfrm>
              <a:custGeom>
                <a:avLst/>
                <a:gdLst/>
                <a:ahLst/>
                <a:cxnLst/>
                <a:rect l="l" t="t" r="r" b="b"/>
                <a:pathLst>
                  <a:path w="928622" h="734113" extrusionOk="0">
                    <a:moveTo>
                      <a:pt x="231554" y="635377"/>
                    </a:moveTo>
                    <a:cubicBezTo>
                      <a:pt x="213358" y="544398"/>
                      <a:pt x="197044" y="453418"/>
                      <a:pt x="184495" y="361810"/>
                    </a:cubicBezTo>
                    <a:cubicBezTo>
                      <a:pt x="180103" y="327928"/>
                      <a:pt x="182613" y="299066"/>
                      <a:pt x="203319" y="271458"/>
                    </a:cubicBezTo>
                    <a:cubicBezTo>
                      <a:pt x="207711" y="265811"/>
                      <a:pt x="222770" y="257026"/>
                      <a:pt x="206456" y="248870"/>
                    </a:cubicBezTo>
                    <a:cubicBezTo>
                      <a:pt x="194535" y="242595"/>
                      <a:pt x="185750" y="224399"/>
                      <a:pt x="167554" y="239458"/>
                    </a:cubicBezTo>
                    <a:cubicBezTo>
                      <a:pt x="157515" y="247615"/>
                      <a:pt x="145594" y="254517"/>
                      <a:pt x="133045" y="259536"/>
                    </a:cubicBezTo>
                    <a:cubicBezTo>
                      <a:pt x="64025" y="289026"/>
                      <a:pt x="1908" y="248242"/>
                      <a:pt x="26" y="172949"/>
                    </a:cubicBezTo>
                    <a:cubicBezTo>
                      <a:pt x="-1229" y="109576"/>
                      <a:pt x="43320" y="38047"/>
                      <a:pt x="101672" y="12322"/>
                    </a:cubicBezTo>
                    <a:cubicBezTo>
                      <a:pt x="136182" y="-3364"/>
                      <a:pt x="171319" y="-6501"/>
                      <a:pt x="202691" y="17342"/>
                    </a:cubicBezTo>
                    <a:cubicBezTo>
                      <a:pt x="234691" y="41812"/>
                      <a:pt x="241593" y="77577"/>
                      <a:pt x="238456" y="115224"/>
                    </a:cubicBezTo>
                    <a:cubicBezTo>
                      <a:pt x="237828" y="124008"/>
                      <a:pt x="237201" y="133419"/>
                      <a:pt x="233436" y="141576"/>
                    </a:cubicBezTo>
                    <a:cubicBezTo>
                      <a:pt x="222770" y="164792"/>
                      <a:pt x="244730" y="166047"/>
                      <a:pt x="254770" y="173576"/>
                    </a:cubicBezTo>
                    <a:cubicBezTo>
                      <a:pt x="269201" y="184243"/>
                      <a:pt x="270456" y="166674"/>
                      <a:pt x="274220" y="160400"/>
                    </a:cubicBezTo>
                    <a:cubicBezTo>
                      <a:pt x="286769" y="137811"/>
                      <a:pt x="304338" y="125890"/>
                      <a:pt x="329436" y="120243"/>
                    </a:cubicBezTo>
                    <a:cubicBezTo>
                      <a:pt x="415396" y="101420"/>
                      <a:pt x="501356" y="81969"/>
                      <a:pt x="588572" y="69420"/>
                    </a:cubicBezTo>
                    <a:cubicBezTo>
                      <a:pt x="616179" y="80714"/>
                      <a:pt x="643787" y="93263"/>
                      <a:pt x="651944" y="126517"/>
                    </a:cubicBezTo>
                    <a:cubicBezTo>
                      <a:pt x="624336" y="139694"/>
                      <a:pt x="593591" y="140949"/>
                      <a:pt x="564101" y="147223"/>
                    </a:cubicBezTo>
                    <a:cubicBezTo>
                      <a:pt x="508886" y="159772"/>
                      <a:pt x="453043" y="171694"/>
                      <a:pt x="392181" y="187380"/>
                    </a:cubicBezTo>
                    <a:cubicBezTo>
                      <a:pt x="458062" y="231929"/>
                      <a:pt x="515160" y="278360"/>
                      <a:pt x="580415" y="313497"/>
                    </a:cubicBezTo>
                    <a:cubicBezTo>
                      <a:pt x="687708" y="371849"/>
                      <a:pt x="796257" y="426437"/>
                      <a:pt x="902923" y="486045"/>
                    </a:cubicBezTo>
                    <a:cubicBezTo>
                      <a:pt x="913589" y="492319"/>
                      <a:pt x="925511" y="497339"/>
                      <a:pt x="932413" y="508633"/>
                    </a:cubicBezTo>
                    <a:cubicBezTo>
                      <a:pt x="929276" y="537496"/>
                      <a:pt x="911707" y="556946"/>
                      <a:pt x="889119" y="572633"/>
                    </a:cubicBezTo>
                    <a:cubicBezTo>
                      <a:pt x="859629" y="570750"/>
                      <a:pt x="835786" y="553809"/>
                      <a:pt x="809433" y="543143"/>
                    </a:cubicBezTo>
                    <a:cubicBezTo>
                      <a:pt x="739159" y="513025"/>
                      <a:pt x="667630" y="487300"/>
                      <a:pt x="597983" y="455300"/>
                    </a:cubicBezTo>
                    <a:cubicBezTo>
                      <a:pt x="594846" y="454045"/>
                      <a:pt x="597356" y="460320"/>
                      <a:pt x="597356" y="456555"/>
                    </a:cubicBezTo>
                    <a:cubicBezTo>
                      <a:pt x="597356" y="455300"/>
                      <a:pt x="597983" y="454672"/>
                      <a:pt x="599866" y="455927"/>
                    </a:cubicBezTo>
                    <a:cubicBezTo>
                      <a:pt x="628728" y="474123"/>
                      <a:pt x="650689" y="500476"/>
                      <a:pt x="675159" y="523692"/>
                    </a:cubicBezTo>
                    <a:cubicBezTo>
                      <a:pt x="717826" y="562593"/>
                      <a:pt x="759865" y="602123"/>
                      <a:pt x="803786" y="639769"/>
                    </a:cubicBezTo>
                    <a:cubicBezTo>
                      <a:pt x="812570" y="647299"/>
                      <a:pt x="821354" y="654828"/>
                      <a:pt x="826374" y="666122"/>
                    </a:cubicBezTo>
                    <a:cubicBezTo>
                      <a:pt x="823864" y="696240"/>
                      <a:pt x="811315" y="720710"/>
                      <a:pt x="786218" y="737651"/>
                    </a:cubicBezTo>
                    <a:cubicBezTo>
                      <a:pt x="777433" y="737651"/>
                      <a:pt x="771786" y="731377"/>
                      <a:pt x="765512" y="726985"/>
                    </a:cubicBezTo>
                    <a:cubicBezTo>
                      <a:pt x="666375" y="654201"/>
                      <a:pt x="571631" y="576397"/>
                      <a:pt x="475004" y="500476"/>
                    </a:cubicBezTo>
                    <a:cubicBezTo>
                      <a:pt x="414769" y="452790"/>
                      <a:pt x="345122" y="420163"/>
                      <a:pt x="279867" y="380634"/>
                    </a:cubicBezTo>
                    <a:cubicBezTo>
                      <a:pt x="278613" y="380006"/>
                      <a:pt x="276730" y="380006"/>
                      <a:pt x="272338" y="382516"/>
                    </a:cubicBezTo>
                    <a:cubicBezTo>
                      <a:pt x="276730" y="431457"/>
                      <a:pt x="284260" y="481653"/>
                      <a:pt x="291789" y="531221"/>
                    </a:cubicBezTo>
                    <a:cubicBezTo>
                      <a:pt x="298063" y="572633"/>
                      <a:pt x="303710" y="614044"/>
                      <a:pt x="312495" y="654828"/>
                    </a:cubicBezTo>
                    <a:cubicBezTo>
                      <a:pt x="313750" y="659848"/>
                      <a:pt x="314377" y="665495"/>
                      <a:pt x="311240" y="670514"/>
                    </a:cubicBezTo>
                    <a:cubicBezTo>
                      <a:pt x="278613" y="674279"/>
                      <a:pt x="254770" y="655456"/>
                      <a:pt x="231554" y="6353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5"/>
              <p:cNvSpPr/>
              <p:nvPr/>
            </p:nvSpPr>
            <p:spPr>
              <a:xfrm>
                <a:off x="4158114" y="5424283"/>
                <a:ext cx="734113" cy="928622"/>
              </a:xfrm>
              <a:custGeom>
                <a:avLst/>
                <a:gdLst/>
                <a:ahLst/>
                <a:cxnLst/>
                <a:rect l="l" t="t" r="r" b="b"/>
                <a:pathLst>
                  <a:path w="734113" h="928622" extrusionOk="0">
                    <a:moveTo>
                      <a:pt x="71857" y="343841"/>
                    </a:moveTo>
                    <a:cubicBezTo>
                      <a:pt x="90053" y="321880"/>
                      <a:pt x="108249" y="299920"/>
                      <a:pt x="125818" y="277959"/>
                    </a:cubicBezTo>
                    <a:cubicBezTo>
                      <a:pt x="135857" y="286116"/>
                      <a:pt x="135857" y="298665"/>
                      <a:pt x="137739" y="309332"/>
                    </a:cubicBezTo>
                    <a:cubicBezTo>
                      <a:pt x="151543" y="381488"/>
                      <a:pt x="167857" y="452389"/>
                      <a:pt x="185426" y="523291"/>
                    </a:cubicBezTo>
                    <a:cubicBezTo>
                      <a:pt x="186053" y="526429"/>
                      <a:pt x="186680" y="530193"/>
                      <a:pt x="190445" y="533330"/>
                    </a:cubicBezTo>
                    <a:cubicBezTo>
                      <a:pt x="199857" y="530820"/>
                      <a:pt x="202366" y="521409"/>
                      <a:pt x="206759" y="514507"/>
                    </a:cubicBezTo>
                    <a:cubicBezTo>
                      <a:pt x="267621" y="429801"/>
                      <a:pt x="325346" y="343214"/>
                      <a:pt x="370523" y="248469"/>
                    </a:cubicBezTo>
                    <a:cubicBezTo>
                      <a:pt x="407542" y="171921"/>
                      <a:pt x="449581" y="98509"/>
                      <a:pt x="490365" y="24471"/>
                    </a:cubicBezTo>
                    <a:cubicBezTo>
                      <a:pt x="495385" y="15059"/>
                      <a:pt x="500404" y="5647"/>
                      <a:pt x="510443" y="0"/>
                    </a:cubicBezTo>
                    <a:cubicBezTo>
                      <a:pt x="539306" y="3137"/>
                      <a:pt x="558757" y="20706"/>
                      <a:pt x="574443" y="43294"/>
                    </a:cubicBezTo>
                    <a:cubicBezTo>
                      <a:pt x="572560" y="72784"/>
                      <a:pt x="556247" y="96627"/>
                      <a:pt x="544953" y="122980"/>
                    </a:cubicBezTo>
                    <a:cubicBezTo>
                      <a:pt x="514835" y="193254"/>
                      <a:pt x="489738" y="265410"/>
                      <a:pt x="457110" y="334429"/>
                    </a:cubicBezTo>
                    <a:cubicBezTo>
                      <a:pt x="455855" y="337567"/>
                      <a:pt x="462130" y="335057"/>
                      <a:pt x="458365" y="335057"/>
                    </a:cubicBezTo>
                    <a:cubicBezTo>
                      <a:pt x="457110" y="335057"/>
                      <a:pt x="456483" y="334429"/>
                      <a:pt x="457738" y="332547"/>
                    </a:cubicBezTo>
                    <a:cubicBezTo>
                      <a:pt x="477189" y="302430"/>
                      <a:pt x="504796" y="279214"/>
                      <a:pt x="528639" y="252861"/>
                    </a:cubicBezTo>
                    <a:cubicBezTo>
                      <a:pt x="566286" y="211450"/>
                      <a:pt x="605188" y="170666"/>
                      <a:pt x="641580" y="127999"/>
                    </a:cubicBezTo>
                    <a:cubicBezTo>
                      <a:pt x="649109" y="119215"/>
                      <a:pt x="656638" y="110431"/>
                      <a:pt x="667933" y="105411"/>
                    </a:cubicBezTo>
                    <a:cubicBezTo>
                      <a:pt x="698050" y="107293"/>
                      <a:pt x="721893" y="119842"/>
                      <a:pt x="738834" y="145568"/>
                    </a:cubicBezTo>
                    <a:cubicBezTo>
                      <a:pt x="737579" y="158117"/>
                      <a:pt x="728795" y="166274"/>
                      <a:pt x="721893" y="175058"/>
                    </a:cubicBezTo>
                    <a:cubicBezTo>
                      <a:pt x="651619" y="271685"/>
                      <a:pt x="575698" y="363292"/>
                      <a:pt x="502286" y="457409"/>
                    </a:cubicBezTo>
                    <a:cubicBezTo>
                      <a:pt x="455228" y="517644"/>
                      <a:pt x="421973" y="587291"/>
                      <a:pt x="382444" y="653173"/>
                    </a:cubicBezTo>
                    <a:cubicBezTo>
                      <a:pt x="381816" y="654428"/>
                      <a:pt x="381816" y="656310"/>
                      <a:pt x="384326" y="660075"/>
                    </a:cubicBezTo>
                    <a:cubicBezTo>
                      <a:pt x="425110" y="658192"/>
                      <a:pt x="465894" y="650663"/>
                      <a:pt x="506678" y="645016"/>
                    </a:cubicBezTo>
                    <a:cubicBezTo>
                      <a:pt x="556247" y="638114"/>
                      <a:pt x="605188" y="631840"/>
                      <a:pt x="654129" y="620546"/>
                    </a:cubicBezTo>
                    <a:cubicBezTo>
                      <a:pt x="660403" y="619291"/>
                      <a:pt x="666678" y="618036"/>
                      <a:pt x="672325" y="621173"/>
                    </a:cubicBezTo>
                    <a:cubicBezTo>
                      <a:pt x="674835" y="654428"/>
                      <a:pt x="656638" y="678898"/>
                      <a:pt x="635933" y="701486"/>
                    </a:cubicBezTo>
                    <a:cubicBezTo>
                      <a:pt x="544953" y="719682"/>
                      <a:pt x="453973" y="735996"/>
                      <a:pt x="362366" y="748545"/>
                    </a:cubicBezTo>
                    <a:cubicBezTo>
                      <a:pt x="328483" y="752937"/>
                      <a:pt x="299621" y="750427"/>
                      <a:pt x="272013" y="729721"/>
                    </a:cubicBezTo>
                    <a:cubicBezTo>
                      <a:pt x="266366" y="725329"/>
                      <a:pt x="257582" y="712153"/>
                      <a:pt x="250680" y="724702"/>
                    </a:cubicBezTo>
                    <a:cubicBezTo>
                      <a:pt x="243778" y="736623"/>
                      <a:pt x="224327" y="746662"/>
                      <a:pt x="240013" y="766113"/>
                    </a:cubicBezTo>
                    <a:cubicBezTo>
                      <a:pt x="248170" y="776153"/>
                      <a:pt x="255072" y="788074"/>
                      <a:pt x="260092" y="800623"/>
                    </a:cubicBezTo>
                    <a:cubicBezTo>
                      <a:pt x="288954" y="870270"/>
                      <a:pt x="248170" y="931759"/>
                      <a:pt x="172877" y="933014"/>
                    </a:cubicBezTo>
                    <a:cubicBezTo>
                      <a:pt x="109504" y="934269"/>
                      <a:pt x="37975" y="889093"/>
                      <a:pt x="12250" y="831368"/>
                    </a:cubicBezTo>
                    <a:cubicBezTo>
                      <a:pt x="-3436" y="796858"/>
                      <a:pt x="-6573" y="761721"/>
                      <a:pt x="17897" y="730349"/>
                    </a:cubicBezTo>
                    <a:cubicBezTo>
                      <a:pt x="42367" y="698349"/>
                      <a:pt x="78132" y="691447"/>
                      <a:pt x="116406" y="694584"/>
                    </a:cubicBezTo>
                    <a:cubicBezTo>
                      <a:pt x="125191" y="695212"/>
                      <a:pt x="134602" y="695839"/>
                      <a:pt x="142759" y="699604"/>
                    </a:cubicBezTo>
                    <a:cubicBezTo>
                      <a:pt x="165975" y="710271"/>
                      <a:pt x="167229" y="688310"/>
                      <a:pt x="174759" y="677643"/>
                    </a:cubicBezTo>
                    <a:cubicBezTo>
                      <a:pt x="184798" y="663839"/>
                      <a:pt x="167857" y="661957"/>
                      <a:pt x="161582" y="658192"/>
                    </a:cubicBezTo>
                    <a:cubicBezTo>
                      <a:pt x="138994" y="645644"/>
                      <a:pt x="127073" y="628075"/>
                      <a:pt x="121426" y="602977"/>
                    </a:cubicBezTo>
                    <a:cubicBezTo>
                      <a:pt x="103230" y="516389"/>
                      <a:pt x="83779" y="431056"/>
                      <a:pt x="71857" y="3438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5"/>
              <p:cNvSpPr/>
              <p:nvPr/>
            </p:nvSpPr>
            <p:spPr>
              <a:xfrm>
                <a:off x="7726108" y="5071030"/>
                <a:ext cx="828231" cy="859603"/>
              </a:xfrm>
              <a:custGeom>
                <a:avLst/>
                <a:gdLst/>
                <a:ahLst/>
                <a:cxnLst/>
                <a:rect l="l" t="t" r="r" b="b"/>
                <a:pathLst>
                  <a:path w="828230" h="859602" extrusionOk="0">
                    <a:moveTo>
                      <a:pt x="643134" y="168156"/>
                    </a:moveTo>
                    <a:cubicBezTo>
                      <a:pt x="665094" y="186352"/>
                      <a:pt x="687055" y="204548"/>
                      <a:pt x="709643" y="222116"/>
                    </a:cubicBezTo>
                    <a:cubicBezTo>
                      <a:pt x="709016" y="319998"/>
                      <a:pt x="701486" y="417880"/>
                      <a:pt x="693957" y="515762"/>
                    </a:cubicBezTo>
                    <a:cubicBezTo>
                      <a:pt x="691447" y="545252"/>
                      <a:pt x="676388" y="564703"/>
                      <a:pt x="656938" y="583526"/>
                    </a:cubicBezTo>
                    <a:cubicBezTo>
                      <a:pt x="651290" y="589173"/>
                      <a:pt x="635604" y="594193"/>
                      <a:pt x="648153" y="606114"/>
                    </a:cubicBezTo>
                    <a:cubicBezTo>
                      <a:pt x="658192" y="614898"/>
                      <a:pt x="663212" y="634977"/>
                      <a:pt x="683918" y="624310"/>
                    </a:cubicBezTo>
                    <a:cubicBezTo>
                      <a:pt x="699604" y="616153"/>
                      <a:pt x="717172" y="611761"/>
                      <a:pt x="735368" y="611134"/>
                    </a:cubicBezTo>
                    <a:cubicBezTo>
                      <a:pt x="800623" y="609251"/>
                      <a:pt x="837015" y="646898"/>
                      <a:pt x="833250" y="711525"/>
                    </a:cubicBezTo>
                    <a:cubicBezTo>
                      <a:pt x="828858" y="783054"/>
                      <a:pt x="755447" y="857721"/>
                      <a:pt x="683290" y="863367"/>
                    </a:cubicBezTo>
                    <a:cubicBezTo>
                      <a:pt x="610506" y="869015"/>
                      <a:pt x="565330" y="814427"/>
                      <a:pt x="583526" y="743525"/>
                    </a:cubicBezTo>
                    <a:cubicBezTo>
                      <a:pt x="587291" y="729721"/>
                      <a:pt x="591683" y="715917"/>
                      <a:pt x="598585" y="703996"/>
                    </a:cubicBezTo>
                    <a:cubicBezTo>
                      <a:pt x="604232" y="693957"/>
                      <a:pt x="602350" y="688937"/>
                      <a:pt x="596075" y="680780"/>
                    </a:cubicBezTo>
                    <a:cubicBezTo>
                      <a:pt x="583526" y="665094"/>
                      <a:pt x="572859" y="660702"/>
                      <a:pt x="559683" y="679525"/>
                    </a:cubicBezTo>
                    <a:cubicBezTo>
                      <a:pt x="545252" y="698976"/>
                      <a:pt x="526429" y="703996"/>
                      <a:pt x="501958" y="703996"/>
                    </a:cubicBezTo>
                    <a:cubicBezTo>
                      <a:pt x="412860" y="702741"/>
                      <a:pt x="323763" y="705251"/>
                      <a:pt x="234665" y="697722"/>
                    </a:cubicBezTo>
                    <a:cubicBezTo>
                      <a:pt x="210823" y="683918"/>
                      <a:pt x="198901" y="660075"/>
                      <a:pt x="183215" y="639369"/>
                    </a:cubicBezTo>
                    <a:cubicBezTo>
                      <a:pt x="180705" y="635604"/>
                      <a:pt x="181960" y="630585"/>
                      <a:pt x="185097" y="627447"/>
                    </a:cubicBezTo>
                    <a:cubicBezTo>
                      <a:pt x="198274" y="620545"/>
                      <a:pt x="211450" y="628075"/>
                      <a:pt x="224626" y="627447"/>
                    </a:cubicBezTo>
                    <a:cubicBezTo>
                      <a:pt x="294273" y="627447"/>
                      <a:pt x="363920" y="627447"/>
                      <a:pt x="433566" y="627447"/>
                    </a:cubicBezTo>
                    <a:cubicBezTo>
                      <a:pt x="437958" y="627447"/>
                      <a:pt x="442350" y="628075"/>
                      <a:pt x="447998" y="623055"/>
                    </a:cubicBezTo>
                    <a:cubicBezTo>
                      <a:pt x="437331" y="607369"/>
                      <a:pt x="424155" y="592938"/>
                      <a:pt x="411606" y="578507"/>
                    </a:cubicBezTo>
                    <a:cubicBezTo>
                      <a:pt x="342587" y="498821"/>
                      <a:pt x="264156" y="428547"/>
                      <a:pt x="182587" y="361410"/>
                    </a:cubicBezTo>
                    <a:cubicBezTo>
                      <a:pt x="123607" y="312469"/>
                      <a:pt x="65882" y="261646"/>
                      <a:pt x="10039" y="208940"/>
                    </a:cubicBezTo>
                    <a:cubicBezTo>
                      <a:pt x="6274" y="205175"/>
                      <a:pt x="1882" y="201410"/>
                      <a:pt x="0" y="196391"/>
                    </a:cubicBezTo>
                    <a:cubicBezTo>
                      <a:pt x="4392" y="163764"/>
                      <a:pt x="28235" y="149960"/>
                      <a:pt x="55215" y="138038"/>
                    </a:cubicBezTo>
                    <a:cubicBezTo>
                      <a:pt x="59608" y="138038"/>
                      <a:pt x="64000" y="139921"/>
                      <a:pt x="67764" y="142431"/>
                    </a:cubicBezTo>
                    <a:cubicBezTo>
                      <a:pt x="148705" y="202038"/>
                      <a:pt x="230901" y="259136"/>
                      <a:pt x="306822" y="313096"/>
                    </a:cubicBezTo>
                    <a:cubicBezTo>
                      <a:pt x="279842" y="279214"/>
                      <a:pt x="254116" y="235293"/>
                      <a:pt x="225254" y="194509"/>
                    </a:cubicBezTo>
                    <a:cubicBezTo>
                      <a:pt x="198901" y="157489"/>
                      <a:pt x="172548" y="120470"/>
                      <a:pt x="146823" y="83450"/>
                    </a:cubicBezTo>
                    <a:cubicBezTo>
                      <a:pt x="141803" y="76549"/>
                      <a:pt x="134901" y="69647"/>
                      <a:pt x="134274" y="60235"/>
                    </a:cubicBezTo>
                    <a:cubicBezTo>
                      <a:pt x="149332" y="36392"/>
                      <a:pt x="161254" y="8784"/>
                      <a:pt x="192626" y="0"/>
                    </a:cubicBezTo>
                    <a:cubicBezTo>
                      <a:pt x="223999" y="24470"/>
                      <a:pt x="245332" y="57725"/>
                      <a:pt x="270430" y="87215"/>
                    </a:cubicBezTo>
                    <a:cubicBezTo>
                      <a:pt x="328783" y="155607"/>
                      <a:pt x="383998" y="226508"/>
                      <a:pt x="439841" y="297410"/>
                    </a:cubicBezTo>
                    <a:cubicBezTo>
                      <a:pt x="486899" y="356390"/>
                      <a:pt x="547134" y="401566"/>
                      <a:pt x="598585" y="455527"/>
                    </a:cubicBezTo>
                    <a:cubicBezTo>
                      <a:pt x="602350" y="459292"/>
                      <a:pt x="606114" y="464311"/>
                      <a:pt x="612389" y="460546"/>
                    </a:cubicBezTo>
                    <a:cubicBezTo>
                      <a:pt x="617408" y="457409"/>
                      <a:pt x="617408" y="451134"/>
                      <a:pt x="617408" y="446115"/>
                    </a:cubicBezTo>
                    <a:cubicBezTo>
                      <a:pt x="618663" y="407213"/>
                      <a:pt x="626820" y="368312"/>
                      <a:pt x="628075" y="329410"/>
                    </a:cubicBezTo>
                    <a:cubicBezTo>
                      <a:pt x="629330" y="284861"/>
                      <a:pt x="636859" y="240940"/>
                      <a:pt x="634977" y="196391"/>
                    </a:cubicBezTo>
                    <a:cubicBezTo>
                      <a:pt x="633095" y="185724"/>
                      <a:pt x="629957" y="173803"/>
                      <a:pt x="643134" y="16815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5"/>
              <p:cNvSpPr/>
              <p:nvPr/>
            </p:nvSpPr>
            <p:spPr>
              <a:xfrm>
                <a:off x="3630493" y="921535"/>
                <a:ext cx="828231" cy="859603"/>
              </a:xfrm>
              <a:custGeom>
                <a:avLst/>
                <a:gdLst/>
                <a:ahLst/>
                <a:cxnLst/>
                <a:rect l="l" t="t" r="r" b="b"/>
                <a:pathLst>
                  <a:path w="828230" h="859602" extrusionOk="0">
                    <a:moveTo>
                      <a:pt x="191010" y="694770"/>
                    </a:moveTo>
                    <a:cubicBezTo>
                      <a:pt x="169049" y="676574"/>
                      <a:pt x="147089" y="659005"/>
                      <a:pt x="124500" y="640809"/>
                    </a:cubicBezTo>
                    <a:cubicBezTo>
                      <a:pt x="125128" y="542928"/>
                      <a:pt x="132657" y="445046"/>
                      <a:pt x="140187" y="347164"/>
                    </a:cubicBezTo>
                    <a:cubicBezTo>
                      <a:pt x="142696" y="316419"/>
                      <a:pt x="159637" y="297596"/>
                      <a:pt x="179088" y="277517"/>
                    </a:cubicBezTo>
                    <a:cubicBezTo>
                      <a:pt x="184108" y="272498"/>
                      <a:pt x="197912" y="266851"/>
                      <a:pt x="185990" y="256812"/>
                    </a:cubicBezTo>
                    <a:cubicBezTo>
                      <a:pt x="175951" y="248655"/>
                      <a:pt x="171559" y="229831"/>
                      <a:pt x="152108" y="237988"/>
                    </a:cubicBezTo>
                    <a:cubicBezTo>
                      <a:pt x="135167" y="245518"/>
                      <a:pt x="117599" y="251792"/>
                      <a:pt x="98148" y="252420"/>
                    </a:cubicBezTo>
                    <a:cubicBezTo>
                      <a:pt x="32893" y="254302"/>
                      <a:pt x="-3499" y="216655"/>
                      <a:pt x="266" y="152028"/>
                    </a:cubicBezTo>
                    <a:cubicBezTo>
                      <a:pt x="4658" y="79244"/>
                      <a:pt x="80579" y="3950"/>
                      <a:pt x="152736" y="186"/>
                    </a:cubicBezTo>
                    <a:cubicBezTo>
                      <a:pt x="224265" y="-3579"/>
                      <a:pt x="268186" y="50381"/>
                      <a:pt x="249990" y="120028"/>
                    </a:cubicBezTo>
                    <a:cubicBezTo>
                      <a:pt x="246225" y="133832"/>
                      <a:pt x="241833" y="147636"/>
                      <a:pt x="234931" y="159557"/>
                    </a:cubicBezTo>
                    <a:cubicBezTo>
                      <a:pt x="229284" y="169596"/>
                      <a:pt x="231166" y="174616"/>
                      <a:pt x="237441" y="182773"/>
                    </a:cubicBezTo>
                    <a:cubicBezTo>
                      <a:pt x="249990" y="198459"/>
                      <a:pt x="260657" y="202851"/>
                      <a:pt x="273833" y="184028"/>
                    </a:cubicBezTo>
                    <a:cubicBezTo>
                      <a:pt x="288264" y="164577"/>
                      <a:pt x="307088" y="159557"/>
                      <a:pt x="331558" y="159557"/>
                    </a:cubicBezTo>
                    <a:cubicBezTo>
                      <a:pt x="420656" y="160812"/>
                      <a:pt x="509753" y="158302"/>
                      <a:pt x="598851" y="165832"/>
                    </a:cubicBezTo>
                    <a:cubicBezTo>
                      <a:pt x="622694" y="179636"/>
                      <a:pt x="634615" y="203479"/>
                      <a:pt x="650301" y="224184"/>
                    </a:cubicBezTo>
                    <a:cubicBezTo>
                      <a:pt x="652811" y="227949"/>
                      <a:pt x="651556" y="232969"/>
                      <a:pt x="648419" y="236106"/>
                    </a:cubicBezTo>
                    <a:cubicBezTo>
                      <a:pt x="635243" y="243008"/>
                      <a:pt x="622066" y="235478"/>
                      <a:pt x="608890" y="236106"/>
                    </a:cubicBezTo>
                    <a:cubicBezTo>
                      <a:pt x="539243" y="236106"/>
                      <a:pt x="469596" y="236106"/>
                      <a:pt x="399950" y="236106"/>
                    </a:cubicBezTo>
                    <a:cubicBezTo>
                      <a:pt x="395558" y="236106"/>
                      <a:pt x="391166" y="235478"/>
                      <a:pt x="385519" y="240498"/>
                    </a:cubicBezTo>
                    <a:cubicBezTo>
                      <a:pt x="394930" y="254929"/>
                      <a:pt x="406852" y="268106"/>
                      <a:pt x="418146" y="281282"/>
                    </a:cubicBezTo>
                    <a:cubicBezTo>
                      <a:pt x="490302" y="363478"/>
                      <a:pt x="570616" y="436262"/>
                      <a:pt x="655321" y="505281"/>
                    </a:cubicBezTo>
                    <a:cubicBezTo>
                      <a:pt x="713046" y="552967"/>
                      <a:pt x="768889" y="602535"/>
                      <a:pt x="823477" y="653986"/>
                    </a:cubicBezTo>
                    <a:cubicBezTo>
                      <a:pt x="827242" y="657751"/>
                      <a:pt x="831634" y="661515"/>
                      <a:pt x="833516" y="666535"/>
                    </a:cubicBezTo>
                    <a:cubicBezTo>
                      <a:pt x="829124" y="699162"/>
                      <a:pt x="805281" y="712966"/>
                      <a:pt x="778301" y="724887"/>
                    </a:cubicBezTo>
                    <a:cubicBezTo>
                      <a:pt x="773908" y="724887"/>
                      <a:pt x="769516" y="723005"/>
                      <a:pt x="765752" y="720495"/>
                    </a:cubicBezTo>
                    <a:cubicBezTo>
                      <a:pt x="684811" y="660888"/>
                      <a:pt x="602615" y="604418"/>
                      <a:pt x="526067" y="549830"/>
                    </a:cubicBezTo>
                    <a:cubicBezTo>
                      <a:pt x="553674" y="583712"/>
                      <a:pt x="578772" y="627633"/>
                      <a:pt x="608262" y="669045"/>
                    </a:cubicBezTo>
                    <a:cubicBezTo>
                      <a:pt x="634615" y="706064"/>
                      <a:pt x="660968" y="743083"/>
                      <a:pt x="686693" y="780103"/>
                    </a:cubicBezTo>
                    <a:cubicBezTo>
                      <a:pt x="691713" y="787005"/>
                      <a:pt x="698615" y="793907"/>
                      <a:pt x="699242" y="803318"/>
                    </a:cubicBezTo>
                    <a:cubicBezTo>
                      <a:pt x="684184" y="827161"/>
                      <a:pt x="672262" y="854769"/>
                      <a:pt x="640890" y="863553"/>
                    </a:cubicBezTo>
                    <a:cubicBezTo>
                      <a:pt x="609517" y="839083"/>
                      <a:pt x="588184" y="805828"/>
                      <a:pt x="563086" y="776338"/>
                    </a:cubicBezTo>
                    <a:cubicBezTo>
                      <a:pt x="504734" y="707946"/>
                      <a:pt x="449518" y="637045"/>
                      <a:pt x="393675" y="566143"/>
                    </a:cubicBezTo>
                    <a:cubicBezTo>
                      <a:pt x="346617" y="507163"/>
                      <a:pt x="286382" y="461987"/>
                      <a:pt x="234931" y="408026"/>
                    </a:cubicBezTo>
                    <a:cubicBezTo>
                      <a:pt x="231166" y="404262"/>
                      <a:pt x="227402" y="399242"/>
                      <a:pt x="221127" y="403007"/>
                    </a:cubicBezTo>
                    <a:cubicBezTo>
                      <a:pt x="216108" y="406144"/>
                      <a:pt x="216108" y="412419"/>
                      <a:pt x="216108" y="417438"/>
                    </a:cubicBezTo>
                    <a:cubicBezTo>
                      <a:pt x="212971" y="456340"/>
                      <a:pt x="207324" y="495242"/>
                      <a:pt x="206069" y="534143"/>
                    </a:cubicBezTo>
                    <a:cubicBezTo>
                      <a:pt x="204814" y="578692"/>
                      <a:pt x="197284" y="622614"/>
                      <a:pt x="199167" y="667162"/>
                    </a:cubicBezTo>
                    <a:cubicBezTo>
                      <a:pt x="201049" y="677201"/>
                      <a:pt x="204186" y="689123"/>
                      <a:pt x="191010" y="6947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 name="Google Shape;210;p5"/>
              <p:cNvSpPr/>
              <p:nvPr/>
            </p:nvSpPr>
            <p:spPr>
              <a:xfrm>
                <a:off x="4794674" y="5693319"/>
                <a:ext cx="652545" cy="985092"/>
              </a:xfrm>
              <a:custGeom>
                <a:avLst/>
                <a:gdLst/>
                <a:ahLst/>
                <a:cxnLst/>
                <a:rect l="l" t="t" r="r" b="b"/>
                <a:pathLst>
                  <a:path w="652545" h="985092" extrusionOk="0">
                    <a:moveTo>
                      <a:pt x="0" y="432449"/>
                    </a:moveTo>
                    <a:cubicBezTo>
                      <a:pt x="12549" y="406724"/>
                      <a:pt x="25098" y="380371"/>
                      <a:pt x="37647" y="354646"/>
                    </a:cubicBezTo>
                    <a:cubicBezTo>
                      <a:pt x="48313" y="354646"/>
                      <a:pt x="49568" y="364058"/>
                      <a:pt x="52706" y="370960"/>
                    </a:cubicBezTo>
                    <a:cubicBezTo>
                      <a:pt x="87215" y="445626"/>
                      <a:pt x="120470" y="520292"/>
                      <a:pt x="158744" y="593076"/>
                    </a:cubicBezTo>
                    <a:cubicBezTo>
                      <a:pt x="159999" y="595586"/>
                      <a:pt x="160627" y="598096"/>
                      <a:pt x="161881" y="595586"/>
                    </a:cubicBezTo>
                    <a:cubicBezTo>
                      <a:pt x="188862" y="515900"/>
                      <a:pt x="231528" y="436214"/>
                      <a:pt x="252861" y="348372"/>
                    </a:cubicBezTo>
                    <a:cubicBezTo>
                      <a:pt x="279214" y="241706"/>
                      <a:pt x="307449" y="135667"/>
                      <a:pt x="338822" y="30883"/>
                    </a:cubicBezTo>
                    <a:cubicBezTo>
                      <a:pt x="341331" y="21471"/>
                      <a:pt x="343214" y="12060"/>
                      <a:pt x="350116" y="3903"/>
                    </a:cubicBezTo>
                    <a:cubicBezTo>
                      <a:pt x="370821" y="-6136"/>
                      <a:pt x="404704" y="3903"/>
                      <a:pt x="426664" y="25864"/>
                    </a:cubicBezTo>
                    <a:cubicBezTo>
                      <a:pt x="430429" y="35275"/>
                      <a:pt x="429174" y="45314"/>
                      <a:pt x="426664" y="54726"/>
                    </a:cubicBezTo>
                    <a:cubicBezTo>
                      <a:pt x="409096" y="140686"/>
                      <a:pt x="395919" y="227902"/>
                      <a:pt x="381488" y="315117"/>
                    </a:cubicBezTo>
                    <a:cubicBezTo>
                      <a:pt x="380233" y="323274"/>
                      <a:pt x="380233" y="332058"/>
                      <a:pt x="375213" y="336450"/>
                    </a:cubicBezTo>
                    <a:cubicBezTo>
                      <a:pt x="417253" y="256137"/>
                      <a:pt x="466821" y="178333"/>
                      <a:pt x="509487" y="95510"/>
                    </a:cubicBezTo>
                    <a:cubicBezTo>
                      <a:pt x="515762" y="82961"/>
                      <a:pt x="520781" y="69158"/>
                      <a:pt x="534585" y="62255"/>
                    </a:cubicBezTo>
                    <a:cubicBezTo>
                      <a:pt x="562193" y="63510"/>
                      <a:pt x="587918" y="68530"/>
                      <a:pt x="607997" y="89863"/>
                    </a:cubicBezTo>
                    <a:cubicBezTo>
                      <a:pt x="611134" y="101157"/>
                      <a:pt x="604859" y="110569"/>
                      <a:pt x="601095" y="119981"/>
                    </a:cubicBezTo>
                    <a:cubicBezTo>
                      <a:pt x="551526" y="233548"/>
                      <a:pt x="497566" y="345234"/>
                      <a:pt x="444233" y="456920"/>
                    </a:cubicBezTo>
                    <a:cubicBezTo>
                      <a:pt x="412860" y="523429"/>
                      <a:pt x="398429" y="596841"/>
                      <a:pt x="372076" y="670252"/>
                    </a:cubicBezTo>
                    <a:cubicBezTo>
                      <a:pt x="395292" y="667742"/>
                      <a:pt x="411606" y="660213"/>
                      <a:pt x="427919" y="653938"/>
                    </a:cubicBezTo>
                    <a:cubicBezTo>
                      <a:pt x="495683" y="627586"/>
                      <a:pt x="564703" y="601860"/>
                      <a:pt x="631212" y="571743"/>
                    </a:cubicBezTo>
                    <a:cubicBezTo>
                      <a:pt x="638741" y="567978"/>
                      <a:pt x="646898" y="561704"/>
                      <a:pt x="655683" y="569861"/>
                    </a:cubicBezTo>
                    <a:cubicBezTo>
                      <a:pt x="656937" y="599351"/>
                      <a:pt x="652545" y="627586"/>
                      <a:pt x="636232" y="652684"/>
                    </a:cubicBezTo>
                    <a:cubicBezTo>
                      <a:pt x="550899" y="692213"/>
                      <a:pt x="463684" y="727977"/>
                      <a:pt x="375841" y="761860"/>
                    </a:cubicBezTo>
                    <a:cubicBezTo>
                      <a:pt x="345096" y="773781"/>
                      <a:pt x="317488" y="777546"/>
                      <a:pt x="286743" y="762487"/>
                    </a:cubicBezTo>
                    <a:cubicBezTo>
                      <a:pt x="281096" y="759350"/>
                      <a:pt x="267920" y="747428"/>
                      <a:pt x="262900" y="763742"/>
                    </a:cubicBezTo>
                    <a:cubicBezTo>
                      <a:pt x="259136" y="776918"/>
                      <a:pt x="243450" y="791977"/>
                      <a:pt x="263528" y="805781"/>
                    </a:cubicBezTo>
                    <a:cubicBezTo>
                      <a:pt x="271685" y="811427"/>
                      <a:pt x="277959" y="818957"/>
                      <a:pt x="284234" y="826486"/>
                    </a:cubicBezTo>
                    <a:cubicBezTo>
                      <a:pt x="337567" y="892996"/>
                      <a:pt x="309332" y="970799"/>
                      <a:pt x="225254" y="983975"/>
                    </a:cubicBezTo>
                    <a:cubicBezTo>
                      <a:pt x="168783" y="992760"/>
                      <a:pt x="117333" y="978329"/>
                      <a:pt x="74039" y="939427"/>
                    </a:cubicBezTo>
                    <a:cubicBezTo>
                      <a:pt x="40157" y="908682"/>
                      <a:pt x="20078" y="871663"/>
                      <a:pt x="35764" y="825232"/>
                    </a:cubicBezTo>
                    <a:cubicBezTo>
                      <a:pt x="48313" y="786330"/>
                      <a:pt x="92235" y="762487"/>
                      <a:pt x="143685" y="761232"/>
                    </a:cubicBezTo>
                    <a:cubicBezTo>
                      <a:pt x="152470" y="761232"/>
                      <a:pt x="163136" y="767506"/>
                      <a:pt x="170666" y="757467"/>
                    </a:cubicBezTo>
                    <a:cubicBezTo>
                      <a:pt x="185097" y="738644"/>
                      <a:pt x="181960" y="724212"/>
                      <a:pt x="158744" y="717311"/>
                    </a:cubicBezTo>
                    <a:cubicBezTo>
                      <a:pt x="134901" y="709781"/>
                      <a:pt x="121725" y="694722"/>
                      <a:pt x="110431" y="672762"/>
                    </a:cubicBezTo>
                    <a:cubicBezTo>
                      <a:pt x="69019" y="594331"/>
                      <a:pt x="38274" y="511508"/>
                      <a:pt x="0" y="4324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5"/>
              <p:cNvSpPr/>
              <p:nvPr/>
            </p:nvSpPr>
            <p:spPr>
              <a:xfrm>
                <a:off x="8360319" y="4072577"/>
                <a:ext cx="985092" cy="652545"/>
              </a:xfrm>
              <a:custGeom>
                <a:avLst/>
                <a:gdLst/>
                <a:ahLst/>
                <a:cxnLst/>
                <a:rect l="l" t="t" r="r" b="b"/>
                <a:pathLst>
                  <a:path w="985092" h="652545" extrusionOk="0">
                    <a:moveTo>
                      <a:pt x="433077" y="655239"/>
                    </a:moveTo>
                    <a:cubicBezTo>
                      <a:pt x="407352" y="642690"/>
                      <a:pt x="381626" y="630141"/>
                      <a:pt x="355273" y="617592"/>
                    </a:cubicBezTo>
                    <a:cubicBezTo>
                      <a:pt x="354018" y="609436"/>
                      <a:pt x="361548" y="607553"/>
                      <a:pt x="366567" y="605043"/>
                    </a:cubicBezTo>
                    <a:cubicBezTo>
                      <a:pt x="443743" y="569279"/>
                      <a:pt x="520292" y="534769"/>
                      <a:pt x="596213" y="495867"/>
                    </a:cubicBezTo>
                    <a:cubicBezTo>
                      <a:pt x="598096" y="495240"/>
                      <a:pt x="599978" y="495240"/>
                      <a:pt x="604997" y="496495"/>
                    </a:cubicBezTo>
                    <a:cubicBezTo>
                      <a:pt x="569233" y="483946"/>
                      <a:pt x="536606" y="472025"/>
                      <a:pt x="505234" y="457593"/>
                    </a:cubicBezTo>
                    <a:cubicBezTo>
                      <a:pt x="416763" y="417437"/>
                      <a:pt x="322646" y="396731"/>
                      <a:pt x="229784" y="371633"/>
                    </a:cubicBezTo>
                    <a:cubicBezTo>
                      <a:pt x="161392" y="353437"/>
                      <a:pt x="93628" y="334614"/>
                      <a:pt x="25864" y="315163"/>
                    </a:cubicBezTo>
                    <a:cubicBezTo>
                      <a:pt x="18334" y="312653"/>
                      <a:pt x="10177" y="310770"/>
                      <a:pt x="3903" y="305751"/>
                    </a:cubicBezTo>
                    <a:cubicBezTo>
                      <a:pt x="-6136" y="285045"/>
                      <a:pt x="3903" y="251163"/>
                      <a:pt x="25864" y="229202"/>
                    </a:cubicBezTo>
                    <a:cubicBezTo>
                      <a:pt x="34648" y="226065"/>
                      <a:pt x="43432" y="226693"/>
                      <a:pt x="52216" y="228575"/>
                    </a:cubicBezTo>
                    <a:cubicBezTo>
                      <a:pt x="141314" y="246771"/>
                      <a:pt x="231039" y="260575"/>
                      <a:pt x="320137" y="275006"/>
                    </a:cubicBezTo>
                    <a:cubicBezTo>
                      <a:pt x="325783" y="275634"/>
                      <a:pt x="331431" y="276889"/>
                      <a:pt x="334568" y="280026"/>
                    </a:cubicBezTo>
                    <a:cubicBezTo>
                      <a:pt x="251745" y="236732"/>
                      <a:pt x="171431" y="184026"/>
                      <a:pt x="86098" y="141987"/>
                    </a:cubicBezTo>
                    <a:cubicBezTo>
                      <a:pt x="76687" y="136968"/>
                      <a:pt x="67275" y="131948"/>
                      <a:pt x="62255" y="121282"/>
                    </a:cubicBezTo>
                    <a:cubicBezTo>
                      <a:pt x="64138" y="94301"/>
                      <a:pt x="68530" y="67949"/>
                      <a:pt x="89863" y="47870"/>
                    </a:cubicBezTo>
                    <a:cubicBezTo>
                      <a:pt x="101157" y="44733"/>
                      <a:pt x="110569" y="51007"/>
                      <a:pt x="119981" y="54772"/>
                    </a:cubicBezTo>
                    <a:cubicBezTo>
                      <a:pt x="233548" y="104968"/>
                      <a:pt x="345234" y="158301"/>
                      <a:pt x="456920" y="211634"/>
                    </a:cubicBezTo>
                    <a:cubicBezTo>
                      <a:pt x="523429" y="243006"/>
                      <a:pt x="596841" y="258065"/>
                      <a:pt x="670252" y="283163"/>
                    </a:cubicBezTo>
                    <a:cubicBezTo>
                      <a:pt x="667742" y="260575"/>
                      <a:pt x="660213" y="244261"/>
                      <a:pt x="653938" y="227948"/>
                    </a:cubicBezTo>
                    <a:cubicBezTo>
                      <a:pt x="627586" y="160183"/>
                      <a:pt x="601860" y="91164"/>
                      <a:pt x="571743" y="24655"/>
                    </a:cubicBezTo>
                    <a:cubicBezTo>
                      <a:pt x="567978" y="17125"/>
                      <a:pt x="561704" y="8968"/>
                      <a:pt x="569861" y="184"/>
                    </a:cubicBezTo>
                    <a:cubicBezTo>
                      <a:pt x="599351" y="-1071"/>
                      <a:pt x="627586" y="3949"/>
                      <a:pt x="652684" y="19635"/>
                    </a:cubicBezTo>
                    <a:cubicBezTo>
                      <a:pt x="692213" y="106223"/>
                      <a:pt x="729232" y="193438"/>
                      <a:pt x="762487" y="282535"/>
                    </a:cubicBezTo>
                    <a:cubicBezTo>
                      <a:pt x="773781" y="312653"/>
                      <a:pt x="776918" y="339633"/>
                      <a:pt x="762487" y="368496"/>
                    </a:cubicBezTo>
                    <a:cubicBezTo>
                      <a:pt x="759350" y="374143"/>
                      <a:pt x="746801" y="387319"/>
                      <a:pt x="763114" y="392339"/>
                    </a:cubicBezTo>
                    <a:cubicBezTo>
                      <a:pt x="776291" y="396104"/>
                      <a:pt x="790095" y="412417"/>
                      <a:pt x="805153" y="392339"/>
                    </a:cubicBezTo>
                    <a:cubicBezTo>
                      <a:pt x="823976" y="367241"/>
                      <a:pt x="849074" y="350300"/>
                      <a:pt x="880447" y="345908"/>
                    </a:cubicBezTo>
                    <a:cubicBezTo>
                      <a:pt x="932525" y="337751"/>
                      <a:pt x="974564" y="371633"/>
                      <a:pt x="983975" y="429985"/>
                    </a:cubicBezTo>
                    <a:cubicBezTo>
                      <a:pt x="992760" y="485201"/>
                      <a:pt x="978956" y="536652"/>
                      <a:pt x="941309" y="579318"/>
                    </a:cubicBezTo>
                    <a:cubicBezTo>
                      <a:pt x="910564" y="614455"/>
                      <a:pt x="873545" y="635789"/>
                      <a:pt x="825232" y="620102"/>
                    </a:cubicBezTo>
                    <a:cubicBezTo>
                      <a:pt x="785075" y="606926"/>
                      <a:pt x="761232" y="563004"/>
                      <a:pt x="760604" y="509671"/>
                    </a:cubicBezTo>
                    <a:cubicBezTo>
                      <a:pt x="760604" y="501515"/>
                      <a:pt x="766252" y="492730"/>
                      <a:pt x="756840" y="485201"/>
                    </a:cubicBezTo>
                    <a:cubicBezTo>
                      <a:pt x="738644" y="470770"/>
                      <a:pt x="723585" y="473907"/>
                      <a:pt x="716056" y="496495"/>
                    </a:cubicBezTo>
                    <a:cubicBezTo>
                      <a:pt x="708526" y="519711"/>
                      <a:pt x="694095" y="533514"/>
                      <a:pt x="671507" y="545436"/>
                    </a:cubicBezTo>
                    <a:cubicBezTo>
                      <a:pt x="594958" y="586220"/>
                      <a:pt x="512763" y="617592"/>
                      <a:pt x="433077" y="655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5"/>
              <p:cNvSpPr/>
              <p:nvPr/>
            </p:nvSpPr>
            <p:spPr>
              <a:xfrm>
                <a:off x="2843654" y="2127674"/>
                <a:ext cx="985092" cy="652545"/>
              </a:xfrm>
              <a:custGeom>
                <a:avLst/>
                <a:gdLst/>
                <a:ahLst/>
                <a:cxnLst/>
                <a:rect l="l" t="t" r="r" b="b"/>
                <a:pathLst>
                  <a:path w="985092" h="652545" extrusionOk="0">
                    <a:moveTo>
                      <a:pt x="553695" y="0"/>
                    </a:moveTo>
                    <a:cubicBezTo>
                      <a:pt x="579420" y="12549"/>
                      <a:pt x="605773" y="25098"/>
                      <a:pt x="631498" y="37647"/>
                    </a:cubicBezTo>
                    <a:cubicBezTo>
                      <a:pt x="632126" y="47059"/>
                      <a:pt x="623342" y="48941"/>
                      <a:pt x="617695" y="51451"/>
                    </a:cubicBezTo>
                    <a:cubicBezTo>
                      <a:pt x="542401" y="85960"/>
                      <a:pt x="466480" y="119842"/>
                      <a:pt x="393068" y="158117"/>
                    </a:cubicBezTo>
                    <a:cubicBezTo>
                      <a:pt x="390559" y="159372"/>
                      <a:pt x="388049" y="159999"/>
                      <a:pt x="385539" y="159372"/>
                    </a:cubicBezTo>
                    <a:cubicBezTo>
                      <a:pt x="471499" y="188862"/>
                      <a:pt x="552440" y="231528"/>
                      <a:pt x="640910" y="252861"/>
                    </a:cubicBezTo>
                    <a:cubicBezTo>
                      <a:pt x="746949" y="278587"/>
                      <a:pt x="851732" y="307449"/>
                      <a:pt x="955889" y="338194"/>
                    </a:cubicBezTo>
                    <a:cubicBezTo>
                      <a:pt x="965300" y="340704"/>
                      <a:pt x="974712" y="342586"/>
                      <a:pt x="982869" y="349488"/>
                    </a:cubicBezTo>
                    <a:cubicBezTo>
                      <a:pt x="992908" y="370194"/>
                      <a:pt x="982869" y="404076"/>
                      <a:pt x="960908" y="426037"/>
                    </a:cubicBezTo>
                    <a:cubicBezTo>
                      <a:pt x="952124" y="429174"/>
                      <a:pt x="943340" y="428547"/>
                      <a:pt x="934556" y="426664"/>
                    </a:cubicBezTo>
                    <a:cubicBezTo>
                      <a:pt x="845458" y="408468"/>
                      <a:pt x="755733" y="394664"/>
                      <a:pt x="666635" y="380233"/>
                    </a:cubicBezTo>
                    <a:cubicBezTo>
                      <a:pt x="660988" y="379606"/>
                      <a:pt x="654714" y="378978"/>
                      <a:pt x="652204" y="375213"/>
                    </a:cubicBezTo>
                    <a:cubicBezTo>
                      <a:pt x="735027" y="418507"/>
                      <a:pt x="815341" y="471213"/>
                      <a:pt x="900673" y="513252"/>
                    </a:cubicBezTo>
                    <a:cubicBezTo>
                      <a:pt x="910085" y="518272"/>
                      <a:pt x="919497" y="523291"/>
                      <a:pt x="924516" y="533958"/>
                    </a:cubicBezTo>
                    <a:cubicBezTo>
                      <a:pt x="922634" y="560938"/>
                      <a:pt x="918242" y="587291"/>
                      <a:pt x="896909" y="607369"/>
                    </a:cubicBezTo>
                    <a:cubicBezTo>
                      <a:pt x="885615" y="610506"/>
                      <a:pt x="876203" y="604232"/>
                      <a:pt x="866791" y="600467"/>
                    </a:cubicBezTo>
                    <a:cubicBezTo>
                      <a:pt x="753223" y="550271"/>
                      <a:pt x="641538" y="496938"/>
                      <a:pt x="529852" y="443605"/>
                    </a:cubicBezTo>
                    <a:cubicBezTo>
                      <a:pt x="463342" y="411606"/>
                      <a:pt x="389931" y="397802"/>
                      <a:pt x="316520" y="371449"/>
                    </a:cubicBezTo>
                    <a:cubicBezTo>
                      <a:pt x="319030" y="394664"/>
                      <a:pt x="326559" y="410978"/>
                      <a:pt x="332833" y="427292"/>
                    </a:cubicBezTo>
                    <a:cubicBezTo>
                      <a:pt x="359186" y="495056"/>
                      <a:pt x="384912" y="564075"/>
                      <a:pt x="415029" y="630585"/>
                    </a:cubicBezTo>
                    <a:cubicBezTo>
                      <a:pt x="418794" y="638114"/>
                      <a:pt x="425068" y="646271"/>
                      <a:pt x="416911" y="655055"/>
                    </a:cubicBezTo>
                    <a:cubicBezTo>
                      <a:pt x="387421" y="656310"/>
                      <a:pt x="359186" y="651290"/>
                      <a:pt x="334088" y="635604"/>
                    </a:cubicBezTo>
                    <a:cubicBezTo>
                      <a:pt x="294559" y="549016"/>
                      <a:pt x="257540" y="461801"/>
                      <a:pt x="224285" y="372704"/>
                    </a:cubicBezTo>
                    <a:cubicBezTo>
                      <a:pt x="212991" y="342586"/>
                      <a:pt x="209854" y="315606"/>
                      <a:pt x="223658" y="286743"/>
                    </a:cubicBezTo>
                    <a:cubicBezTo>
                      <a:pt x="226795" y="281096"/>
                      <a:pt x="239344" y="267920"/>
                      <a:pt x="223030" y="262900"/>
                    </a:cubicBezTo>
                    <a:cubicBezTo>
                      <a:pt x="209854" y="259136"/>
                      <a:pt x="195422" y="242822"/>
                      <a:pt x="180991" y="262900"/>
                    </a:cubicBezTo>
                    <a:cubicBezTo>
                      <a:pt x="174717" y="271685"/>
                      <a:pt x="166560" y="278587"/>
                      <a:pt x="158403" y="285489"/>
                    </a:cubicBezTo>
                    <a:cubicBezTo>
                      <a:pt x="91894" y="336939"/>
                      <a:pt x="15972" y="308077"/>
                      <a:pt x="2796" y="225254"/>
                    </a:cubicBezTo>
                    <a:cubicBezTo>
                      <a:pt x="-6616" y="170038"/>
                      <a:pt x="7816" y="118588"/>
                      <a:pt x="44835" y="75921"/>
                    </a:cubicBezTo>
                    <a:cubicBezTo>
                      <a:pt x="75580" y="40784"/>
                      <a:pt x="112599" y="19451"/>
                      <a:pt x="160913" y="35137"/>
                    </a:cubicBezTo>
                    <a:cubicBezTo>
                      <a:pt x="201069" y="48313"/>
                      <a:pt x="224912" y="92235"/>
                      <a:pt x="225540" y="145568"/>
                    </a:cubicBezTo>
                    <a:cubicBezTo>
                      <a:pt x="225540" y="153725"/>
                      <a:pt x="219893" y="162509"/>
                      <a:pt x="229305" y="170038"/>
                    </a:cubicBezTo>
                    <a:cubicBezTo>
                      <a:pt x="247501" y="184470"/>
                      <a:pt x="262559" y="181332"/>
                      <a:pt x="270089" y="158744"/>
                    </a:cubicBezTo>
                    <a:cubicBezTo>
                      <a:pt x="277618" y="135529"/>
                      <a:pt x="292049" y="121725"/>
                      <a:pt x="314637" y="109803"/>
                    </a:cubicBezTo>
                    <a:cubicBezTo>
                      <a:pt x="391813" y="69019"/>
                      <a:pt x="474009" y="37019"/>
                      <a:pt x="55369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5"/>
              <p:cNvSpPr/>
              <p:nvPr/>
            </p:nvSpPr>
            <p:spPr>
              <a:xfrm>
                <a:off x="4208843" y="467539"/>
                <a:ext cx="709016" cy="947446"/>
              </a:xfrm>
              <a:custGeom>
                <a:avLst/>
                <a:gdLst/>
                <a:ahLst/>
                <a:cxnLst/>
                <a:rect l="l" t="t" r="r" b="b"/>
                <a:pathLst>
                  <a:path w="709015" h="947445" extrusionOk="0">
                    <a:moveTo>
                      <a:pt x="71324" y="688219"/>
                    </a:moveTo>
                    <a:cubicBezTo>
                      <a:pt x="54383" y="665631"/>
                      <a:pt x="38069" y="643043"/>
                      <a:pt x="21128" y="619828"/>
                    </a:cubicBezTo>
                    <a:cubicBezTo>
                      <a:pt x="43089" y="516926"/>
                      <a:pt x="74461" y="417162"/>
                      <a:pt x="107716" y="317398"/>
                    </a:cubicBezTo>
                    <a:cubicBezTo>
                      <a:pt x="115245" y="296065"/>
                      <a:pt x="137206" y="292927"/>
                      <a:pt x="151010" y="279751"/>
                    </a:cubicBezTo>
                    <a:cubicBezTo>
                      <a:pt x="157284" y="274104"/>
                      <a:pt x="172343" y="272222"/>
                      <a:pt x="163559" y="258418"/>
                    </a:cubicBezTo>
                    <a:cubicBezTo>
                      <a:pt x="156657" y="247124"/>
                      <a:pt x="154147" y="230183"/>
                      <a:pt x="134069" y="233320"/>
                    </a:cubicBezTo>
                    <a:cubicBezTo>
                      <a:pt x="117755" y="235830"/>
                      <a:pt x="101442" y="238967"/>
                      <a:pt x="83873" y="235830"/>
                    </a:cubicBezTo>
                    <a:cubicBezTo>
                      <a:pt x="8579" y="220771"/>
                      <a:pt x="-20283" y="162418"/>
                      <a:pt x="14854" y="94654"/>
                    </a:cubicBezTo>
                    <a:cubicBezTo>
                      <a:pt x="47481" y="31282"/>
                      <a:pt x="128422" y="-10757"/>
                      <a:pt x="193049" y="2419"/>
                    </a:cubicBezTo>
                    <a:cubicBezTo>
                      <a:pt x="260813" y="16223"/>
                      <a:pt x="290303" y="77085"/>
                      <a:pt x="258303" y="138575"/>
                    </a:cubicBezTo>
                    <a:cubicBezTo>
                      <a:pt x="252029" y="150497"/>
                      <a:pt x="245754" y="163046"/>
                      <a:pt x="236343" y="171830"/>
                    </a:cubicBezTo>
                    <a:cubicBezTo>
                      <a:pt x="220029" y="186261"/>
                      <a:pt x="231323" y="196928"/>
                      <a:pt x="238225" y="208849"/>
                    </a:cubicBezTo>
                    <a:cubicBezTo>
                      <a:pt x="247637" y="225791"/>
                      <a:pt x="258931" y="213869"/>
                      <a:pt x="267088" y="208222"/>
                    </a:cubicBezTo>
                    <a:cubicBezTo>
                      <a:pt x="288421" y="191908"/>
                      <a:pt x="309754" y="193791"/>
                      <a:pt x="334852" y="198810"/>
                    </a:cubicBezTo>
                    <a:cubicBezTo>
                      <a:pt x="420185" y="215751"/>
                      <a:pt x="503635" y="240849"/>
                      <a:pt x="588341" y="262182"/>
                    </a:cubicBezTo>
                    <a:cubicBezTo>
                      <a:pt x="600262" y="287908"/>
                      <a:pt x="612184" y="313633"/>
                      <a:pt x="624105" y="339986"/>
                    </a:cubicBezTo>
                    <a:cubicBezTo>
                      <a:pt x="614694" y="348143"/>
                      <a:pt x="605282" y="341241"/>
                      <a:pt x="596498" y="338731"/>
                    </a:cubicBezTo>
                    <a:cubicBezTo>
                      <a:pt x="529361" y="321163"/>
                      <a:pt x="460969" y="306731"/>
                      <a:pt x="393205" y="292300"/>
                    </a:cubicBezTo>
                    <a:cubicBezTo>
                      <a:pt x="384420" y="290418"/>
                      <a:pt x="376264" y="287280"/>
                      <a:pt x="366852" y="289163"/>
                    </a:cubicBezTo>
                    <a:cubicBezTo>
                      <a:pt x="361832" y="296065"/>
                      <a:pt x="368107" y="300457"/>
                      <a:pt x="371244" y="305476"/>
                    </a:cubicBezTo>
                    <a:cubicBezTo>
                      <a:pt x="427087" y="411515"/>
                      <a:pt x="491714" y="511279"/>
                      <a:pt x="566380" y="604769"/>
                    </a:cubicBezTo>
                    <a:cubicBezTo>
                      <a:pt x="614066" y="664376"/>
                      <a:pt x="656733" y="728376"/>
                      <a:pt x="701909" y="790493"/>
                    </a:cubicBezTo>
                    <a:cubicBezTo>
                      <a:pt x="705674" y="795513"/>
                      <a:pt x="709438" y="800532"/>
                      <a:pt x="710693" y="806807"/>
                    </a:cubicBezTo>
                    <a:cubicBezTo>
                      <a:pt x="695007" y="835042"/>
                      <a:pt x="666144" y="841316"/>
                      <a:pt x="639164" y="851356"/>
                    </a:cubicBezTo>
                    <a:cubicBezTo>
                      <a:pt x="606537" y="820611"/>
                      <a:pt x="580811" y="784219"/>
                      <a:pt x="550694" y="751591"/>
                    </a:cubicBezTo>
                    <a:cubicBezTo>
                      <a:pt x="509282" y="705788"/>
                      <a:pt x="465989" y="660612"/>
                      <a:pt x="427087" y="613553"/>
                    </a:cubicBezTo>
                    <a:cubicBezTo>
                      <a:pt x="432106" y="617945"/>
                      <a:pt x="435244" y="624220"/>
                      <a:pt x="437753" y="631122"/>
                    </a:cubicBezTo>
                    <a:cubicBezTo>
                      <a:pt x="470381" y="715827"/>
                      <a:pt x="504263" y="799905"/>
                      <a:pt x="540027" y="883355"/>
                    </a:cubicBezTo>
                    <a:cubicBezTo>
                      <a:pt x="543164" y="891512"/>
                      <a:pt x="548184" y="899669"/>
                      <a:pt x="545047" y="909081"/>
                    </a:cubicBezTo>
                    <a:cubicBezTo>
                      <a:pt x="525596" y="928532"/>
                      <a:pt x="506773" y="949865"/>
                      <a:pt x="476655" y="952375"/>
                    </a:cubicBezTo>
                    <a:cubicBezTo>
                      <a:pt x="467871" y="944218"/>
                      <a:pt x="462224" y="934179"/>
                      <a:pt x="457204" y="923512"/>
                    </a:cubicBezTo>
                    <a:cubicBezTo>
                      <a:pt x="408891" y="827513"/>
                      <a:pt x="358067" y="732141"/>
                      <a:pt x="314146" y="633631"/>
                    </a:cubicBezTo>
                    <a:cubicBezTo>
                      <a:pt x="282774" y="563985"/>
                      <a:pt x="235715" y="504377"/>
                      <a:pt x="195559" y="440378"/>
                    </a:cubicBezTo>
                    <a:cubicBezTo>
                      <a:pt x="188029" y="428456"/>
                      <a:pt x="181127" y="416534"/>
                      <a:pt x="171088" y="405868"/>
                    </a:cubicBezTo>
                    <a:cubicBezTo>
                      <a:pt x="161049" y="412770"/>
                      <a:pt x="161049" y="422809"/>
                      <a:pt x="158539" y="430966"/>
                    </a:cubicBezTo>
                    <a:cubicBezTo>
                      <a:pt x="132186" y="507514"/>
                      <a:pt x="108971" y="585318"/>
                      <a:pt x="87010" y="663121"/>
                    </a:cubicBezTo>
                    <a:cubicBezTo>
                      <a:pt x="83873" y="672533"/>
                      <a:pt x="85755" y="685709"/>
                      <a:pt x="71324" y="68821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5"/>
              <p:cNvSpPr/>
              <p:nvPr/>
            </p:nvSpPr>
            <p:spPr>
              <a:xfrm>
                <a:off x="7271209" y="5435577"/>
                <a:ext cx="709016" cy="947446"/>
              </a:xfrm>
              <a:custGeom>
                <a:avLst/>
                <a:gdLst/>
                <a:ahLst/>
                <a:cxnLst/>
                <a:rect l="l" t="t" r="r" b="b"/>
                <a:pathLst>
                  <a:path w="709015" h="947445" extrusionOk="0">
                    <a:moveTo>
                      <a:pt x="638741" y="264156"/>
                    </a:moveTo>
                    <a:cubicBezTo>
                      <a:pt x="655683" y="286744"/>
                      <a:pt x="671996" y="309332"/>
                      <a:pt x="688937" y="331920"/>
                    </a:cubicBezTo>
                    <a:cubicBezTo>
                      <a:pt x="666977" y="434821"/>
                      <a:pt x="635604" y="534585"/>
                      <a:pt x="602350" y="634350"/>
                    </a:cubicBezTo>
                    <a:cubicBezTo>
                      <a:pt x="594820" y="655683"/>
                      <a:pt x="573487" y="658820"/>
                      <a:pt x="559056" y="671996"/>
                    </a:cubicBezTo>
                    <a:cubicBezTo>
                      <a:pt x="552781" y="677643"/>
                      <a:pt x="537723" y="679525"/>
                      <a:pt x="545879" y="693329"/>
                    </a:cubicBezTo>
                    <a:cubicBezTo>
                      <a:pt x="552781" y="704623"/>
                      <a:pt x="555291" y="721565"/>
                      <a:pt x="575369" y="718427"/>
                    </a:cubicBezTo>
                    <a:cubicBezTo>
                      <a:pt x="591683" y="715918"/>
                      <a:pt x="607997" y="712780"/>
                      <a:pt x="625565" y="715918"/>
                    </a:cubicBezTo>
                    <a:cubicBezTo>
                      <a:pt x="700859" y="730976"/>
                      <a:pt x="729721" y="789329"/>
                      <a:pt x="694584" y="857093"/>
                    </a:cubicBezTo>
                    <a:cubicBezTo>
                      <a:pt x="661957" y="920465"/>
                      <a:pt x="580389" y="962504"/>
                      <a:pt x="516389" y="949328"/>
                    </a:cubicBezTo>
                    <a:cubicBezTo>
                      <a:pt x="450507" y="936152"/>
                      <a:pt x="421017" y="878426"/>
                      <a:pt x="448625" y="817564"/>
                    </a:cubicBezTo>
                    <a:cubicBezTo>
                      <a:pt x="454272" y="805015"/>
                      <a:pt x="461802" y="791211"/>
                      <a:pt x="471841" y="781800"/>
                    </a:cubicBezTo>
                    <a:cubicBezTo>
                      <a:pt x="487527" y="767368"/>
                      <a:pt x="480625" y="756074"/>
                      <a:pt x="471841" y="742898"/>
                    </a:cubicBezTo>
                    <a:cubicBezTo>
                      <a:pt x="459919" y="724702"/>
                      <a:pt x="449253" y="739133"/>
                      <a:pt x="441095" y="745407"/>
                    </a:cubicBezTo>
                    <a:cubicBezTo>
                      <a:pt x="421017" y="759839"/>
                      <a:pt x="400939" y="758584"/>
                      <a:pt x="378351" y="754192"/>
                    </a:cubicBezTo>
                    <a:cubicBezTo>
                      <a:pt x="291763" y="736623"/>
                      <a:pt x="207685" y="711526"/>
                      <a:pt x="122352" y="690192"/>
                    </a:cubicBezTo>
                    <a:cubicBezTo>
                      <a:pt x="110431" y="664467"/>
                      <a:pt x="98509" y="638741"/>
                      <a:pt x="86588" y="612389"/>
                    </a:cubicBezTo>
                    <a:cubicBezTo>
                      <a:pt x="95999" y="604232"/>
                      <a:pt x="105411" y="611134"/>
                      <a:pt x="114196" y="613644"/>
                    </a:cubicBezTo>
                    <a:cubicBezTo>
                      <a:pt x="181960" y="630585"/>
                      <a:pt x="249097" y="646899"/>
                      <a:pt x="317489" y="660075"/>
                    </a:cubicBezTo>
                    <a:cubicBezTo>
                      <a:pt x="326273" y="661957"/>
                      <a:pt x="334429" y="665094"/>
                      <a:pt x="343841" y="663212"/>
                    </a:cubicBezTo>
                    <a:cubicBezTo>
                      <a:pt x="348861" y="656310"/>
                      <a:pt x="341959" y="651918"/>
                      <a:pt x="339449" y="646899"/>
                    </a:cubicBezTo>
                    <a:cubicBezTo>
                      <a:pt x="283606" y="541487"/>
                      <a:pt x="218979" y="441095"/>
                      <a:pt x="144313" y="347606"/>
                    </a:cubicBezTo>
                    <a:cubicBezTo>
                      <a:pt x="96627" y="287999"/>
                      <a:pt x="53961" y="223999"/>
                      <a:pt x="8784" y="161881"/>
                    </a:cubicBezTo>
                    <a:cubicBezTo>
                      <a:pt x="5020" y="156862"/>
                      <a:pt x="1255" y="151842"/>
                      <a:pt x="0" y="145568"/>
                    </a:cubicBezTo>
                    <a:cubicBezTo>
                      <a:pt x="15686" y="117333"/>
                      <a:pt x="44549" y="111058"/>
                      <a:pt x="71529" y="101019"/>
                    </a:cubicBezTo>
                    <a:cubicBezTo>
                      <a:pt x="104157" y="131764"/>
                      <a:pt x="129882" y="167529"/>
                      <a:pt x="159999" y="200783"/>
                    </a:cubicBezTo>
                    <a:cubicBezTo>
                      <a:pt x="201411" y="247214"/>
                      <a:pt x="245332" y="291136"/>
                      <a:pt x="282979" y="338194"/>
                    </a:cubicBezTo>
                    <a:cubicBezTo>
                      <a:pt x="277959" y="333802"/>
                      <a:pt x="274822" y="326273"/>
                      <a:pt x="272312" y="319371"/>
                    </a:cubicBezTo>
                    <a:cubicBezTo>
                      <a:pt x="240312" y="237175"/>
                      <a:pt x="207685" y="154980"/>
                      <a:pt x="173176" y="74039"/>
                    </a:cubicBezTo>
                    <a:cubicBezTo>
                      <a:pt x="168784" y="64627"/>
                      <a:pt x="163136" y="55215"/>
                      <a:pt x="166274" y="43294"/>
                    </a:cubicBezTo>
                    <a:cubicBezTo>
                      <a:pt x="185725" y="23843"/>
                      <a:pt x="204548" y="2510"/>
                      <a:pt x="234665" y="0"/>
                    </a:cubicBezTo>
                    <a:cubicBezTo>
                      <a:pt x="249097" y="18196"/>
                      <a:pt x="259763" y="38902"/>
                      <a:pt x="269802" y="59608"/>
                    </a:cubicBezTo>
                    <a:cubicBezTo>
                      <a:pt x="312469" y="146823"/>
                      <a:pt x="358273" y="232156"/>
                      <a:pt x="398429" y="321253"/>
                    </a:cubicBezTo>
                    <a:cubicBezTo>
                      <a:pt x="434194" y="400939"/>
                      <a:pt x="488782" y="468076"/>
                      <a:pt x="535840" y="540860"/>
                    </a:cubicBezTo>
                    <a:cubicBezTo>
                      <a:pt x="537095" y="543370"/>
                      <a:pt x="538977" y="545252"/>
                      <a:pt x="543370" y="544624"/>
                    </a:cubicBezTo>
                    <a:cubicBezTo>
                      <a:pt x="550271" y="539605"/>
                      <a:pt x="550899" y="529566"/>
                      <a:pt x="553409" y="522036"/>
                    </a:cubicBezTo>
                    <a:cubicBezTo>
                      <a:pt x="579762" y="445488"/>
                      <a:pt x="602977" y="367684"/>
                      <a:pt x="624938" y="289881"/>
                    </a:cubicBezTo>
                    <a:cubicBezTo>
                      <a:pt x="626192" y="279214"/>
                      <a:pt x="624310" y="266665"/>
                      <a:pt x="638741" y="26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 name="Google Shape;215;p5"/>
              <p:cNvSpPr/>
              <p:nvPr/>
            </p:nvSpPr>
            <p:spPr>
              <a:xfrm>
                <a:off x="2673677" y="2762651"/>
                <a:ext cx="1003916" cy="671369"/>
              </a:xfrm>
              <a:custGeom>
                <a:avLst/>
                <a:gdLst/>
                <a:ahLst/>
                <a:cxnLst/>
                <a:rect l="l" t="t" r="r" b="b"/>
                <a:pathLst>
                  <a:path w="1003915" h="671368" extrusionOk="0">
                    <a:moveTo>
                      <a:pt x="503438" y="0"/>
                    </a:moveTo>
                    <a:cubicBezTo>
                      <a:pt x="531045" y="5647"/>
                      <a:pt x="559281" y="11294"/>
                      <a:pt x="586888" y="16941"/>
                    </a:cubicBezTo>
                    <a:cubicBezTo>
                      <a:pt x="588143" y="32000"/>
                      <a:pt x="575594" y="35137"/>
                      <a:pt x="566810" y="41412"/>
                    </a:cubicBezTo>
                    <a:cubicBezTo>
                      <a:pt x="507202" y="85333"/>
                      <a:pt x="450105" y="132391"/>
                      <a:pt x="392380" y="178823"/>
                    </a:cubicBezTo>
                    <a:cubicBezTo>
                      <a:pt x="389870" y="180705"/>
                      <a:pt x="386733" y="183215"/>
                      <a:pt x="386105" y="189489"/>
                    </a:cubicBezTo>
                    <a:cubicBezTo>
                      <a:pt x="404301" y="196391"/>
                      <a:pt x="425007" y="197019"/>
                      <a:pt x="444458" y="200783"/>
                    </a:cubicBezTo>
                    <a:cubicBezTo>
                      <a:pt x="569947" y="224626"/>
                      <a:pt x="697319" y="225881"/>
                      <a:pt x="824691" y="229646"/>
                    </a:cubicBezTo>
                    <a:cubicBezTo>
                      <a:pt x="878024" y="230901"/>
                      <a:pt x="931357" y="231528"/>
                      <a:pt x="984690" y="239685"/>
                    </a:cubicBezTo>
                    <a:cubicBezTo>
                      <a:pt x="992847" y="240940"/>
                      <a:pt x="1001004" y="240940"/>
                      <a:pt x="1007278" y="246587"/>
                    </a:cubicBezTo>
                    <a:cubicBezTo>
                      <a:pt x="1012298" y="272940"/>
                      <a:pt x="1005396" y="298038"/>
                      <a:pt x="996611" y="323135"/>
                    </a:cubicBezTo>
                    <a:cubicBezTo>
                      <a:pt x="990337" y="328783"/>
                      <a:pt x="982180" y="329410"/>
                      <a:pt x="974023" y="329410"/>
                    </a:cubicBezTo>
                    <a:cubicBezTo>
                      <a:pt x="883043" y="330037"/>
                      <a:pt x="792691" y="338822"/>
                      <a:pt x="702339" y="344469"/>
                    </a:cubicBezTo>
                    <a:cubicBezTo>
                      <a:pt x="693554" y="345096"/>
                      <a:pt x="684770" y="343214"/>
                      <a:pt x="678496" y="341959"/>
                    </a:cubicBezTo>
                    <a:cubicBezTo>
                      <a:pt x="672849" y="341332"/>
                      <a:pt x="675358" y="347606"/>
                      <a:pt x="675358" y="344469"/>
                    </a:cubicBezTo>
                    <a:cubicBezTo>
                      <a:pt x="675358" y="343841"/>
                      <a:pt x="675986" y="343841"/>
                      <a:pt x="676613" y="343841"/>
                    </a:cubicBezTo>
                    <a:cubicBezTo>
                      <a:pt x="701084" y="342586"/>
                      <a:pt x="723672" y="351998"/>
                      <a:pt x="746260" y="358900"/>
                    </a:cubicBezTo>
                    <a:cubicBezTo>
                      <a:pt x="815279" y="380233"/>
                      <a:pt x="883671" y="402194"/>
                      <a:pt x="953318" y="420390"/>
                    </a:cubicBezTo>
                    <a:cubicBezTo>
                      <a:pt x="963357" y="422900"/>
                      <a:pt x="974023" y="425409"/>
                      <a:pt x="981553" y="434194"/>
                    </a:cubicBezTo>
                    <a:cubicBezTo>
                      <a:pt x="991592" y="459292"/>
                      <a:pt x="984062" y="483762"/>
                      <a:pt x="977161" y="507605"/>
                    </a:cubicBezTo>
                    <a:cubicBezTo>
                      <a:pt x="965239" y="520781"/>
                      <a:pt x="950808" y="514507"/>
                      <a:pt x="937004" y="511997"/>
                    </a:cubicBezTo>
                    <a:cubicBezTo>
                      <a:pt x="826573" y="491919"/>
                      <a:pt x="717397" y="466821"/>
                      <a:pt x="608221" y="441096"/>
                    </a:cubicBezTo>
                    <a:cubicBezTo>
                      <a:pt x="553006" y="427919"/>
                      <a:pt x="497163" y="424782"/>
                      <a:pt x="441320" y="420390"/>
                    </a:cubicBezTo>
                    <a:cubicBezTo>
                      <a:pt x="411830" y="418508"/>
                      <a:pt x="382968" y="413488"/>
                      <a:pt x="350968" y="412861"/>
                    </a:cubicBezTo>
                    <a:cubicBezTo>
                      <a:pt x="375438" y="456154"/>
                      <a:pt x="404301" y="496938"/>
                      <a:pt x="432536" y="537723"/>
                    </a:cubicBezTo>
                    <a:cubicBezTo>
                      <a:pt x="455752" y="571605"/>
                      <a:pt x="479595" y="604859"/>
                      <a:pt x="503438" y="638114"/>
                    </a:cubicBezTo>
                    <a:cubicBezTo>
                      <a:pt x="509085" y="646271"/>
                      <a:pt x="521006" y="655683"/>
                      <a:pt x="509085" y="668232"/>
                    </a:cubicBezTo>
                    <a:cubicBezTo>
                      <a:pt x="481477" y="673251"/>
                      <a:pt x="453869" y="678271"/>
                      <a:pt x="427517" y="664467"/>
                    </a:cubicBezTo>
                    <a:cubicBezTo>
                      <a:pt x="364772" y="582271"/>
                      <a:pt x="303909" y="498821"/>
                      <a:pt x="248694" y="410978"/>
                    </a:cubicBezTo>
                    <a:cubicBezTo>
                      <a:pt x="238028" y="394037"/>
                      <a:pt x="240537" y="379606"/>
                      <a:pt x="243675" y="362665"/>
                    </a:cubicBezTo>
                    <a:cubicBezTo>
                      <a:pt x="247439" y="342586"/>
                      <a:pt x="249322" y="324390"/>
                      <a:pt x="217949" y="323135"/>
                    </a:cubicBezTo>
                    <a:cubicBezTo>
                      <a:pt x="202890" y="322508"/>
                      <a:pt x="199753" y="330037"/>
                      <a:pt x="194734" y="339449"/>
                    </a:cubicBezTo>
                    <a:cubicBezTo>
                      <a:pt x="178420" y="367684"/>
                      <a:pt x="157714" y="392782"/>
                      <a:pt x="124460" y="400939"/>
                    </a:cubicBezTo>
                    <a:cubicBezTo>
                      <a:pt x="74891" y="414115"/>
                      <a:pt x="28460" y="385880"/>
                      <a:pt x="10264" y="330037"/>
                    </a:cubicBezTo>
                    <a:cubicBezTo>
                      <a:pt x="-11069" y="264155"/>
                      <a:pt x="852" y="202666"/>
                      <a:pt x="46029" y="149960"/>
                    </a:cubicBezTo>
                    <a:cubicBezTo>
                      <a:pt x="87440" y="101647"/>
                      <a:pt x="153322" y="107294"/>
                      <a:pt x="189714" y="159999"/>
                    </a:cubicBezTo>
                    <a:cubicBezTo>
                      <a:pt x="201008" y="176313"/>
                      <a:pt x="211675" y="194509"/>
                      <a:pt x="212302" y="213332"/>
                    </a:cubicBezTo>
                    <a:cubicBezTo>
                      <a:pt x="212930" y="239058"/>
                      <a:pt x="231126" y="235920"/>
                      <a:pt x="245557" y="237175"/>
                    </a:cubicBezTo>
                    <a:cubicBezTo>
                      <a:pt x="263125" y="238430"/>
                      <a:pt x="260616" y="221489"/>
                      <a:pt x="260616" y="212077"/>
                    </a:cubicBezTo>
                    <a:cubicBezTo>
                      <a:pt x="259361" y="186979"/>
                      <a:pt x="271910" y="173803"/>
                      <a:pt x="290106" y="159372"/>
                    </a:cubicBezTo>
                    <a:cubicBezTo>
                      <a:pt x="359752" y="105411"/>
                      <a:pt x="428144" y="48314"/>
                      <a:pt x="50343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5"/>
              <p:cNvSpPr/>
              <p:nvPr/>
            </p:nvSpPr>
            <p:spPr>
              <a:xfrm>
                <a:off x="3135321" y="4603582"/>
                <a:ext cx="947446" cy="702741"/>
              </a:xfrm>
              <a:custGeom>
                <a:avLst/>
                <a:gdLst/>
                <a:ahLst/>
                <a:cxnLst/>
                <a:rect l="l" t="t" r="r" b="b"/>
                <a:pathLst>
                  <a:path w="947445" h="702741" extrusionOk="0">
                    <a:moveTo>
                      <a:pt x="688065" y="638741"/>
                    </a:moveTo>
                    <a:cubicBezTo>
                      <a:pt x="665477" y="655683"/>
                      <a:pt x="642889" y="671996"/>
                      <a:pt x="619673" y="688937"/>
                    </a:cubicBezTo>
                    <a:cubicBezTo>
                      <a:pt x="518027" y="666977"/>
                      <a:pt x="418263" y="636231"/>
                      <a:pt x="319753" y="602977"/>
                    </a:cubicBezTo>
                    <a:cubicBezTo>
                      <a:pt x="296538" y="595447"/>
                      <a:pt x="292773" y="573487"/>
                      <a:pt x="279597" y="558428"/>
                    </a:cubicBezTo>
                    <a:cubicBezTo>
                      <a:pt x="273950" y="552154"/>
                      <a:pt x="272067" y="537095"/>
                      <a:pt x="258264" y="545879"/>
                    </a:cubicBezTo>
                    <a:cubicBezTo>
                      <a:pt x="246969" y="552781"/>
                      <a:pt x="230028" y="555291"/>
                      <a:pt x="233166" y="575369"/>
                    </a:cubicBezTo>
                    <a:cubicBezTo>
                      <a:pt x="236303" y="593565"/>
                      <a:pt x="238185" y="611761"/>
                      <a:pt x="234421" y="630585"/>
                    </a:cubicBezTo>
                    <a:cubicBezTo>
                      <a:pt x="221872" y="692074"/>
                      <a:pt x="176695" y="720937"/>
                      <a:pt x="116460" y="703368"/>
                    </a:cubicBezTo>
                    <a:cubicBezTo>
                      <a:pt x="44304" y="682663"/>
                      <a:pt x="-12166" y="589173"/>
                      <a:pt x="2265" y="515762"/>
                    </a:cubicBezTo>
                    <a:cubicBezTo>
                      <a:pt x="15441" y="449880"/>
                      <a:pt x="73167" y="420390"/>
                      <a:pt x="134029" y="448625"/>
                    </a:cubicBezTo>
                    <a:cubicBezTo>
                      <a:pt x="146578" y="454272"/>
                      <a:pt x="160382" y="461801"/>
                      <a:pt x="169793" y="471841"/>
                    </a:cubicBezTo>
                    <a:cubicBezTo>
                      <a:pt x="184225" y="488154"/>
                      <a:pt x="196146" y="480625"/>
                      <a:pt x="208695" y="471841"/>
                    </a:cubicBezTo>
                    <a:cubicBezTo>
                      <a:pt x="226264" y="459919"/>
                      <a:pt x="211832" y="448625"/>
                      <a:pt x="206185" y="441095"/>
                    </a:cubicBezTo>
                    <a:cubicBezTo>
                      <a:pt x="190499" y="421017"/>
                      <a:pt x="193009" y="400939"/>
                      <a:pt x="197401" y="378351"/>
                    </a:cubicBezTo>
                    <a:cubicBezTo>
                      <a:pt x="214970" y="291763"/>
                      <a:pt x="239440" y="207685"/>
                      <a:pt x="261401" y="122352"/>
                    </a:cubicBezTo>
                    <a:cubicBezTo>
                      <a:pt x="287126" y="110431"/>
                      <a:pt x="312851" y="98509"/>
                      <a:pt x="339204" y="86588"/>
                    </a:cubicBezTo>
                    <a:cubicBezTo>
                      <a:pt x="347361" y="95999"/>
                      <a:pt x="340459" y="105411"/>
                      <a:pt x="337949" y="114196"/>
                    </a:cubicBezTo>
                    <a:cubicBezTo>
                      <a:pt x="320381" y="181332"/>
                      <a:pt x="305950" y="249724"/>
                      <a:pt x="291518" y="317488"/>
                    </a:cubicBezTo>
                    <a:cubicBezTo>
                      <a:pt x="289636" y="326273"/>
                      <a:pt x="287126" y="334429"/>
                      <a:pt x="287754" y="343214"/>
                    </a:cubicBezTo>
                    <a:cubicBezTo>
                      <a:pt x="295283" y="348861"/>
                      <a:pt x="299675" y="341959"/>
                      <a:pt x="304695" y="339449"/>
                    </a:cubicBezTo>
                    <a:cubicBezTo>
                      <a:pt x="410733" y="283606"/>
                      <a:pt x="510497" y="218979"/>
                      <a:pt x="603987" y="144313"/>
                    </a:cubicBezTo>
                    <a:cubicBezTo>
                      <a:pt x="663595" y="96627"/>
                      <a:pt x="727594" y="53960"/>
                      <a:pt x="789711" y="8784"/>
                    </a:cubicBezTo>
                    <a:cubicBezTo>
                      <a:pt x="794731" y="5020"/>
                      <a:pt x="799751" y="1255"/>
                      <a:pt x="806025" y="0"/>
                    </a:cubicBezTo>
                    <a:cubicBezTo>
                      <a:pt x="834260" y="15686"/>
                      <a:pt x="840535" y="44549"/>
                      <a:pt x="850574" y="71529"/>
                    </a:cubicBezTo>
                    <a:cubicBezTo>
                      <a:pt x="817947" y="106038"/>
                      <a:pt x="779045" y="133019"/>
                      <a:pt x="744535" y="165646"/>
                    </a:cubicBezTo>
                    <a:cubicBezTo>
                      <a:pt x="706888" y="200783"/>
                      <a:pt x="667359" y="234038"/>
                      <a:pt x="630340" y="270430"/>
                    </a:cubicBezTo>
                    <a:cubicBezTo>
                      <a:pt x="624693" y="276077"/>
                      <a:pt x="617163" y="279841"/>
                      <a:pt x="611516" y="284234"/>
                    </a:cubicBezTo>
                    <a:cubicBezTo>
                      <a:pt x="643516" y="265410"/>
                      <a:pt x="679908" y="254743"/>
                      <a:pt x="714418" y="240312"/>
                    </a:cubicBezTo>
                    <a:cubicBezTo>
                      <a:pt x="765241" y="218979"/>
                      <a:pt x="817319" y="200155"/>
                      <a:pt x="867515" y="176940"/>
                    </a:cubicBezTo>
                    <a:cubicBezTo>
                      <a:pt x="880064" y="171293"/>
                      <a:pt x="892613" y="162509"/>
                      <a:pt x="908299" y="165646"/>
                    </a:cubicBezTo>
                    <a:cubicBezTo>
                      <a:pt x="927750" y="185097"/>
                      <a:pt x="949083" y="203920"/>
                      <a:pt x="951593" y="234038"/>
                    </a:cubicBezTo>
                    <a:cubicBezTo>
                      <a:pt x="933397" y="248469"/>
                      <a:pt x="912691" y="259136"/>
                      <a:pt x="891985" y="269175"/>
                    </a:cubicBezTo>
                    <a:cubicBezTo>
                      <a:pt x="804770" y="311841"/>
                      <a:pt x="719437" y="357645"/>
                      <a:pt x="630340" y="397801"/>
                    </a:cubicBezTo>
                    <a:cubicBezTo>
                      <a:pt x="550654" y="433566"/>
                      <a:pt x="483517" y="488154"/>
                      <a:pt x="410733" y="535213"/>
                    </a:cubicBezTo>
                    <a:cubicBezTo>
                      <a:pt x="408223" y="536468"/>
                      <a:pt x="406969" y="538977"/>
                      <a:pt x="406969" y="542114"/>
                    </a:cubicBezTo>
                    <a:cubicBezTo>
                      <a:pt x="412616" y="549644"/>
                      <a:pt x="422027" y="549644"/>
                      <a:pt x="430184" y="552781"/>
                    </a:cubicBezTo>
                    <a:cubicBezTo>
                      <a:pt x="506733" y="579134"/>
                      <a:pt x="584536" y="602350"/>
                      <a:pt x="662340" y="624310"/>
                    </a:cubicBezTo>
                    <a:cubicBezTo>
                      <a:pt x="672379" y="626192"/>
                      <a:pt x="685555" y="624310"/>
                      <a:pt x="688065" y="638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7" name="Google Shape;217;p5"/>
              <p:cNvSpPr/>
              <p:nvPr/>
            </p:nvSpPr>
            <p:spPr>
              <a:xfrm>
                <a:off x="8507469" y="3425863"/>
                <a:ext cx="1003916" cy="665094"/>
              </a:xfrm>
              <a:custGeom>
                <a:avLst/>
                <a:gdLst/>
                <a:ahLst/>
                <a:cxnLst/>
                <a:rect l="l" t="t" r="r" b="b"/>
                <a:pathLst>
                  <a:path w="1003915" h="665094" extrusionOk="0">
                    <a:moveTo>
                      <a:pt x="505535" y="666349"/>
                    </a:moveTo>
                    <a:cubicBezTo>
                      <a:pt x="477927" y="660702"/>
                      <a:pt x="449692" y="655055"/>
                      <a:pt x="422084" y="649408"/>
                    </a:cubicBezTo>
                    <a:cubicBezTo>
                      <a:pt x="420829" y="634349"/>
                      <a:pt x="434005" y="631212"/>
                      <a:pt x="442162" y="624310"/>
                    </a:cubicBezTo>
                    <a:cubicBezTo>
                      <a:pt x="501142" y="579762"/>
                      <a:pt x="558868" y="533330"/>
                      <a:pt x="616592" y="486899"/>
                    </a:cubicBezTo>
                    <a:cubicBezTo>
                      <a:pt x="619102" y="485017"/>
                      <a:pt x="622240" y="482507"/>
                      <a:pt x="622867" y="476233"/>
                    </a:cubicBezTo>
                    <a:cubicBezTo>
                      <a:pt x="604671" y="469331"/>
                      <a:pt x="583966" y="468703"/>
                      <a:pt x="564514" y="464938"/>
                    </a:cubicBezTo>
                    <a:cubicBezTo>
                      <a:pt x="439025" y="441095"/>
                      <a:pt x="311653" y="439840"/>
                      <a:pt x="184281" y="436076"/>
                    </a:cubicBezTo>
                    <a:cubicBezTo>
                      <a:pt x="130948" y="434194"/>
                      <a:pt x="77615" y="434194"/>
                      <a:pt x="24282" y="426037"/>
                    </a:cubicBezTo>
                    <a:cubicBezTo>
                      <a:pt x="16126" y="424782"/>
                      <a:pt x="7968" y="424782"/>
                      <a:pt x="1694" y="419135"/>
                    </a:cubicBezTo>
                    <a:cubicBezTo>
                      <a:pt x="-3326" y="392782"/>
                      <a:pt x="3577" y="367684"/>
                      <a:pt x="12361" y="342586"/>
                    </a:cubicBezTo>
                    <a:cubicBezTo>
                      <a:pt x="17380" y="338194"/>
                      <a:pt x="23655" y="336312"/>
                      <a:pt x="29929" y="336312"/>
                    </a:cubicBezTo>
                    <a:cubicBezTo>
                      <a:pt x="129693" y="336312"/>
                      <a:pt x="228830" y="323763"/>
                      <a:pt x="327967" y="321253"/>
                    </a:cubicBezTo>
                    <a:cubicBezTo>
                      <a:pt x="331732" y="321253"/>
                      <a:pt x="326712" y="316861"/>
                      <a:pt x="327967" y="320625"/>
                    </a:cubicBezTo>
                    <a:cubicBezTo>
                      <a:pt x="328594" y="321253"/>
                      <a:pt x="327339" y="321880"/>
                      <a:pt x="326084" y="321880"/>
                    </a:cubicBezTo>
                    <a:cubicBezTo>
                      <a:pt x="299732" y="320625"/>
                      <a:pt x="275889" y="309959"/>
                      <a:pt x="251418" y="302430"/>
                    </a:cubicBezTo>
                    <a:cubicBezTo>
                      <a:pt x="186791" y="282351"/>
                      <a:pt x="122164" y="262901"/>
                      <a:pt x="56282" y="245332"/>
                    </a:cubicBezTo>
                    <a:cubicBezTo>
                      <a:pt x="46243" y="242822"/>
                      <a:pt x="35576" y="240312"/>
                      <a:pt x="28047" y="231528"/>
                    </a:cubicBezTo>
                    <a:cubicBezTo>
                      <a:pt x="18008" y="206430"/>
                      <a:pt x="25537" y="182587"/>
                      <a:pt x="32439" y="158117"/>
                    </a:cubicBezTo>
                    <a:cubicBezTo>
                      <a:pt x="43106" y="145568"/>
                      <a:pt x="56910" y="150587"/>
                      <a:pt x="69459" y="152470"/>
                    </a:cubicBezTo>
                    <a:cubicBezTo>
                      <a:pt x="181771" y="173175"/>
                      <a:pt x="292830" y="198273"/>
                      <a:pt x="403888" y="224626"/>
                    </a:cubicBezTo>
                    <a:cubicBezTo>
                      <a:pt x="457221" y="237175"/>
                      <a:pt x="511181" y="240940"/>
                      <a:pt x="565142" y="244077"/>
                    </a:cubicBezTo>
                    <a:cubicBezTo>
                      <a:pt x="594005" y="245959"/>
                      <a:pt x="622867" y="254116"/>
                      <a:pt x="656122" y="248469"/>
                    </a:cubicBezTo>
                    <a:cubicBezTo>
                      <a:pt x="630397" y="204548"/>
                      <a:pt x="602789" y="165019"/>
                      <a:pt x="574554" y="124862"/>
                    </a:cubicBezTo>
                    <a:cubicBezTo>
                      <a:pt x="551965" y="92235"/>
                      <a:pt x="528750" y="58980"/>
                      <a:pt x="505535" y="26353"/>
                    </a:cubicBezTo>
                    <a:cubicBezTo>
                      <a:pt x="499887" y="18823"/>
                      <a:pt x="492358" y="11294"/>
                      <a:pt x="496750" y="0"/>
                    </a:cubicBezTo>
                    <a:cubicBezTo>
                      <a:pt x="524985" y="0"/>
                      <a:pt x="553220" y="0"/>
                      <a:pt x="581456" y="0"/>
                    </a:cubicBezTo>
                    <a:cubicBezTo>
                      <a:pt x="644200" y="82195"/>
                      <a:pt x="705062" y="165646"/>
                      <a:pt x="760278" y="253489"/>
                    </a:cubicBezTo>
                    <a:cubicBezTo>
                      <a:pt x="770944" y="270430"/>
                      <a:pt x="768435" y="284861"/>
                      <a:pt x="765298" y="301802"/>
                    </a:cubicBezTo>
                    <a:cubicBezTo>
                      <a:pt x="761533" y="321880"/>
                      <a:pt x="760278" y="340077"/>
                      <a:pt x="791023" y="341332"/>
                    </a:cubicBezTo>
                    <a:cubicBezTo>
                      <a:pt x="806082" y="341959"/>
                      <a:pt x="809219" y="334429"/>
                      <a:pt x="814238" y="325018"/>
                    </a:cubicBezTo>
                    <a:cubicBezTo>
                      <a:pt x="830552" y="296783"/>
                      <a:pt x="851258" y="271685"/>
                      <a:pt x="884513" y="263528"/>
                    </a:cubicBezTo>
                    <a:cubicBezTo>
                      <a:pt x="933453" y="250979"/>
                      <a:pt x="979257" y="277332"/>
                      <a:pt x="998081" y="331920"/>
                    </a:cubicBezTo>
                    <a:cubicBezTo>
                      <a:pt x="1020669" y="398429"/>
                      <a:pt x="1009374" y="460547"/>
                      <a:pt x="963571" y="514507"/>
                    </a:cubicBezTo>
                    <a:cubicBezTo>
                      <a:pt x="922160" y="562820"/>
                      <a:pt x="856278" y="557173"/>
                      <a:pt x="819886" y="504468"/>
                    </a:cubicBezTo>
                    <a:cubicBezTo>
                      <a:pt x="808591" y="488154"/>
                      <a:pt x="797925" y="469958"/>
                      <a:pt x="797298" y="451135"/>
                    </a:cubicBezTo>
                    <a:cubicBezTo>
                      <a:pt x="796670" y="425409"/>
                      <a:pt x="778474" y="428547"/>
                      <a:pt x="764043" y="427292"/>
                    </a:cubicBezTo>
                    <a:cubicBezTo>
                      <a:pt x="746475" y="425409"/>
                      <a:pt x="748984" y="442978"/>
                      <a:pt x="748984" y="452389"/>
                    </a:cubicBezTo>
                    <a:cubicBezTo>
                      <a:pt x="750239" y="477487"/>
                      <a:pt x="737690" y="490664"/>
                      <a:pt x="719494" y="505095"/>
                    </a:cubicBezTo>
                    <a:cubicBezTo>
                      <a:pt x="649220" y="561565"/>
                      <a:pt x="580828" y="618036"/>
                      <a:pt x="505535" y="6663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5"/>
              <p:cNvSpPr/>
              <p:nvPr/>
            </p:nvSpPr>
            <p:spPr>
              <a:xfrm>
                <a:off x="2666849" y="3427745"/>
                <a:ext cx="1010190" cy="658820"/>
              </a:xfrm>
              <a:custGeom>
                <a:avLst/>
                <a:gdLst/>
                <a:ahLst/>
                <a:cxnLst/>
                <a:rect l="l" t="t" r="r" b="b"/>
                <a:pathLst>
                  <a:path w="1010190" h="658819" extrusionOk="0">
                    <a:moveTo>
                      <a:pt x="434972" y="0"/>
                    </a:moveTo>
                    <a:cubicBezTo>
                      <a:pt x="463207" y="0"/>
                      <a:pt x="491442" y="0"/>
                      <a:pt x="519677" y="0"/>
                    </a:cubicBezTo>
                    <a:cubicBezTo>
                      <a:pt x="523442" y="11922"/>
                      <a:pt x="514030" y="18196"/>
                      <a:pt x="508383" y="25098"/>
                    </a:cubicBezTo>
                    <a:cubicBezTo>
                      <a:pt x="464462" y="79059"/>
                      <a:pt x="420541" y="133019"/>
                      <a:pt x="377247" y="187607"/>
                    </a:cubicBezTo>
                    <a:cubicBezTo>
                      <a:pt x="371600" y="195136"/>
                      <a:pt x="364070" y="202038"/>
                      <a:pt x="360306" y="213332"/>
                    </a:cubicBezTo>
                    <a:cubicBezTo>
                      <a:pt x="413011" y="212705"/>
                      <a:pt x="463207" y="208313"/>
                      <a:pt x="513403" y="203293"/>
                    </a:cubicBezTo>
                    <a:cubicBezTo>
                      <a:pt x="660226" y="188862"/>
                      <a:pt x="802656" y="148705"/>
                      <a:pt x="948224" y="128627"/>
                    </a:cubicBezTo>
                    <a:cubicBezTo>
                      <a:pt x="960145" y="126744"/>
                      <a:pt x="972067" y="119843"/>
                      <a:pt x="983988" y="129882"/>
                    </a:cubicBezTo>
                    <a:cubicBezTo>
                      <a:pt x="989008" y="155607"/>
                      <a:pt x="994655" y="181332"/>
                      <a:pt x="988381" y="207685"/>
                    </a:cubicBezTo>
                    <a:cubicBezTo>
                      <a:pt x="978969" y="217097"/>
                      <a:pt x="965792" y="217097"/>
                      <a:pt x="953871" y="220234"/>
                    </a:cubicBezTo>
                    <a:cubicBezTo>
                      <a:pt x="876067" y="240312"/>
                      <a:pt x="799519" y="262901"/>
                      <a:pt x="722970" y="286744"/>
                    </a:cubicBezTo>
                    <a:cubicBezTo>
                      <a:pt x="708539" y="291136"/>
                      <a:pt x="694108" y="294900"/>
                      <a:pt x="679049" y="294273"/>
                    </a:cubicBezTo>
                    <a:cubicBezTo>
                      <a:pt x="753715" y="294273"/>
                      <a:pt x="828381" y="306822"/>
                      <a:pt x="903048" y="307449"/>
                    </a:cubicBezTo>
                    <a:cubicBezTo>
                      <a:pt x="935047" y="308077"/>
                      <a:pt x="967047" y="309332"/>
                      <a:pt x="997792" y="318743"/>
                    </a:cubicBezTo>
                    <a:cubicBezTo>
                      <a:pt x="1011596" y="342587"/>
                      <a:pt x="1015361" y="368312"/>
                      <a:pt x="1009714" y="395292"/>
                    </a:cubicBezTo>
                    <a:cubicBezTo>
                      <a:pt x="975204" y="408468"/>
                      <a:pt x="938185" y="406586"/>
                      <a:pt x="902420" y="407841"/>
                    </a:cubicBezTo>
                    <a:cubicBezTo>
                      <a:pt x="817087" y="410351"/>
                      <a:pt x="731755" y="410351"/>
                      <a:pt x="645794" y="407841"/>
                    </a:cubicBezTo>
                    <a:cubicBezTo>
                      <a:pt x="556697" y="405331"/>
                      <a:pt x="470736" y="426664"/>
                      <a:pt x="379757" y="436076"/>
                    </a:cubicBezTo>
                    <a:cubicBezTo>
                      <a:pt x="396698" y="459919"/>
                      <a:pt x="415521" y="476233"/>
                      <a:pt x="434344" y="492546"/>
                    </a:cubicBezTo>
                    <a:cubicBezTo>
                      <a:pt x="485168" y="537095"/>
                      <a:pt x="532854" y="585408"/>
                      <a:pt x="584304" y="628702"/>
                    </a:cubicBezTo>
                    <a:cubicBezTo>
                      <a:pt x="589951" y="633095"/>
                      <a:pt x="598736" y="637487"/>
                      <a:pt x="593716" y="648153"/>
                    </a:cubicBezTo>
                    <a:cubicBezTo>
                      <a:pt x="566108" y="653173"/>
                      <a:pt x="538501" y="658820"/>
                      <a:pt x="511520" y="663839"/>
                    </a:cubicBezTo>
                    <a:cubicBezTo>
                      <a:pt x="476383" y="635604"/>
                      <a:pt x="439991" y="607997"/>
                      <a:pt x="406737" y="577879"/>
                    </a:cubicBezTo>
                    <a:cubicBezTo>
                      <a:pt x="367835" y="543370"/>
                      <a:pt x="332071" y="506350"/>
                      <a:pt x="293796" y="471841"/>
                    </a:cubicBezTo>
                    <a:cubicBezTo>
                      <a:pt x="273718" y="453644"/>
                      <a:pt x="261169" y="433566"/>
                      <a:pt x="262424" y="404704"/>
                    </a:cubicBezTo>
                    <a:cubicBezTo>
                      <a:pt x="263051" y="394665"/>
                      <a:pt x="263679" y="377096"/>
                      <a:pt x="249247" y="377096"/>
                    </a:cubicBezTo>
                    <a:cubicBezTo>
                      <a:pt x="234816" y="377096"/>
                      <a:pt x="214738" y="373331"/>
                      <a:pt x="210346" y="398429"/>
                    </a:cubicBezTo>
                    <a:cubicBezTo>
                      <a:pt x="206581" y="418508"/>
                      <a:pt x="197797" y="436704"/>
                      <a:pt x="182738" y="452390"/>
                    </a:cubicBezTo>
                    <a:cubicBezTo>
                      <a:pt x="136307" y="500076"/>
                      <a:pt x="77327" y="498821"/>
                      <a:pt x="38425" y="444860"/>
                    </a:cubicBezTo>
                    <a:cubicBezTo>
                      <a:pt x="-1104" y="390272"/>
                      <a:pt x="-12398" y="330038"/>
                      <a:pt x="15210" y="266038"/>
                    </a:cubicBezTo>
                    <a:cubicBezTo>
                      <a:pt x="29641" y="232156"/>
                      <a:pt x="51602" y="205803"/>
                      <a:pt x="92386" y="202038"/>
                    </a:cubicBezTo>
                    <a:cubicBezTo>
                      <a:pt x="139444" y="197646"/>
                      <a:pt x="169562" y="222117"/>
                      <a:pt x="192150" y="259136"/>
                    </a:cubicBezTo>
                    <a:cubicBezTo>
                      <a:pt x="197169" y="267293"/>
                      <a:pt x="200307" y="276705"/>
                      <a:pt x="205326" y="285489"/>
                    </a:cubicBezTo>
                    <a:cubicBezTo>
                      <a:pt x="210346" y="294273"/>
                      <a:pt x="218503" y="294900"/>
                      <a:pt x="226032" y="291763"/>
                    </a:cubicBezTo>
                    <a:cubicBezTo>
                      <a:pt x="233561" y="288626"/>
                      <a:pt x="247365" y="289881"/>
                      <a:pt x="245483" y="277959"/>
                    </a:cubicBezTo>
                    <a:cubicBezTo>
                      <a:pt x="234189" y="208313"/>
                      <a:pt x="288777" y="173176"/>
                      <a:pt x="323286" y="128627"/>
                    </a:cubicBezTo>
                    <a:cubicBezTo>
                      <a:pt x="359051" y="84705"/>
                      <a:pt x="397953" y="43294"/>
                      <a:pt x="43497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5"/>
              <p:cNvSpPr/>
              <p:nvPr/>
            </p:nvSpPr>
            <p:spPr>
              <a:xfrm>
                <a:off x="8363522" y="2129556"/>
                <a:ext cx="1003916" cy="646271"/>
              </a:xfrm>
              <a:custGeom>
                <a:avLst/>
                <a:gdLst/>
                <a:ahLst/>
                <a:cxnLst/>
                <a:rect l="l" t="t" r="r" b="b"/>
                <a:pathLst>
                  <a:path w="1003915" h="646270" extrusionOk="0">
                    <a:moveTo>
                      <a:pt x="648227" y="633094"/>
                    </a:moveTo>
                    <a:cubicBezTo>
                      <a:pt x="620619" y="638114"/>
                      <a:pt x="593011" y="643134"/>
                      <a:pt x="566031" y="648781"/>
                    </a:cubicBezTo>
                    <a:cubicBezTo>
                      <a:pt x="562266" y="638114"/>
                      <a:pt x="570423" y="629957"/>
                      <a:pt x="574188" y="621800"/>
                    </a:cubicBezTo>
                    <a:cubicBezTo>
                      <a:pt x="608070" y="550899"/>
                      <a:pt x="646344" y="482507"/>
                      <a:pt x="678344" y="405959"/>
                    </a:cubicBezTo>
                    <a:cubicBezTo>
                      <a:pt x="631913" y="418508"/>
                      <a:pt x="590501" y="432311"/>
                      <a:pt x="547835" y="444233"/>
                    </a:cubicBezTo>
                    <a:cubicBezTo>
                      <a:pt x="442424" y="473723"/>
                      <a:pt x="346424" y="527056"/>
                      <a:pt x="246032" y="568467"/>
                    </a:cubicBezTo>
                    <a:cubicBezTo>
                      <a:pt x="202111" y="586663"/>
                      <a:pt x="158818" y="604232"/>
                      <a:pt x="114896" y="623055"/>
                    </a:cubicBezTo>
                    <a:cubicBezTo>
                      <a:pt x="107367" y="626193"/>
                      <a:pt x="99837" y="629330"/>
                      <a:pt x="91681" y="627447"/>
                    </a:cubicBezTo>
                    <a:cubicBezTo>
                      <a:pt x="69720" y="607997"/>
                      <a:pt x="68465" y="580389"/>
                      <a:pt x="64073" y="554036"/>
                    </a:cubicBezTo>
                    <a:cubicBezTo>
                      <a:pt x="67838" y="545879"/>
                      <a:pt x="74739" y="542115"/>
                      <a:pt x="81642" y="538350"/>
                    </a:cubicBezTo>
                    <a:cubicBezTo>
                      <a:pt x="160072" y="499448"/>
                      <a:pt x="235366" y="455527"/>
                      <a:pt x="311287" y="412233"/>
                    </a:cubicBezTo>
                    <a:cubicBezTo>
                      <a:pt x="320072" y="407213"/>
                      <a:pt x="328856" y="404076"/>
                      <a:pt x="333875" y="401566"/>
                    </a:cubicBezTo>
                    <a:cubicBezTo>
                      <a:pt x="274895" y="414115"/>
                      <a:pt x="210268" y="419762"/>
                      <a:pt x="146269" y="431684"/>
                    </a:cubicBezTo>
                    <a:cubicBezTo>
                      <a:pt x="117406" y="436703"/>
                      <a:pt x="88543" y="442350"/>
                      <a:pt x="59681" y="447370"/>
                    </a:cubicBezTo>
                    <a:cubicBezTo>
                      <a:pt x="49014" y="449252"/>
                      <a:pt x="38975" y="453017"/>
                      <a:pt x="28309" y="448625"/>
                    </a:cubicBezTo>
                    <a:cubicBezTo>
                      <a:pt x="13877" y="424782"/>
                      <a:pt x="-1182" y="400939"/>
                      <a:pt x="73" y="371449"/>
                    </a:cubicBezTo>
                    <a:cubicBezTo>
                      <a:pt x="8230" y="363292"/>
                      <a:pt x="18897" y="362037"/>
                      <a:pt x="28936" y="359527"/>
                    </a:cubicBezTo>
                    <a:cubicBezTo>
                      <a:pt x="142504" y="328782"/>
                      <a:pt x="257327" y="303057"/>
                      <a:pt x="372150" y="277332"/>
                    </a:cubicBezTo>
                    <a:cubicBezTo>
                      <a:pt x="451208" y="259763"/>
                      <a:pt x="523992" y="222116"/>
                      <a:pt x="602423" y="195764"/>
                    </a:cubicBezTo>
                    <a:cubicBezTo>
                      <a:pt x="591129" y="180705"/>
                      <a:pt x="577952" y="174430"/>
                      <a:pt x="566031" y="167529"/>
                    </a:cubicBezTo>
                    <a:cubicBezTo>
                      <a:pt x="500149" y="129882"/>
                      <a:pt x="436149" y="89725"/>
                      <a:pt x="369012" y="55215"/>
                    </a:cubicBezTo>
                    <a:cubicBezTo>
                      <a:pt x="360856" y="50823"/>
                      <a:pt x="350189" y="47686"/>
                      <a:pt x="348307" y="36392"/>
                    </a:cubicBezTo>
                    <a:cubicBezTo>
                      <a:pt x="371522" y="16314"/>
                      <a:pt x="397248" y="2510"/>
                      <a:pt x="428620" y="0"/>
                    </a:cubicBezTo>
                    <a:cubicBezTo>
                      <a:pt x="510188" y="41412"/>
                      <a:pt x="590501" y="85333"/>
                      <a:pt x="669559" y="131764"/>
                    </a:cubicBezTo>
                    <a:cubicBezTo>
                      <a:pt x="699677" y="149960"/>
                      <a:pt x="724147" y="169411"/>
                      <a:pt x="731677" y="205803"/>
                    </a:cubicBezTo>
                    <a:cubicBezTo>
                      <a:pt x="732932" y="212077"/>
                      <a:pt x="732932" y="227764"/>
                      <a:pt x="746736" y="221489"/>
                    </a:cubicBezTo>
                    <a:cubicBezTo>
                      <a:pt x="758657" y="215842"/>
                      <a:pt x="779363" y="220862"/>
                      <a:pt x="779363" y="197646"/>
                    </a:cubicBezTo>
                    <a:cubicBezTo>
                      <a:pt x="779363" y="188234"/>
                      <a:pt x="780618" y="178195"/>
                      <a:pt x="783127" y="168783"/>
                    </a:cubicBezTo>
                    <a:cubicBezTo>
                      <a:pt x="802579" y="81568"/>
                      <a:pt x="880382" y="55215"/>
                      <a:pt x="945009" y="116078"/>
                    </a:cubicBezTo>
                    <a:cubicBezTo>
                      <a:pt x="995832" y="163764"/>
                      <a:pt x="1015283" y="224626"/>
                      <a:pt x="997715" y="293646"/>
                    </a:cubicBezTo>
                    <a:cubicBezTo>
                      <a:pt x="979519" y="363292"/>
                      <a:pt x="909245" y="387135"/>
                      <a:pt x="850892" y="345096"/>
                    </a:cubicBezTo>
                    <a:cubicBezTo>
                      <a:pt x="837088" y="335057"/>
                      <a:pt x="824539" y="323135"/>
                      <a:pt x="815128" y="309332"/>
                    </a:cubicBezTo>
                    <a:cubicBezTo>
                      <a:pt x="808853" y="299292"/>
                      <a:pt x="803206" y="298665"/>
                      <a:pt x="791284" y="301175"/>
                    </a:cubicBezTo>
                    <a:cubicBezTo>
                      <a:pt x="769951" y="306194"/>
                      <a:pt x="764932" y="315606"/>
                      <a:pt x="774971" y="333802"/>
                    </a:cubicBezTo>
                    <a:cubicBezTo>
                      <a:pt x="787520" y="356390"/>
                      <a:pt x="781245" y="376468"/>
                      <a:pt x="770578" y="398429"/>
                    </a:cubicBezTo>
                    <a:cubicBezTo>
                      <a:pt x="732304" y="476860"/>
                      <a:pt x="694657" y="557173"/>
                      <a:pt x="648227" y="6330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5"/>
              <p:cNvSpPr/>
              <p:nvPr/>
            </p:nvSpPr>
            <p:spPr>
              <a:xfrm>
                <a:off x="7293170" y="497540"/>
                <a:ext cx="734113" cy="928622"/>
              </a:xfrm>
              <a:custGeom>
                <a:avLst/>
                <a:gdLst/>
                <a:ahLst/>
                <a:cxnLst/>
                <a:rect l="l" t="t" r="r" b="b"/>
                <a:pathLst>
                  <a:path w="734113" h="928622" extrusionOk="0">
                    <a:moveTo>
                      <a:pt x="102274" y="232181"/>
                    </a:moveTo>
                    <a:cubicBezTo>
                      <a:pt x="192626" y="213985"/>
                      <a:pt x="284234" y="197672"/>
                      <a:pt x="375841" y="185123"/>
                    </a:cubicBezTo>
                    <a:cubicBezTo>
                      <a:pt x="409723" y="180731"/>
                      <a:pt x="438586" y="183240"/>
                      <a:pt x="466193" y="203946"/>
                    </a:cubicBezTo>
                    <a:cubicBezTo>
                      <a:pt x="471841" y="208338"/>
                      <a:pt x="480625" y="221515"/>
                      <a:pt x="487527" y="208966"/>
                    </a:cubicBezTo>
                    <a:cubicBezTo>
                      <a:pt x="494428" y="197044"/>
                      <a:pt x="513880" y="187005"/>
                      <a:pt x="498193" y="167554"/>
                    </a:cubicBezTo>
                    <a:cubicBezTo>
                      <a:pt x="490037" y="157515"/>
                      <a:pt x="483135" y="145594"/>
                      <a:pt x="478115" y="133045"/>
                    </a:cubicBezTo>
                    <a:cubicBezTo>
                      <a:pt x="449253" y="63398"/>
                      <a:pt x="490037" y="1908"/>
                      <a:pt x="565330" y="26"/>
                    </a:cubicBezTo>
                    <a:cubicBezTo>
                      <a:pt x="629330" y="-1229"/>
                      <a:pt x="700232" y="43320"/>
                      <a:pt x="725957" y="101672"/>
                    </a:cubicBezTo>
                    <a:cubicBezTo>
                      <a:pt x="741643" y="136182"/>
                      <a:pt x="744780" y="171319"/>
                      <a:pt x="720310" y="202691"/>
                    </a:cubicBezTo>
                    <a:cubicBezTo>
                      <a:pt x="695839" y="234691"/>
                      <a:pt x="660075" y="241593"/>
                      <a:pt x="621801" y="238456"/>
                    </a:cubicBezTo>
                    <a:cubicBezTo>
                      <a:pt x="613016" y="237828"/>
                      <a:pt x="603604" y="237201"/>
                      <a:pt x="595448" y="233436"/>
                    </a:cubicBezTo>
                    <a:cubicBezTo>
                      <a:pt x="572232" y="222770"/>
                      <a:pt x="570977" y="244730"/>
                      <a:pt x="563448" y="255397"/>
                    </a:cubicBezTo>
                    <a:cubicBezTo>
                      <a:pt x="553409" y="269201"/>
                      <a:pt x="570350" y="271083"/>
                      <a:pt x="576624" y="274848"/>
                    </a:cubicBezTo>
                    <a:cubicBezTo>
                      <a:pt x="599212" y="287397"/>
                      <a:pt x="611134" y="304965"/>
                      <a:pt x="616781" y="330691"/>
                    </a:cubicBezTo>
                    <a:cubicBezTo>
                      <a:pt x="635604" y="416651"/>
                      <a:pt x="655683" y="502611"/>
                      <a:pt x="667604" y="589826"/>
                    </a:cubicBezTo>
                    <a:cubicBezTo>
                      <a:pt x="656310" y="617434"/>
                      <a:pt x="644389" y="645042"/>
                      <a:pt x="610506" y="653199"/>
                    </a:cubicBezTo>
                    <a:cubicBezTo>
                      <a:pt x="597330" y="625591"/>
                      <a:pt x="596075" y="594846"/>
                      <a:pt x="589801" y="565356"/>
                    </a:cubicBezTo>
                    <a:cubicBezTo>
                      <a:pt x="577252" y="510141"/>
                      <a:pt x="566585" y="454298"/>
                      <a:pt x="549016" y="394690"/>
                    </a:cubicBezTo>
                    <a:cubicBezTo>
                      <a:pt x="505723" y="458690"/>
                      <a:pt x="459919" y="515788"/>
                      <a:pt x="424782" y="579787"/>
                    </a:cubicBezTo>
                    <a:cubicBezTo>
                      <a:pt x="365174" y="688963"/>
                      <a:pt x="308704" y="800649"/>
                      <a:pt x="248469" y="909825"/>
                    </a:cubicBezTo>
                    <a:cubicBezTo>
                      <a:pt x="243450" y="919236"/>
                      <a:pt x="239058" y="929275"/>
                      <a:pt x="228391" y="934295"/>
                    </a:cubicBezTo>
                    <a:cubicBezTo>
                      <a:pt x="199528" y="930530"/>
                      <a:pt x="180077" y="912962"/>
                      <a:pt x="164391" y="891001"/>
                    </a:cubicBezTo>
                    <a:cubicBezTo>
                      <a:pt x="166274" y="861511"/>
                      <a:pt x="182587" y="837668"/>
                      <a:pt x="193881" y="811315"/>
                    </a:cubicBezTo>
                    <a:cubicBezTo>
                      <a:pt x="223999" y="741041"/>
                      <a:pt x="249097" y="668885"/>
                      <a:pt x="281724" y="599866"/>
                    </a:cubicBezTo>
                    <a:cubicBezTo>
                      <a:pt x="282979" y="596728"/>
                      <a:pt x="276705" y="599238"/>
                      <a:pt x="280469" y="599238"/>
                    </a:cubicBezTo>
                    <a:cubicBezTo>
                      <a:pt x="281724" y="599238"/>
                      <a:pt x="282351" y="599866"/>
                      <a:pt x="281096" y="601748"/>
                    </a:cubicBezTo>
                    <a:cubicBezTo>
                      <a:pt x="261646" y="631865"/>
                      <a:pt x="234038" y="655081"/>
                      <a:pt x="210195" y="681434"/>
                    </a:cubicBezTo>
                    <a:cubicBezTo>
                      <a:pt x="172548" y="722845"/>
                      <a:pt x="133646" y="763002"/>
                      <a:pt x="97254" y="806296"/>
                    </a:cubicBezTo>
                    <a:cubicBezTo>
                      <a:pt x="89725" y="815080"/>
                      <a:pt x="82196" y="823864"/>
                      <a:pt x="70901" y="828884"/>
                    </a:cubicBezTo>
                    <a:cubicBezTo>
                      <a:pt x="40784" y="827002"/>
                      <a:pt x="16941" y="814453"/>
                      <a:pt x="0" y="788727"/>
                    </a:cubicBezTo>
                    <a:cubicBezTo>
                      <a:pt x="1255" y="776178"/>
                      <a:pt x="10039" y="768021"/>
                      <a:pt x="16941" y="759237"/>
                    </a:cubicBezTo>
                    <a:cubicBezTo>
                      <a:pt x="87215" y="662610"/>
                      <a:pt x="163136" y="571003"/>
                      <a:pt x="236548" y="476886"/>
                    </a:cubicBezTo>
                    <a:cubicBezTo>
                      <a:pt x="283606" y="416651"/>
                      <a:pt x="316861" y="347004"/>
                      <a:pt x="356390" y="281122"/>
                    </a:cubicBezTo>
                    <a:cubicBezTo>
                      <a:pt x="357018" y="279867"/>
                      <a:pt x="357018" y="277985"/>
                      <a:pt x="354508" y="274220"/>
                    </a:cubicBezTo>
                    <a:cubicBezTo>
                      <a:pt x="313724" y="276103"/>
                      <a:pt x="272940" y="283632"/>
                      <a:pt x="232156" y="289279"/>
                    </a:cubicBezTo>
                    <a:cubicBezTo>
                      <a:pt x="182587" y="296181"/>
                      <a:pt x="133646" y="302456"/>
                      <a:pt x="84705" y="313750"/>
                    </a:cubicBezTo>
                    <a:cubicBezTo>
                      <a:pt x="78431" y="315004"/>
                      <a:pt x="72156" y="316259"/>
                      <a:pt x="66510" y="313122"/>
                    </a:cubicBezTo>
                    <a:cubicBezTo>
                      <a:pt x="63372" y="279240"/>
                      <a:pt x="81568" y="255397"/>
                      <a:pt x="102274" y="2321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5"/>
              <p:cNvSpPr/>
              <p:nvPr/>
            </p:nvSpPr>
            <p:spPr>
              <a:xfrm>
                <a:off x="7739285" y="963493"/>
                <a:ext cx="859603" cy="834505"/>
              </a:xfrm>
              <a:custGeom>
                <a:avLst/>
                <a:gdLst/>
                <a:ahLst/>
                <a:cxnLst/>
                <a:rect l="l" t="t" r="r" b="b"/>
                <a:pathLst>
                  <a:path w="859602" h="834505" extrusionOk="0">
                    <a:moveTo>
                      <a:pt x="166901" y="190382"/>
                    </a:moveTo>
                    <a:cubicBezTo>
                      <a:pt x="185097" y="168422"/>
                      <a:pt x="203293" y="146461"/>
                      <a:pt x="220861" y="124500"/>
                    </a:cubicBezTo>
                    <a:cubicBezTo>
                      <a:pt x="318743" y="125128"/>
                      <a:pt x="416625" y="132657"/>
                      <a:pt x="514507" y="140187"/>
                    </a:cubicBezTo>
                    <a:cubicBezTo>
                      <a:pt x="545252" y="142696"/>
                      <a:pt x="564703" y="159637"/>
                      <a:pt x="584153" y="179088"/>
                    </a:cubicBezTo>
                    <a:cubicBezTo>
                      <a:pt x="589173" y="184108"/>
                      <a:pt x="595447" y="197284"/>
                      <a:pt x="604859" y="185990"/>
                    </a:cubicBezTo>
                    <a:cubicBezTo>
                      <a:pt x="613016" y="176579"/>
                      <a:pt x="632467" y="172186"/>
                      <a:pt x="623055" y="152108"/>
                    </a:cubicBezTo>
                    <a:cubicBezTo>
                      <a:pt x="615526" y="135167"/>
                      <a:pt x="609251" y="117599"/>
                      <a:pt x="609251" y="98148"/>
                    </a:cubicBezTo>
                    <a:cubicBezTo>
                      <a:pt x="607369" y="32893"/>
                      <a:pt x="645016" y="-3499"/>
                      <a:pt x="710270" y="266"/>
                    </a:cubicBezTo>
                    <a:cubicBezTo>
                      <a:pt x="783054" y="4658"/>
                      <a:pt x="858348" y="80579"/>
                      <a:pt x="862113" y="153363"/>
                    </a:cubicBezTo>
                    <a:cubicBezTo>
                      <a:pt x="865877" y="224892"/>
                      <a:pt x="811917" y="268186"/>
                      <a:pt x="742270" y="250617"/>
                    </a:cubicBezTo>
                    <a:cubicBezTo>
                      <a:pt x="728466" y="246853"/>
                      <a:pt x="715290" y="241833"/>
                      <a:pt x="702741" y="235559"/>
                    </a:cubicBezTo>
                    <a:cubicBezTo>
                      <a:pt x="694584" y="231166"/>
                      <a:pt x="689564" y="230539"/>
                      <a:pt x="681408" y="236814"/>
                    </a:cubicBezTo>
                    <a:cubicBezTo>
                      <a:pt x="666349" y="249362"/>
                      <a:pt x="657565" y="260029"/>
                      <a:pt x="678271" y="275088"/>
                    </a:cubicBezTo>
                    <a:cubicBezTo>
                      <a:pt x="697721" y="289519"/>
                      <a:pt x="702741" y="308343"/>
                      <a:pt x="702113" y="332813"/>
                    </a:cubicBezTo>
                    <a:cubicBezTo>
                      <a:pt x="700858" y="421911"/>
                      <a:pt x="703368" y="511008"/>
                      <a:pt x="695839" y="600106"/>
                    </a:cubicBezTo>
                    <a:cubicBezTo>
                      <a:pt x="682035" y="623321"/>
                      <a:pt x="657565" y="635243"/>
                      <a:pt x="637486" y="651556"/>
                    </a:cubicBezTo>
                    <a:cubicBezTo>
                      <a:pt x="633722" y="654066"/>
                      <a:pt x="628702" y="652811"/>
                      <a:pt x="625565" y="649674"/>
                    </a:cubicBezTo>
                    <a:cubicBezTo>
                      <a:pt x="625565" y="572498"/>
                      <a:pt x="625565" y="494694"/>
                      <a:pt x="625565" y="417518"/>
                    </a:cubicBezTo>
                    <a:cubicBezTo>
                      <a:pt x="625565" y="408107"/>
                      <a:pt x="628075" y="398068"/>
                      <a:pt x="621800" y="386773"/>
                    </a:cubicBezTo>
                    <a:cubicBezTo>
                      <a:pt x="607996" y="396813"/>
                      <a:pt x="594820" y="407479"/>
                      <a:pt x="582898" y="418773"/>
                    </a:cubicBezTo>
                    <a:cubicBezTo>
                      <a:pt x="502585" y="490930"/>
                      <a:pt x="428547" y="569361"/>
                      <a:pt x="360155" y="653439"/>
                    </a:cubicBezTo>
                    <a:cubicBezTo>
                      <a:pt x="311841" y="713046"/>
                      <a:pt x="260391" y="770144"/>
                      <a:pt x="208312" y="825987"/>
                    </a:cubicBezTo>
                    <a:cubicBezTo>
                      <a:pt x="204548" y="829751"/>
                      <a:pt x="200783" y="834143"/>
                      <a:pt x="195763" y="836026"/>
                    </a:cubicBezTo>
                    <a:cubicBezTo>
                      <a:pt x="163136" y="831634"/>
                      <a:pt x="148077" y="808418"/>
                      <a:pt x="137411" y="780810"/>
                    </a:cubicBezTo>
                    <a:cubicBezTo>
                      <a:pt x="138038" y="776418"/>
                      <a:pt x="139293" y="772026"/>
                      <a:pt x="141803" y="768261"/>
                    </a:cubicBezTo>
                    <a:cubicBezTo>
                      <a:pt x="201410" y="687948"/>
                      <a:pt x="257881" y="604498"/>
                      <a:pt x="314351" y="526067"/>
                    </a:cubicBezTo>
                    <a:cubicBezTo>
                      <a:pt x="316861" y="524812"/>
                      <a:pt x="315606" y="526067"/>
                      <a:pt x="314351" y="527322"/>
                    </a:cubicBezTo>
                    <a:cubicBezTo>
                      <a:pt x="231528" y="585674"/>
                      <a:pt x="148077" y="642772"/>
                      <a:pt x="65254" y="701125"/>
                    </a:cubicBezTo>
                    <a:cubicBezTo>
                      <a:pt x="63999" y="702380"/>
                      <a:pt x="62117" y="701752"/>
                      <a:pt x="60235" y="702380"/>
                    </a:cubicBezTo>
                    <a:cubicBezTo>
                      <a:pt x="36392" y="687321"/>
                      <a:pt x="8784" y="675399"/>
                      <a:pt x="0" y="644027"/>
                    </a:cubicBezTo>
                    <a:cubicBezTo>
                      <a:pt x="24470" y="612655"/>
                      <a:pt x="57725" y="591321"/>
                      <a:pt x="87215" y="566223"/>
                    </a:cubicBezTo>
                    <a:cubicBezTo>
                      <a:pt x="154979" y="508498"/>
                      <a:pt x="225253" y="453910"/>
                      <a:pt x="295528" y="399322"/>
                    </a:cubicBezTo>
                    <a:cubicBezTo>
                      <a:pt x="355135" y="352264"/>
                      <a:pt x="400311" y="290147"/>
                      <a:pt x="454899" y="238068"/>
                    </a:cubicBezTo>
                    <a:cubicBezTo>
                      <a:pt x="458664" y="234304"/>
                      <a:pt x="463683" y="230539"/>
                      <a:pt x="459919" y="224265"/>
                    </a:cubicBezTo>
                    <a:cubicBezTo>
                      <a:pt x="456782" y="219245"/>
                      <a:pt x="450507" y="219245"/>
                      <a:pt x="445488" y="219245"/>
                    </a:cubicBezTo>
                    <a:cubicBezTo>
                      <a:pt x="406586" y="216108"/>
                      <a:pt x="367684" y="210461"/>
                      <a:pt x="328782" y="209206"/>
                    </a:cubicBezTo>
                    <a:cubicBezTo>
                      <a:pt x="284234" y="207951"/>
                      <a:pt x="240312" y="200422"/>
                      <a:pt x="195763" y="202304"/>
                    </a:cubicBezTo>
                    <a:cubicBezTo>
                      <a:pt x="185097" y="200422"/>
                      <a:pt x="172548" y="203559"/>
                      <a:pt x="166901" y="19038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5"/>
              <p:cNvSpPr/>
              <p:nvPr/>
            </p:nvSpPr>
            <p:spPr>
              <a:xfrm>
                <a:off x="6740815" y="175711"/>
                <a:ext cx="652545" cy="985092"/>
              </a:xfrm>
              <a:custGeom>
                <a:avLst/>
                <a:gdLst/>
                <a:ahLst/>
                <a:cxnLst/>
                <a:rect l="l" t="t" r="r" b="b"/>
                <a:pathLst>
                  <a:path w="652545" h="985092" extrusionOk="0">
                    <a:moveTo>
                      <a:pt x="654629" y="554011"/>
                    </a:moveTo>
                    <a:cubicBezTo>
                      <a:pt x="642080" y="579736"/>
                      <a:pt x="629531" y="606089"/>
                      <a:pt x="616982" y="631814"/>
                    </a:cubicBezTo>
                    <a:cubicBezTo>
                      <a:pt x="608825" y="633069"/>
                      <a:pt x="606943" y="625540"/>
                      <a:pt x="604433" y="620520"/>
                    </a:cubicBezTo>
                    <a:cubicBezTo>
                      <a:pt x="568669" y="543344"/>
                      <a:pt x="534159" y="466795"/>
                      <a:pt x="495257" y="390874"/>
                    </a:cubicBezTo>
                    <a:cubicBezTo>
                      <a:pt x="494630" y="388992"/>
                      <a:pt x="494630" y="387110"/>
                      <a:pt x="495885" y="382718"/>
                    </a:cubicBezTo>
                    <a:cubicBezTo>
                      <a:pt x="483963" y="418482"/>
                      <a:pt x="471415" y="450482"/>
                      <a:pt x="456983" y="481854"/>
                    </a:cubicBezTo>
                    <a:cubicBezTo>
                      <a:pt x="416827" y="570324"/>
                      <a:pt x="395493" y="664441"/>
                      <a:pt x="371650" y="757304"/>
                    </a:cubicBezTo>
                    <a:cubicBezTo>
                      <a:pt x="354082" y="825695"/>
                      <a:pt x="334003" y="892832"/>
                      <a:pt x="315180" y="960597"/>
                    </a:cubicBezTo>
                    <a:cubicBezTo>
                      <a:pt x="313298" y="968126"/>
                      <a:pt x="310788" y="976283"/>
                      <a:pt x="305768" y="982557"/>
                    </a:cubicBezTo>
                    <a:cubicBezTo>
                      <a:pt x="285063" y="992596"/>
                      <a:pt x="251180" y="982557"/>
                      <a:pt x="229220" y="960597"/>
                    </a:cubicBezTo>
                    <a:cubicBezTo>
                      <a:pt x="225455" y="951185"/>
                      <a:pt x="226710" y="941146"/>
                      <a:pt x="229220" y="931734"/>
                    </a:cubicBezTo>
                    <a:cubicBezTo>
                      <a:pt x="246788" y="845146"/>
                      <a:pt x="259965" y="758559"/>
                      <a:pt x="274396" y="671343"/>
                    </a:cubicBezTo>
                    <a:cubicBezTo>
                      <a:pt x="275651" y="663187"/>
                      <a:pt x="275651" y="654402"/>
                      <a:pt x="280670" y="650010"/>
                    </a:cubicBezTo>
                    <a:cubicBezTo>
                      <a:pt x="238631" y="730323"/>
                      <a:pt x="188435" y="808127"/>
                      <a:pt x="146396" y="890950"/>
                    </a:cubicBezTo>
                    <a:cubicBezTo>
                      <a:pt x="140122" y="903499"/>
                      <a:pt x="135102" y="917303"/>
                      <a:pt x="121299" y="924205"/>
                    </a:cubicBezTo>
                    <a:cubicBezTo>
                      <a:pt x="93691" y="922950"/>
                      <a:pt x="67966" y="917930"/>
                      <a:pt x="47888" y="896597"/>
                    </a:cubicBezTo>
                    <a:cubicBezTo>
                      <a:pt x="44750" y="885303"/>
                      <a:pt x="51025" y="875891"/>
                      <a:pt x="54789" y="866480"/>
                    </a:cubicBezTo>
                    <a:cubicBezTo>
                      <a:pt x="104358" y="752912"/>
                      <a:pt x="158318" y="641226"/>
                      <a:pt x="211651" y="529540"/>
                    </a:cubicBezTo>
                    <a:cubicBezTo>
                      <a:pt x="243651" y="463031"/>
                      <a:pt x="257455" y="389619"/>
                      <a:pt x="283808" y="316208"/>
                    </a:cubicBezTo>
                    <a:cubicBezTo>
                      <a:pt x="260592" y="318718"/>
                      <a:pt x="244278" y="326247"/>
                      <a:pt x="227965" y="332522"/>
                    </a:cubicBezTo>
                    <a:cubicBezTo>
                      <a:pt x="160200" y="358875"/>
                      <a:pt x="91181" y="384600"/>
                      <a:pt x="24672" y="414717"/>
                    </a:cubicBezTo>
                    <a:cubicBezTo>
                      <a:pt x="17142" y="418482"/>
                      <a:pt x="8986" y="424756"/>
                      <a:pt x="201" y="416600"/>
                    </a:cubicBezTo>
                    <a:cubicBezTo>
                      <a:pt x="-1054" y="387110"/>
                      <a:pt x="3339" y="358875"/>
                      <a:pt x="19652" y="333777"/>
                    </a:cubicBezTo>
                    <a:cubicBezTo>
                      <a:pt x="106240" y="293620"/>
                      <a:pt x="193455" y="257228"/>
                      <a:pt x="283180" y="223973"/>
                    </a:cubicBezTo>
                    <a:cubicBezTo>
                      <a:pt x="313298" y="212679"/>
                      <a:pt x="340278" y="209542"/>
                      <a:pt x="369140" y="223973"/>
                    </a:cubicBezTo>
                    <a:cubicBezTo>
                      <a:pt x="375415" y="227111"/>
                      <a:pt x="387964" y="239032"/>
                      <a:pt x="392984" y="222718"/>
                    </a:cubicBezTo>
                    <a:cubicBezTo>
                      <a:pt x="396748" y="209542"/>
                      <a:pt x="412434" y="194483"/>
                      <a:pt x="392356" y="180679"/>
                    </a:cubicBezTo>
                    <a:cubicBezTo>
                      <a:pt x="384199" y="175032"/>
                      <a:pt x="377925" y="167503"/>
                      <a:pt x="371650" y="159974"/>
                    </a:cubicBezTo>
                    <a:cubicBezTo>
                      <a:pt x="318317" y="93464"/>
                      <a:pt x="347180" y="15661"/>
                      <a:pt x="430630" y="2484"/>
                    </a:cubicBezTo>
                    <a:cubicBezTo>
                      <a:pt x="487101" y="-6300"/>
                      <a:pt x="538551" y="8131"/>
                      <a:pt x="581845" y="47033"/>
                    </a:cubicBezTo>
                    <a:cubicBezTo>
                      <a:pt x="615727" y="77778"/>
                      <a:pt x="635805" y="114797"/>
                      <a:pt x="620119" y="161229"/>
                    </a:cubicBezTo>
                    <a:cubicBezTo>
                      <a:pt x="607570" y="200130"/>
                      <a:pt x="563022" y="224601"/>
                      <a:pt x="512199" y="225228"/>
                    </a:cubicBezTo>
                    <a:cubicBezTo>
                      <a:pt x="503414" y="225228"/>
                      <a:pt x="492747" y="218954"/>
                      <a:pt x="485218" y="228993"/>
                    </a:cubicBezTo>
                    <a:cubicBezTo>
                      <a:pt x="470787" y="247816"/>
                      <a:pt x="473924" y="262248"/>
                      <a:pt x="496512" y="269150"/>
                    </a:cubicBezTo>
                    <a:cubicBezTo>
                      <a:pt x="520355" y="276679"/>
                      <a:pt x="533532" y="291738"/>
                      <a:pt x="544826" y="313698"/>
                    </a:cubicBezTo>
                    <a:cubicBezTo>
                      <a:pt x="585610" y="392129"/>
                      <a:pt x="616982" y="474325"/>
                      <a:pt x="654629" y="5540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5"/>
              <p:cNvSpPr/>
              <p:nvPr/>
            </p:nvSpPr>
            <p:spPr>
              <a:xfrm>
                <a:off x="6094745" y="5229"/>
                <a:ext cx="665094" cy="1010190"/>
              </a:xfrm>
              <a:custGeom>
                <a:avLst/>
                <a:gdLst/>
                <a:ahLst/>
                <a:cxnLst/>
                <a:rect l="l" t="t" r="r" b="b"/>
                <a:pathLst>
                  <a:path w="665094" h="1010190" extrusionOk="0">
                    <a:moveTo>
                      <a:pt x="665094" y="504258"/>
                    </a:moveTo>
                    <a:cubicBezTo>
                      <a:pt x="659447" y="531866"/>
                      <a:pt x="653800" y="560101"/>
                      <a:pt x="648153" y="587709"/>
                    </a:cubicBezTo>
                    <a:cubicBezTo>
                      <a:pt x="634350" y="590218"/>
                      <a:pt x="630585" y="577669"/>
                      <a:pt x="624938" y="570140"/>
                    </a:cubicBezTo>
                    <a:cubicBezTo>
                      <a:pt x="581644" y="511160"/>
                      <a:pt x="535840" y="454062"/>
                      <a:pt x="489409" y="398220"/>
                    </a:cubicBezTo>
                    <a:cubicBezTo>
                      <a:pt x="486272" y="394455"/>
                      <a:pt x="483762" y="388808"/>
                      <a:pt x="474978" y="387553"/>
                    </a:cubicBezTo>
                    <a:cubicBezTo>
                      <a:pt x="464311" y="431474"/>
                      <a:pt x="461174" y="476023"/>
                      <a:pt x="452390" y="520572"/>
                    </a:cubicBezTo>
                    <a:cubicBezTo>
                      <a:pt x="436076" y="605905"/>
                      <a:pt x="441095" y="692492"/>
                      <a:pt x="436704" y="778453"/>
                    </a:cubicBezTo>
                    <a:cubicBezTo>
                      <a:pt x="432939" y="846844"/>
                      <a:pt x="431684" y="915236"/>
                      <a:pt x="425409" y="983628"/>
                    </a:cubicBezTo>
                    <a:cubicBezTo>
                      <a:pt x="424782" y="992412"/>
                      <a:pt x="424782" y="1001824"/>
                      <a:pt x="418508" y="1008726"/>
                    </a:cubicBezTo>
                    <a:cubicBezTo>
                      <a:pt x="392155" y="1013745"/>
                      <a:pt x="367057" y="1006844"/>
                      <a:pt x="341959" y="998059"/>
                    </a:cubicBezTo>
                    <a:cubicBezTo>
                      <a:pt x="336312" y="991785"/>
                      <a:pt x="335684" y="983628"/>
                      <a:pt x="335684" y="975471"/>
                    </a:cubicBezTo>
                    <a:cubicBezTo>
                      <a:pt x="335057" y="885746"/>
                      <a:pt x="326900" y="796021"/>
                      <a:pt x="320626" y="706296"/>
                    </a:cubicBezTo>
                    <a:cubicBezTo>
                      <a:pt x="319998" y="696884"/>
                      <a:pt x="322508" y="686845"/>
                      <a:pt x="323135" y="681198"/>
                    </a:cubicBezTo>
                    <a:cubicBezTo>
                      <a:pt x="323763" y="673669"/>
                      <a:pt x="317489" y="676179"/>
                      <a:pt x="321253" y="676179"/>
                    </a:cubicBezTo>
                    <a:cubicBezTo>
                      <a:pt x="321880" y="676179"/>
                      <a:pt x="321880" y="676806"/>
                      <a:pt x="321880" y="677434"/>
                    </a:cubicBezTo>
                    <a:cubicBezTo>
                      <a:pt x="323135" y="701904"/>
                      <a:pt x="313724" y="724492"/>
                      <a:pt x="306822" y="747080"/>
                    </a:cubicBezTo>
                    <a:cubicBezTo>
                      <a:pt x="285489" y="816099"/>
                      <a:pt x="263528" y="884491"/>
                      <a:pt x="245332" y="954138"/>
                    </a:cubicBezTo>
                    <a:cubicBezTo>
                      <a:pt x="242822" y="964177"/>
                      <a:pt x="240312" y="974844"/>
                      <a:pt x="231528" y="982373"/>
                    </a:cubicBezTo>
                    <a:cubicBezTo>
                      <a:pt x="206430" y="992412"/>
                      <a:pt x="182587" y="984883"/>
                      <a:pt x="158117" y="977981"/>
                    </a:cubicBezTo>
                    <a:cubicBezTo>
                      <a:pt x="144941" y="966059"/>
                      <a:pt x="150587" y="951628"/>
                      <a:pt x="153097" y="937824"/>
                    </a:cubicBezTo>
                    <a:cubicBezTo>
                      <a:pt x="173803" y="823629"/>
                      <a:pt x="200156" y="711316"/>
                      <a:pt x="226509" y="598375"/>
                    </a:cubicBezTo>
                    <a:cubicBezTo>
                      <a:pt x="239058" y="546297"/>
                      <a:pt x="240312" y="492337"/>
                      <a:pt x="244077" y="439631"/>
                    </a:cubicBezTo>
                    <a:cubicBezTo>
                      <a:pt x="245959" y="412651"/>
                      <a:pt x="254116" y="385671"/>
                      <a:pt x="248469" y="353671"/>
                    </a:cubicBezTo>
                    <a:cubicBezTo>
                      <a:pt x="204548" y="379396"/>
                      <a:pt x="165019" y="407004"/>
                      <a:pt x="124862" y="434611"/>
                    </a:cubicBezTo>
                    <a:cubicBezTo>
                      <a:pt x="92235" y="457200"/>
                      <a:pt x="58980" y="480415"/>
                      <a:pt x="26353" y="503631"/>
                    </a:cubicBezTo>
                    <a:cubicBezTo>
                      <a:pt x="18823" y="509278"/>
                      <a:pt x="11294" y="516807"/>
                      <a:pt x="0" y="512415"/>
                    </a:cubicBezTo>
                    <a:cubicBezTo>
                      <a:pt x="0" y="484180"/>
                      <a:pt x="0" y="455945"/>
                      <a:pt x="0" y="427710"/>
                    </a:cubicBezTo>
                    <a:cubicBezTo>
                      <a:pt x="82196" y="364965"/>
                      <a:pt x="165646" y="304730"/>
                      <a:pt x="253489" y="248887"/>
                    </a:cubicBezTo>
                    <a:cubicBezTo>
                      <a:pt x="269175" y="238848"/>
                      <a:pt x="282979" y="240730"/>
                      <a:pt x="299292" y="242613"/>
                    </a:cubicBezTo>
                    <a:cubicBezTo>
                      <a:pt x="311841" y="243867"/>
                      <a:pt x="330038" y="253907"/>
                      <a:pt x="336939" y="236338"/>
                    </a:cubicBezTo>
                    <a:cubicBezTo>
                      <a:pt x="343841" y="218142"/>
                      <a:pt x="343214" y="201828"/>
                      <a:pt x="318743" y="189280"/>
                    </a:cubicBezTo>
                    <a:cubicBezTo>
                      <a:pt x="271057" y="165437"/>
                      <a:pt x="250352" y="119633"/>
                      <a:pt x="263528" y="76966"/>
                    </a:cubicBezTo>
                    <a:cubicBezTo>
                      <a:pt x="272940" y="46221"/>
                      <a:pt x="296155" y="26771"/>
                      <a:pt x="325018" y="13594"/>
                    </a:cubicBezTo>
                    <a:cubicBezTo>
                      <a:pt x="391527" y="-16523"/>
                      <a:pt x="488154" y="5437"/>
                      <a:pt x="527056" y="59398"/>
                    </a:cubicBezTo>
                    <a:cubicBezTo>
                      <a:pt x="564703" y="111476"/>
                      <a:pt x="549644" y="167946"/>
                      <a:pt x="488782" y="198691"/>
                    </a:cubicBezTo>
                    <a:cubicBezTo>
                      <a:pt x="476233" y="204966"/>
                      <a:pt x="462429" y="209358"/>
                      <a:pt x="448625" y="211868"/>
                    </a:cubicBezTo>
                    <a:cubicBezTo>
                      <a:pt x="436076" y="214377"/>
                      <a:pt x="431056" y="218142"/>
                      <a:pt x="428547" y="231318"/>
                    </a:cubicBezTo>
                    <a:cubicBezTo>
                      <a:pt x="424155" y="251397"/>
                      <a:pt x="431056" y="260809"/>
                      <a:pt x="449253" y="259554"/>
                    </a:cubicBezTo>
                    <a:cubicBezTo>
                      <a:pt x="477488" y="257671"/>
                      <a:pt x="492546" y="273357"/>
                      <a:pt x="508232" y="293436"/>
                    </a:cubicBezTo>
                    <a:cubicBezTo>
                      <a:pt x="562193" y="363710"/>
                      <a:pt x="618036" y="430847"/>
                      <a:pt x="665094" y="5042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5"/>
              <p:cNvSpPr/>
              <p:nvPr/>
            </p:nvSpPr>
            <p:spPr>
              <a:xfrm>
                <a:off x="8103204" y="1542829"/>
                <a:ext cx="947446" cy="709016"/>
              </a:xfrm>
              <a:custGeom>
                <a:avLst/>
                <a:gdLst/>
                <a:ahLst/>
                <a:cxnLst/>
                <a:rect l="l" t="t" r="r" b="b"/>
                <a:pathLst>
                  <a:path w="947445" h="709015" extrusionOk="0">
                    <a:moveTo>
                      <a:pt x="264155" y="70338"/>
                    </a:moveTo>
                    <a:cubicBezTo>
                      <a:pt x="286743" y="53397"/>
                      <a:pt x="309332" y="37083"/>
                      <a:pt x="331919" y="20142"/>
                    </a:cubicBezTo>
                    <a:cubicBezTo>
                      <a:pt x="433566" y="42103"/>
                      <a:pt x="533330" y="72848"/>
                      <a:pt x="631839" y="106102"/>
                    </a:cubicBezTo>
                    <a:cubicBezTo>
                      <a:pt x="655055" y="113632"/>
                      <a:pt x="658820" y="135592"/>
                      <a:pt x="671996" y="150024"/>
                    </a:cubicBezTo>
                    <a:cubicBezTo>
                      <a:pt x="677643" y="156298"/>
                      <a:pt x="678898" y="171357"/>
                      <a:pt x="693329" y="162573"/>
                    </a:cubicBezTo>
                    <a:cubicBezTo>
                      <a:pt x="704623" y="155671"/>
                      <a:pt x="721565" y="153161"/>
                      <a:pt x="718427" y="133083"/>
                    </a:cubicBezTo>
                    <a:cubicBezTo>
                      <a:pt x="715290" y="114887"/>
                      <a:pt x="713407" y="96691"/>
                      <a:pt x="717172" y="77867"/>
                    </a:cubicBezTo>
                    <a:cubicBezTo>
                      <a:pt x="729721" y="16377"/>
                      <a:pt x="774898" y="-12485"/>
                      <a:pt x="835132" y="5083"/>
                    </a:cubicBezTo>
                    <a:cubicBezTo>
                      <a:pt x="907289" y="25789"/>
                      <a:pt x="964386" y="119279"/>
                      <a:pt x="949328" y="192063"/>
                    </a:cubicBezTo>
                    <a:cubicBezTo>
                      <a:pt x="936151" y="257945"/>
                      <a:pt x="878426" y="287435"/>
                      <a:pt x="817564" y="259827"/>
                    </a:cubicBezTo>
                    <a:cubicBezTo>
                      <a:pt x="805015" y="254180"/>
                      <a:pt x="791211" y="247278"/>
                      <a:pt x="781799" y="236611"/>
                    </a:cubicBezTo>
                    <a:cubicBezTo>
                      <a:pt x="767368" y="220298"/>
                      <a:pt x="756074" y="227827"/>
                      <a:pt x="742898" y="236611"/>
                    </a:cubicBezTo>
                    <a:cubicBezTo>
                      <a:pt x="724702" y="248533"/>
                      <a:pt x="739133" y="259827"/>
                      <a:pt x="745407" y="267356"/>
                    </a:cubicBezTo>
                    <a:cubicBezTo>
                      <a:pt x="761094" y="287435"/>
                      <a:pt x="759211" y="307513"/>
                      <a:pt x="754191" y="330101"/>
                    </a:cubicBezTo>
                    <a:cubicBezTo>
                      <a:pt x="736623" y="416061"/>
                      <a:pt x="712153" y="500767"/>
                      <a:pt x="690192" y="586100"/>
                    </a:cubicBezTo>
                    <a:cubicBezTo>
                      <a:pt x="664467" y="598021"/>
                      <a:pt x="638741" y="610570"/>
                      <a:pt x="612389" y="622492"/>
                    </a:cubicBezTo>
                    <a:cubicBezTo>
                      <a:pt x="604232" y="613080"/>
                      <a:pt x="611134" y="603668"/>
                      <a:pt x="613644" y="594884"/>
                    </a:cubicBezTo>
                    <a:cubicBezTo>
                      <a:pt x="631212" y="527747"/>
                      <a:pt x="645643" y="459355"/>
                      <a:pt x="660074" y="391591"/>
                    </a:cubicBezTo>
                    <a:cubicBezTo>
                      <a:pt x="661957" y="382807"/>
                      <a:pt x="664467" y="374650"/>
                      <a:pt x="663839" y="365866"/>
                    </a:cubicBezTo>
                    <a:cubicBezTo>
                      <a:pt x="656310" y="360219"/>
                      <a:pt x="651918" y="367120"/>
                      <a:pt x="646898" y="369630"/>
                    </a:cubicBezTo>
                    <a:cubicBezTo>
                      <a:pt x="541487" y="425473"/>
                      <a:pt x="441095" y="490100"/>
                      <a:pt x="347606" y="564766"/>
                    </a:cubicBezTo>
                    <a:cubicBezTo>
                      <a:pt x="287998" y="612452"/>
                      <a:pt x="223998" y="655119"/>
                      <a:pt x="161881" y="700295"/>
                    </a:cubicBezTo>
                    <a:cubicBezTo>
                      <a:pt x="156862" y="704060"/>
                      <a:pt x="151842" y="707825"/>
                      <a:pt x="145567" y="709079"/>
                    </a:cubicBezTo>
                    <a:cubicBezTo>
                      <a:pt x="117332" y="693393"/>
                      <a:pt x="111058" y="664531"/>
                      <a:pt x="101019" y="637550"/>
                    </a:cubicBezTo>
                    <a:cubicBezTo>
                      <a:pt x="133646" y="603041"/>
                      <a:pt x="172548" y="576061"/>
                      <a:pt x="207058" y="543433"/>
                    </a:cubicBezTo>
                    <a:cubicBezTo>
                      <a:pt x="244704" y="508296"/>
                      <a:pt x="284234" y="475041"/>
                      <a:pt x="321253" y="438649"/>
                    </a:cubicBezTo>
                    <a:cubicBezTo>
                      <a:pt x="326900" y="433002"/>
                      <a:pt x="334429" y="429238"/>
                      <a:pt x="340076" y="424846"/>
                    </a:cubicBezTo>
                    <a:cubicBezTo>
                      <a:pt x="308077" y="443669"/>
                      <a:pt x="271685" y="454336"/>
                      <a:pt x="237175" y="468767"/>
                    </a:cubicBezTo>
                    <a:cubicBezTo>
                      <a:pt x="186352" y="490100"/>
                      <a:pt x="134274" y="508924"/>
                      <a:pt x="84078" y="532139"/>
                    </a:cubicBezTo>
                    <a:cubicBezTo>
                      <a:pt x="71529" y="537786"/>
                      <a:pt x="58980" y="546570"/>
                      <a:pt x="43294" y="543433"/>
                    </a:cubicBezTo>
                    <a:cubicBezTo>
                      <a:pt x="23843" y="523982"/>
                      <a:pt x="2510" y="505159"/>
                      <a:pt x="0" y="475041"/>
                    </a:cubicBezTo>
                    <a:cubicBezTo>
                      <a:pt x="18196" y="460610"/>
                      <a:pt x="38901" y="449944"/>
                      <a:pt x="59608" y="439904"/>
                    </a:cubicBezTo>
                    <a:cubicBezTo>
                      <a:pt x="146822" y="397238"/>
                      <a:pt x="232156" y="351434"/>
                      <a:pt x="321253" y="311278"/>
                    </a:cubicBezTo>
                    <a:cubicBezTo>
                      <a:pt x="400939" y="275513"/>
                      <a:pt x="468076" y="220925"/>
                      <a:pt x="540859" y="173867"/>
                    </a:cubicBezTo>
                    <a:cubicBezTo>
                      <a:pt x="543369" y="172612"/>
                      <a:pt x="544624" y="170102"/>
                      <a:pt x="544624" y="166965"/>
                    </a:cubicBezTo>
                    <a:cubicBezTo>
                      <a:pt x="538977" y="159435"/>
                      <a:pt x="529565" y="159435"/>
                      <a:pt x="521409" y="156298"/>
                    </a:cubicBezTo>
                    <a:cubicBezTo>
                      <a:pt x="444860" y="129945"/>
                      <a:pt x="367057" y="106730"/>
                      <a:pt x="289253" y="84769"/>
                    </a:cubicBezTo>
                    <a:cubicBezTo>
                      <a:pt x="279214" y="82259"/>
                      <a:pt x="266037" y="84142"/>
                      <a:pt x="264155" y="70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cxnSp>
        <p:nvCxnSpPr>
          <p:cNvPr id="225" name="Google Shape;225;p5"/>
          <p:cNvCxnSpPr/>
          <p:nvPr/>
        </p:nvCxnSpPr>
        <p:spPr>
          <a:xfrm rot="10800000">
            <a:off x="-1113" y="4082040"/>
            <a:ext cx="7205870" cy="0"/>
          </a:xfrm>
          <a:prstGeom prst="straightConnector1">
            <a:avLst/>
          </a:prstGeom>
          <a:noFill/>
          <a:ln w="44450" cap="flat" cmpd="sng">
            <a:solidFill>
              <a:schemeClr val="accent3"/>
            </a:solidFill>
            <a:prstDash val="solid"/>
            <a:miter lim="800000"/>
            <a:headEnd type="none" w="sm" len="sm"/>
            <a:tailEnd type="none" w="sm" len="sm"/>
          </a:ln>
        </p:spPr>
      </p:cxnSp>
      <p:sp>
        <p:nvSpPr>
          <p:cNvPr id="226" name="Google Shape;226;p5"/>
          <p:cNvSpPr/>
          <p:nvPr/>
        </p:nvSpPr>
        <p:spPr>
          <a:xfrm>
            <a:off x="8827379" y="3414985"/>
            <a:ext cx="1032328" cy="1302714"/>
          </a:xfrm>
          <a:custGeom>
            <a:avLst/>
            <a:gdLst/>
            <a:ahLst/>
            <a:cxnLst/>
            <a:rect l="l" t="t" r="r" b="b"/>
            <a:pathLst>
              <a:path w="2120980" h="2676504" extrusionOk="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5"/>
          <p:cNvSpPr txBox="1"/>
          <p:nvPr/>
        </p:nvSpPr>
        <p:spPr>
          <a:xfrm>
            <a:off x="609600" y="1473200"/>
            <a:ext cx="577982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3200" b="1" i="1">
                <a:solidFill>
                  <a:schemeClr val="dk1"/>
                </a:solidFill>
                <a:latin typeface="Arial"/>
                <a:ea typeface="Arial"/>
                <a:cs typeface="Arial"/>
                <a:sym typeface="Arial"/>
              </a:rPr>
              <a:t>Vreau să aducem împreună: </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ro-RO" sz="2000" b="1">
                <a:solidFill>
                  <a:schemeClr val="dk1"/>
                </a:solidFill>
                <a:latin typeface="Arial"/>
                <a:ea typeface="Arial"/>
                <a:cs typeface="Arial"/>
                <a:sym typeface="Arial"/>
              </a:rPr>
              <a:t>Tineri preocupați de problema protecței mediului și a încălzirii globale</a:t>
            </a:r>
            <a:endParaRPr/>
          </a:p>
          <a:p>
            <a:pPr marL="342900" marR="0" lvl="0" indent="-342900" algn="l" rtl="0">
              <a:spcBef>
                <a:spcPts val="0"/>
              </a:spcBef>
              <a:spcAft>
                <a:spcPts val="0"/>
              </a:spcAft>
              <a:buClr>
                <a:schemeClr val="dk1"/>
              </a:buClr>
              <a:buSzPts val="2000"/>
              <a:buFont typeface="Arial"/>
              <a:buChar char="•"/>
            </a:pPr>
            <a:r>
              <a:rPr lang="ro-RO" sz="2000" b="1">
                <a:solidFill>
                  <a:schemeClr val="dk1"/>
                </a:solidFill>
                <a:latin typeface="Arial"/>
                <a:ea typeface="Arial"/>
                <a:cs typeface="Arial"/>
                <a:sym typeface="Arial"/>
              </a:rPr>
              <a:t>Profesori</a:t>
            </a:r>
            <a:endParaRPr/>
          </a:p>
          <a:p>
            <a:pPr marL="342900" marR="0" lvl="0" indent="-342900" algn="l" rtl="0">
              <a:spcBef>
                <a:spcPts val="0"/>
              </a:spcBef>
              <a:spcAft>
                <a:spcPts val="0"/>
              </a:spcAft>
              <a:buClr>
                <a:schemeClr val="dk1"/>
              </a:buClr>
              <a:buSzPts val="2000"/>
              <a:buFont typeface="Arial"/>
              <a:buChar char="•"/>
            </a:pPr>
            <a:r>
              <a:rPr lang="ro-RO" sz="2000" b="1">
                <a:solidFill>
                  <a:schemeClr val="dk1"/>
                </a:solidFill>
                <a:latin typeface="Arial"/>
                <a:ea typeface="Arial"/>
                <a:cs typeface="Arial"/>
                <a:sym typeface="Arial"/>
              </a:rPr>
              <a:t>Părinți</a:t>
            </a:r>
            <a:endParaRPr sz="2000" b="1">
              <a:solidFill>
                <a:schemeClr val="dk1"/>
              </a:solidFill>
              <a:latin typeface="Arial"/>
              <a:ea typeface="Arial"/>
              <a:cs typeface="Arial"/>
              <a:sym typeface="Arial"/>
            </a:endParaRPr>
          </a:p>
        </p:txBody>
      </p:sp>
      <p:sp>
        <p:nvSpPr>
          <p:cNvPr id="228" name="Google Shape;228;p5"/>
          <p:cNvSpPr txBox="1"/>
          <p:nvPr/>
        </p:nvSpPr>
        <p:spPr>
          <a:xfrm>
            <a:off x="609600" y="4521200"/>
            <a:ext cx="5360338"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ro-RO" sz="2400" b="1">
                <a:solidFill>
                  <a:schemeClr val="dk1"/>
                </a:solidFill>
                <a:latin typeface="Arial"/>
                <a:ea typeface="Arial"/>
                <a:cs typeface="Arial"/>
                <a:sym typeface="Arial"/>
              </a:rPr>
              <a:t>ONG uri</a:t>
            </a:r>
            <a:endParaRPr/>
          </a:p>
          <a:p>
            <a:pPr marL="285750" marR="0" lvl="0" indent="-285750" algn="l" rtl="0">
              <a:spcBef>
                <a:spcPts val="0"/>
              </a:spcBef>
              <a:spcAft>
                <a:spcPts val="0"/>
              </a:spcAft>
              <a:buClr>
                <a:schemeClr val="dk1"/>
              </a:buClr>
              <a:buSzPts val="2400"/>
              <a:buFont typeface="Arial"/>
              <a:buChar char="•"/>
            </a:pPr>
            <a:r>
              <a:rPr lang="ro-RO" sz="2400" b="1">
                <a:solidFill>
                  <a:schemeClr val="dk1"/>
                </a:solidFill>
                <a:latin typeface="Arial"/>
                <a:ea typeface="Arial"/>
                <a:cs typeface="Arial"/>
                <a:sym typeface="Arial"/>
              </a:rPr>
              <a:t>Instituții locale</a:t>
            </a:r>
            <a:endParaRPr/>
          </a:p>
          <a:p>
            <a:pPr marL="285750" marR="0" lvl="0" indent="-285750" algn="l" rtl="0">
              <a:spcBef>
                <a:spcPts val="0"/>
              </a:spcBef>
              <a:spcAft>
                <a:spcPts val="0"/>
              </a:spcAft>
              <a:buClr>
                <a:schemeClr val="dk1"/>
              </a:buClr>
              <a:buSzPts val="2400"/>
              <a:buFont typeface="Arial"/>
              <a:buChar char="•"/>
            </a:pPr>
            <a:r>
              <a:rPr lang="ro-RO" sz="2400" b="1">
                <a:solidFill>
                  <a:schemeClr val="dk1"/>
                </a:solidFill>
                <a:latin typeface="Arial"/>
                <a:ea typeface="Arial"/>
                <a:cs typeface="Arial"/>
                <a:sym typeface="Arial"/>
              </a:rPr>
              <a:t>Facultatea de Științe și mediu</a:t>
            </a:r>
            <a:endParaRPr sz="24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p:nvPr/>
        </p:nvSpPr>
        <p:spPr>
          <a:xfrm>
            <a:off x="-12264" y="0"/>
            <a:ext cx="3884023"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a:solidFill>
                  <a:schemeClr val="lt1"/>
                </a:solidFill>
                <a:latin typeface="Arial"/>
                <a:ea typeface="Arial"/>
                <a:cs typeface="Arial"/>
                <a:sym typeface="Arial"/>
              </a:rPr>
              <a:t>                   </a:t>
            </a:r>
            <a:endParaRPr/>
          </a:p>
          <a:p>
            <a:pPr marL="0" marR="0" lvl="0" indent="0" algn="ctr" rtl="0">
              <a:spcBef>
                <a:spcPts val="0"/>
              </a:spcBef>
              <a:spcAft>
                <a:spcPts val="0"/>
              </a:spcAft>
              <a:buNone/>
            </a:pPr>
            <a:r>
              <a:rPr lang="ro-RO" sz="1800">
                <a:solidFill>
                  <a:schemeClr val="lt1"/>
                </a:solidFill>
                <a:latin typeface="Arial"/>
                <a:ea typeface="Arial"/>
                <a:cs typeface="Arial"/>
                <a:sym typeface="Arial"/>
              </a:rPr>
              <a:t>              Obiectiv general</a:t>
            </a:r>
            <a:endParaRPr sz="1800">
              <a:solidFill>
                <a:schemeClr val="lt1"/>
              </a:solidFill>
              <a:latin typeface="Arial"/>
              <a:ea typeface="Arial"/>
              <a:cs typeface="Arial"/>
              <a:sym typeface="Arial"/>
            </a:endParaRPr>
          </a:p>
        </p:txBody>
      </p:sp>
      <p:sp>
        <p:nvSpPr>
          <p:cNvPr id="234" name="Google Shape;234;p6"/>
          <p:cNvSpPr txBox="1"/>
          <p:nvPr/>
        </p:nvSpPr>
        <p:spPr>
          <a:xfrm>
            <a:off x="132080" y="4182621"/>
            <a:ext cx="354584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a:solidFill>
                  <a:schemeClr val="lt1"/>
                </a:solidFill>
                <a:latin typeface="Arial"/>
                <a:ea typeface="Arial"/>
                <a:cs typeface="Arial"/>
                <a:sym typeface="Arial"/>
              </a:rPr>
              <a:t>S</a:t>
            </a:r>
            <a:r>
              <a:rPr lang="ro-RO" sz="1800" b="1" i="0">
                <a:solidFill>
                  <a:schemeClr val="lt1"/>
                </a:solidFill>
                <a:latin typeface="Arial"/>
                <a:ea typeface="Arial"/>
                <a:cs typeface="Arial"/>
                <a:sym typeface="Arial"/>
              </a:rPr>
              <a:t>ensibilizarea elevilor cu privire la deșeurile digitale și</a:t>
            </a:r>
            <a:r>
              <a:rPr lang="ro-RO" sz="1800" b="1">
                <a:solidFill>
                  <a:schemeClr val="lt1"/>
                </a:solidFill>
                <a:latin typeface="Arial"/>
                <a:ea typeface="Arial"/>
                <a:cs typeface="Arial"/>
                <a:sym typeface="Arial"/>
              </a:rPr>
              <a:t> impactul digitalizării asupra mediului în scopul </a:t>
            </a:r>
            <a:r>
              <a:rPr lang="ro-RO" sz="1800" b="1" i="0">
                <a:solidFill>
                  <a:schemeClr val="lt1"/>
                </a:solidFill>
                <a:latin typeface="Arial"/>
                <a:ea typeface="Arial"/>
                <a:cs typeface="Arial"/>
                <a:sym typeface="Arial"/>
              </a:rPr>
              <a:t> îmbunătățirii competențelor ecologice și digitale</a:t>
            </a:r>
            <a:r>
              <a:rPr lang="ro-RO" sz="1800" b="1">
                <a:solidFill>
                  <a:schemeClr val="lt1"/>
                </a:solidFill>
                <a:latin typeface="Arial"/>
                <a:ea typeface="Arial"/>
                <a:cs typeface="Arial"/>
                <a:sym typeface="Arial"/>
              </a:rPr>
              <a:t> </a:t>
            </a:r>
            <a:r>
              <a:rPr lang="ro-RO" sz="1800" b="1" i="0">
                <a:solidFill>
                  <a:schemeClr val="lt1"/>
                </a:solidFill>
                <a:latin typeface="Arial"/>
                <a:ea typeface="Arial"/>
                <a:cs typeface="Arial"/>
                <a:sym typeface="Arial"/>
              </a:rPr>
              <a:t> ale elevilor, din învățământul primar și secundar.</a:t>
            </a:r>
            <a:endParaRPr sz="1800" b="1">
              <a:solidFill>
                <a:schemeClr val="lt1"/>
              </a:solidFill>
              <a:latin typeface="Arial"/>
              <a:ea typeface="Arial"/>
              <a:cs typeface="Arial"/>
              <a:sym typeface="Arial"/>
            </a:endParaRPr>
          </a:p>
        </p:txBody>
      </p:sp>
      <p:sp>
        <p:nvSpPr>
          <p:cNvPr id="235" name="Google Shape;235;p6"/>
          <p:cNvSpPr/>
          <p:nvPr/>
        </p:nvSpPr>
        <p:spPr>
          <a:xfrm>
            <a:off x="7656939" y="536689"/>
            <a:ext cx="657536" cy="65753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36" name="Google Shape;236;p6"/>
          <p:cNvSpPr/>
          <p:nvPr/>
        </p:nvSpPr>
        <p:spPr>
          <a:xfrm>
            <a:off x="5165472" y="536689"/>
            <a:ext cx="657536" cy="65753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37" name="Google Shape;237;p6"/>
          <p:cNvSpPr/>
          <p:nvPr/>
        </p:nvSpPr>
        <p:spPr>
          <a:xfrm>
            <a:off x="10148407" y="536689"/>
            <a:ext cx="657536" cy="65753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38" name="Google Shape;238;p6"/>
          <p:cNvSpPr txBox="1"/>
          <p:nvPr/>
        </p:nvSpPr>
        <p:spPr>
          <a:xfrm>
            <a:off x="741683" y="659218"/>
            <a:ext cx="2734312" cy="7017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ro-RO" sz="4400">
                <a:solidFill>
                  <a:schemeClr val="lt1"/>
                </a:solidFill>
                <a:latin typeface="Arial"/>
                <a:ea typeface="Arial"/>
                <a:cs typeface="Arial"/>
                <a:sym typeface="Arial"/>
              </a:rPr>
              <a:t>Obiective </a:t>
            </a:r>
            <a:endParaRPr sz="4400">
              <a:solidFill>
                <a:schemeClr val="lt1"/>
              </a:solidFill>
              <a:latin typeface="Arial"/>
              <a:ea typeface="Arial"/>
              <a:cs typeface="Arial"/>
              <a:sym typeface="Arial"/>
            </a:endParaRPr>
          </a:p>
        </p:txBody>
      </p:sp>
      <p:sp>
        <p:nvSpPr>
          <p:cNvPr id="239" name="Google Shape;239;p6"/>
          <p:cNvSpPr/>
          <p:nvPr/>
        </p:nvSpPr>
        <p:spPr>
          <a:xfrm>
            <a:off x="857109" y="3429001"/>
            <a:ext cx="582023" cy="486525"/>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40" name="Google Shape;240;p6"/>
          <p:cNvSpPr/>
          <p:nvPr/>
        </p:nvSpPr>
        <p:spPr>
          <a:xfrm>
            <a:off x="5309927" y="730793"/>
            <a:ext cx="350627" cy="269329"/>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41" name="Google Shape;241;p6"/>
          <p:cNvSpPr/>
          <p:nvPr/>
        </p:nvSpPr>
        <p:spPr>
          <a:xfrm rot="2700000">
            <a:off x="10362176" y="671176"/>
            <a:ext cx="250429" cy="44897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42" name="Google Shape;242;p6"/>
          <p:cNvSpPr/>
          <p:nvPr/>
        </p:nvSpPr>
        <p:spPr>
          <a:xfrm>
            <a:off x="7806237" y="698192"/>
            <a:ext cx="339147" cy="31747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43" name="Google Shape;243;p6"/>
          <p:cNvSpPr txBox="1"/>
          <p:nvPr/>
        </p:nvSpPr>
        <p:spPr>
          <a:xfrm>
            <a:off x="4714240" y="3210560"/>
            <a:ext cx="164929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lt1"/>
                </a:solidFill>
                <a:latin typeface="Arial"/>
                <a:ea typeface="Arial"/>
                <a:cs typeface="Arial"/>
                <a:sym typeface="Arial"/>
              </a:rPr>
              <a:t>Formarea unui grup de elevi resursă care să organizeze activitățile de conștientizare</a:t>
            </a:r>
            <a:endParaRPr sz="1800">
              <a:solidFill>
                <a:schemeClr val="lt1"/>
              </a:solidFill>
              <a:latin typeface="Arial"/>
              <a:ea typeface="Arial"/>
              <a:cs typeface="Arial"/>
              <a:sym typeface="Arial"/>
            </a:endParaRPr>
          </a:p>
        </p:txBody>
      </p:sp>
      <p:sp>
        <p:nvSpPr>
          <p:cNvPr id="244" name="Google Shape;244;p6"/>
          <p:cNvSpPr txBox="1"/>
          <p:nvPr/>
        </p:nvSpPr>
        <p:spPr>
          <a:xfrm>
            <a:off x="4561840" y="1619481"/>
            <a:ext cx="192024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a:solidFill>
                  <a:schemeClr val="dk1"/>
                </a:solidFill>
                <a:latin typeface="Arial"/>
                <a:ea typeface="Arial"/>
                <a:cs typeface="Arial"/>
                <a:sym typeface="Arial"/>
              </a:rPr>
              <a:t>Obiectivul 1</a:t>
            </a:r>
            <a:endParaRPr sz="2400" b="1">
              <a:solidFill>
                <a:schemeClr val="dk1"/>
              </a:solidFill>
              <a:latin typeface="Arial"/>
              <a:ea typeface="Arial"/>
              <a:cs typeface="Arial"/>
              <a:sym typeface="Arial"/>
            </a:endParaRPr>
          </a:p>
        </p:txBody>
      </p:sp>
      <p:sp>
        <p:nvSpPr>
          <p:cNvPr id="245" name="Google Shape;245;p6"/>
          <p:cNvSpPr txBox="1"/>
          <p:nvPr/>
        </p:nvSpPr>
        <p:spPr>
          <a:xfrm>
            <a:off x="7008967" y="1640414"/>
            <a:ext cx="192024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a:solidFill>
                  <a:schemeClr val="dk1"/>
                </a:solidFill>
                <a:latin typeface="Arial"/>
                <a:ea typeface="Arial"/>
                <a:cs typeface="Arial"/>
                <a:sym typeface="Arial"/>
              </a:rPr>
              <a:t>Obiectivul 2</a:t>
            </a:r>
            <a:endParaRPr sz="2400" b="1">
              <a:solidFill>
                <a:schemeClr val="dk1"/>
              </a:solidFill>
              <a:latin typeface="Arial"/>
              <a:ea typeface="Arial"/>
              <a:cs typeface="Arial"/>
              <a:sym typeface="Arial"/>
            </a:endParaRPr>
          </a:p>
        </p:txBody>
      </p:sp>
      <p:sp>
        <p:nvSpPr>
          <p:cNvPr id="246" name="Google Shape;246;p6"/>
          <p:cNvSpPr txBox="1"/>
          <p:nvPr/>
        </p:nvSpPr>
        <p:spPr>
          <a:xfrm>
            <a:off x="9456094" y="1640414"/>
            <a:ext cx="192024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a:solidFill>
                  <a:schemeClr val="dk1"/>
                </a:solidFill>
                <a:latin typeface="Arial"/>
                <a:ea typeface="Arial"/>
                <a:cs typeface="Arial"/>
                <a:sym typeface="Arial"/>
              </a:rPr>
              <a:t>Obiectivul 3</a:t>
            </a:r>
            <a:endParaRPr sz="2400" b="1">
              <a:solidFill>
                <a:schemeClr val="dk1"/>
              </a:solidFill>
              <a:latin typeface="Arial"/>
              <a:ea typeface="Arial"/>
              <a:cs typeface="Arial"/>
              <a:sym typeface="Arial"/>
            </a:endParaRPr>
          </a:p>
        </p:txBody>
      </p:sp>
      <p:sp>
        <p:nvSpPr>
          <p:cNvPr id="247" name="Google Shape;247;p6"/>
          <p:cNvSpPr txBox="1"/>
          <p:nvPr/>
        </p:nvSpPr>
        <p:spPr>
          <a:xfrm>
            <a:off x="7114128" y="3044145"/>
            <a:ext cx="179797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lt1"/>
                </a:solidFill>
                <a:latin typeface="Arial"/>
                <a:ea typeface="Arial"/>
                <a:cs typeface="Arial"/>
                <a:sym typeface="Arial"/>
              </a:rPr>
              <a:t>Crearea unui mediu sigur în care tinerii să se exprime și să-și valorifice potențialul devenind un exemplu pentru comunitate</a:t>
            </a:r>
            <a:endParaRPr sz="1800">
              <a:solidFill>
                <a:schemeClr val="lt1"/>
              </a:solidFill>
              <a:latin typeface="Arial"/>
              <a:ea typeface="Arial"/>
              <a:cs typeface="Arial"/>
              <a:sym typeface="Arial"/>
            </a:endParaRPr>
          </a:p>
        </p:txBody>
      </p:sp>
      <p:sp>
        <p:nvSpPr>
          <p:cNvPr id="248" name="Google Shape;248;p6"/>
          <p:cNvSpPr txBox="1"/>
          <p:nvPr/>
        </p:nvSpPr>
        <p:spPr>
          <a:xfrm>
            <a:off x="9662695" y="3044145"/>
            <a:ext cx="167219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lt1"/>
                </a:solidFill>
                <a:latin typeface="Arial"/>
                <a:ea typeface="Arial"/>
                <a:cs typeface="Arial"/>
                <a:sym typeface="Arial"/>
              </a:rPr>
              <a:t>Realizarea unor resurse de învățare, caiet de lucru, fișe de activitate necesare pentru desfășurarea activităților</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None/>
            </a:pPr>
            <a:r>
              <a:rPr lang="ro-RO" i="1"/>
              <a:t>Etapele implementării proiectului</a:t>
            </a:r>
            <a:endParaRPr i="1"/>
          </a:p>
        </p:txBody>
      </p:sp>
      <p:grpSp>
        <p:nvGrpSpPr>
          <p:cNvPr id="254" name="Google Shape;254;p7"/>
          <p:cNvGrpSpPr/>
          <p:nvPr/>
        </p:nvGrpSpPr>
        <p:grpSpPr>
          <a:xfrm>
            <a:off x="1062690" y="1821838"/>
            <a:ext cx="1812725" cy="1615280"/>
            <a:chOff x="1115616" y="2394020"/>
            <a:chExt cx="2449476" cy="2182675"/>
          </a:xfrm>
        </p:grpSpPr>
        <p:sp>
          <p:nvSpPr>
            <p:cNvPr id="255" name="Google Shape;255;p7"/>
            <p:cNvSpPr/>
            <p:nvPr/>
          </p:nvSpPr>
          <p:spPr>
            <a:xfrm>
              <a:off x="1115616" y="2394020"/>
              <a:ext cx="2449476" cy="1783395"/>
            </a:xfrm>
            <a:custGeom>
              <a:avLst/>
              <a:gdLst/>
              <a:ahLst/>
              <a:cxnLst/>
              <a:rect l="l" t="t" r="r" b="b"/>
              <a:pathLst>
                <a:path w="2449476" h="1783395" extrusionOk="0">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56" name="Google Shape;256;p7"/>
            <p:cNvSpPr/>
            <p:nvPr/>
          </p:nvSpPr>
          <p:spPr>
            <a:xfrm>
              <a:off x="2501600" y="4155643"/>
              <a:ext cx="326958" cy="25167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57" name="Google Shape;257;p7"/>
            <p:cNvSpPr/>
            <p:nvPr/>
          </p:nvSpPr>
          <p:spPr>
            <a:xfrm>
              <a:off x="2401908" y="4439979"/>
              <a:ext cx="177611" cy="1367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258" name="Google Shape;258;p7"/>
          <p:cNvSpPr/>
          <p:nvPr/>
        </p:nvSpPr>
        <p:spPr>
          <a:xfrm>
            <a:off x="931985" y="3625022"/>
            <a:ext cx="2074135" cy="2272130"/>
          </a:xfrm>
          <a:prstGeom prst="roundRect">
            <a:avLst>
              <a:gd name="adj" fmla="val 7753"/>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o-RO" sz="2000" b="1">
                <a:solidFill>
                  <a:schemeClr val="lt1"/>
                </a:solidFill>
                <a:latin typeface="Arial"/>
                <a:ea typeface="Arial"/>
                <a:cs typeface="Arial"/>
                <a:sym typeface="Arial"/>
              </a:rPr>
              <a:t>Formarea echipei, stabilirea obiectivelor.</a:t>
            </a:r>
            <a:endParaRPr/>
          </a:p>
        </p:txBody>
      </p:sp>
      <p:sp>
        <p:nvSpPr>
          <p:cNvPr id="259" name="Google Shape;259;p7"/>
          <p:cNvSpPr txBox="1"/>
          <p:nvPr/>
        </p:nvSpPr>
        <p:spPr>
          <a:xfrm>
            <a:off x="1180617" y="2550061"/>
            <a:ext cx="1667976" cy="338554"/>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ro-RO" sz="1600" b="1">
                <a:solidFill>
                  <a:schemeClr val="lt1"/>
                </a:solidFill>
                <a:latin typeface="Arial"/>
                <a:ea typeface="Arial"/>
                <a:cs typeface="Arial"/>
                <a:sym typeface="Arial"/>
              </a:rPr>
              <a:t>ETAPA 1</a:t>
            </a:r>
            <a:endParaRPr sz="1600" b="1">
              <a:solidFill>
                <a:schemeClr val="lt1"/>
              </a:solidFill>
              <a:latin typeface="Arial"/>
              <a:ea typeface="Arial"/>
              <a:cs typeface="Arial"/>
              <a:sym typeface="Arial"/>
            </a:endParaRPr>
          </a:p>
        </p:txBody>
      </p:sp>
      <p:grpSp>
        <p:nvGrpSpPr>
          <p:cNvPr id="260" name="Google Shape;260;p7"/>
          <p:cNvGrpSpPr/>
          <p:nvPr/>
        </p:nvGrpSpPr>
        <p:grpSpPr>
          <a:xfrm>
            <a:off x="3848221" y="1821838"/>
            <a:ext cx="1812725" cy="1615280"/>
            <a:chOff x="1115616" y="2394020"/>
            <a:chExt cx="2449476" cy="2182675"/>
          </a:xfrm>
        </p:grpSpPr>
        <p:sp>
          <p:nvSpPr>
            <p:cNvPr id="261" name="Google Shape;261;p7"/>
            <p:cNvSpPr/>
            <p:nvPr/>
          </p:nvSpPr>
          <p:spPr>
            <a:xfrm>
              <a:off x="1115616" y="2394020"/>
              <a:ext cx="2449476" cy="1783395"/>
            </a:xfrm>
            <a:custGeom>
              <a:avLst/>
              <a:gdLst/>
              <a:ahLst/>
              <a:cxnLst/>
              <a:rect l="l" t="t" r="r" b="b"/>
              <a:pathLst>
                <a:path w="2449476" h="1783395" extrusionOk="0">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62" name="Google Shape;262;p7"/>
            <p:cNvSpPr/>
            <p:nvPr/>
          </p:nvSpPr>
          <p:spPr>
            <a:xfrm>
              <a:off x="2501600" y="4155643"/>
              <a:ext cx="326958" cy="25167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63" name="Google Shape;263;p7"/>
            <p:cNvSpPr/>
            <p:nvPr/>
          </p:nvSpPr>
          <p:spPr>
            <a:xfrm>
              <a:off x="2401908" y="4439979"/>
              <a:ext cx="177611" cy="13671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264" name="Google Shape;264;p7"/>
          <p:cNvSpPr/>
          <p:nvPr/>
        </p:nvSpPr>
        <p:spPr>
          <a:xfrm>
            <a:off x="3717516" y="3625022"/>
            <a:ext cx="2074135" cy="2272130"/>
          </a:xfrm>
          <a:prstGeom prst="roundRect">
            <a:avLst>
              <a:gd name="adj" fmla="val 775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2000" b="1">
                <a:solidFill>
                  <a:schemeClr val="lt1"/>
                </a:solidFill>
                <a:latin typeface="Arial"/>
                <a:ea typeface="Arial"/>
                <a:cs typeface="Arial"/>
                <a:sym typeface="Arial"/>
              </a:rPr>
              <a:t>Realizarea unor materiale de identitate vizuală (logo, siglă, etc.)</a:t>
            </a:r>
            <a:endParaRPr sz="2000">
              <a:solidFill>
                <a:schemeClr val="lt1"/>
              </a:solidFill>
              <a:latin typeface="Arial"/>
              <a:ea typeface="Arial"/>
              <a:cs typeface="Arial"/>
              <a:sym typeface="Arial"/>
            </a:endParaRPr>
          </a:p>
        </p:txBody>
      </p:sp>
      <p:sp>
        <p:nvSpPr>
          <p:cNvPr id="265" name="Google Shape;265;p7"/>
          <p:cNvSpPr txBox="1"/>
          <p:nvPr/>
        </p:nvSpPr>
        <p:spPr>
          <a:xfrm>
            <a:off x="3920594" y="2595121"/>
            <a:ext cx="1667976" cy="338554"/>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ro-RO" sz="1600" b="1">
                <a:solidFill>
                  <a:schemeClr val="lt1"/>
                </a:solidFill>
                <a:latin typeface="Arial"/>
                <a:ea typeface="Arial"/>
                <a:cs typeface="Arial"/>
                <a:sym typeface="Arial"/>
              </a:rPr>
              <a:t>ETAPA 2</a:t>
            </a:r>
            <a:endParaRPr sz="1600" b="1">
              <a:solidFill>
                <a:schemeClr val="lt1"/>
              </a:solidFill>
              <a:latin typeface="Arial"/>
              <a:ea typeface="Arial"/>
              <a:cs typeface="Arial"/>
              <a:sym typeface="Arial"/>
            </a:endParaRPr>
          </a:p>
        </p:txBody>
      </p:sp>
      <p:grpSp>
        <p:nvGrpSpPr>
          <p:cNvPr id="266" name="Google Shape;266;p7"/>
          <p:cNvGrpSpPr/>
          <p:nvPr/>
        </p:nvGrpSpPr>
        <p:grpSpPr>
          <a:xfrm>
            <a:off x="6633752" y="1821837"/>
            <a:ext cx="1812725" cy="1615280"/>
            <a:chOff x="1115616" y="2394020"/>
            <a:chExt cx="2449476" cy="2182675"/>
          </a:xfrm>
        </p:grpSpPr>
        <p:sp>
          <p:nvSpPr>
            <p:cNvPr id="267" name="Google Shape;267;p7"/>
            <p:cNvSpPr/>
            <p:nvPr/>
          </p:nvSpPr>
          <p:spPr>
            <a:xfrm>
              <a:off x="1115616" y="2394020"/>
              <a:ext cx="2449476" cy="1783395"/>
            </a:xfrm>
            <a:custGeom>
              <a:avLst/>
              <a:gdLst/>
              <a:ahLst/>
              <a:cxnLst/>
              <a:rect l="l" t="t" r="r" b="b"/>
              <a:pathLst>
                <a:path w="2449476" h="1783395" extrusionOk="0">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68" name="Google Shape;268;p7"/>
            <p:cNvSpPr/>
            <p:nvPr/>
          </p:nvSpPr>
          <p:spPr>
            <a:xfrm>
              <a:off x="2501600" y="4155643"/>
              <a:ext cx="326958" cy="25167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69" name="Google Shape;269;p7"/>
            <p:cNvSpPr/>
            <p:nvPr/>
          </p:nvSpPr>
          <p:spPr>
            <a:xfrm>
              <a:off x="2401908" y="4439979"/>
              <a:ext cx="177611" cy="13671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270" name="Google Shape;270;p7"/>
          <p:cNvSpPr/>
          <p:nvPr/>
        </p:nvSpPr>
        <p:spPr>
          <a:xfrm>
            <a:off x="6400351" y="3625020"/>
            <a:ext cx="2570929" cy="2633540"/>
          </a:xfrm>
          <a:prstGeom prst="roundRect">
            <a:avLst>
              <a:gd name="adj" fmla="val 7753"/>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o-RO" sz="1600" b="1">
                <a:solidFill>
                  <a:schemeClr val="lt1"/>
                </a:solidFill>
                <a:latin typeface="Arial"/>
                <a:ea typeface="Arial"/>
                <a:cs typeface="Arial"/>
                <a:sym typeface="Arial"/>
              </a:rPr>
              <a:t>Realizarea unei campanii de conștientizare a importanței protecției mediului în contextul digitalizării (prin afișe, prezentări la orele de dirigenție, dezbateri, etc.)</a:t>
            </a:r>
            <a:endParaRPr/>
          </a:p>
        </p:txBody>
      </p:sp>
      <p:sp>
        <p:nvSpPr>
          <p:cNvPr id="271" name="Google Shape;271;p7"/>
          <p:cNvSpPr txBox="1"/>
          <p:nvPr/>
        </p:nvSpPr>
        <p:spPr>
          <a:xfrm>
            <a:off x="6706125" y="2595120"/>
            <a:ext cx="1667976" cy="338554"/>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ro-RO" sz="1600" b="1">
                <a:solidFill>
                  <a:schemeClr val="lt1"/>
                </a:solidFill>
                <a:latin typeface="Arial"/>
                <a:ea typeface="Arial"/>
                <a:cs typeface="Arial"/>
                <a:sym typeface="Arial"/>
              </a:rPr>
              <a:t>ETAPA 3</a:t>
            </a:r>
            <a:endParaRPr sz="1600" b="1">
              <a:solidFill>
                <a:schemeClr val="lt1"/>
              </a:solidFill>
              <a:latin typeface="Arial"/>
              <a:ea typeface="Arial"/>
              <a:cs typeface="Arial"/>
              <a:sym typeface="Arial"/>
            </a:endParaRPr>
          </a:p>
        </p:txBody>
      </p:sp>
      <p:grpSp>
        <p:nvGrpSpPr>
          <p:cNvPr id="272" name="Google Shape;272;p7"/>
          <p:cNvGrpSpPr/>
          <p:nvPr/>
        </p:nvGrpSpPr>
        <p:grpSpPr>
          <a:xfrm>
            <a:off x="9419282" y="1821837"/>
            <a:ext cx="1812725" cy="1615280"/>
            <a:chOff x="1115616" y="2394020"/>
            <a:chExt cx="2449476" cy="2182675"/>
          </a:xfrm>
        </p:grpSpPr>
        <p:sp>
          <p:nvSpPr>
            <p:cNvPr id="273" name="Google Shape;273;p7"/>
            <p:cNvSpPr/>
            <p:nvPr/>
          </p:nvSpPr>
          <p:spPr>
            <a:xfrm>
              <a:off x="1115616" y="2394020"/>
              <a:ext cx="2449476" cy="1783395"/>
            </a:xfrm>
            <a:custGeom>
              <a:avLst/>
              <a:gdLst/>
              <a:ahLst/>
              <a:cxnLst/>
              <a:rect l="l" t="t" r="r" b="b"/>
              <a:pathLst>
                <a:path w="2449476" h="1783395" extrusionOk="0">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74" name="Google Shape;274;p7"/>
            <p:cNvSpPr/>
            <p:nvPr/>
          </p:nvSpPr>
          <p:spPr>
            <a:xfrm>
              <a:off x="2501600" y="4155643"/>
              <a:ext cx="326958" cy="25167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75" name="Google Shape;275;p7"/>
            <p:cNvSpPr/>
            <p:nvPr/>
          </p:nvSpPr>
          <p:spPr>
            <a:xfrm>
              <a:off x="2401908" y="4439979"/>
              <a:ext cx="177611" cy="13671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276" name="Google Shape;276;p7"/>
          <p:cNvSpPr/>
          <p:nvPr/>
        </p:nvSpPr>
        <p:spPr>
          <a:xfrm>
            <a:off x="9288577" y="3625020"/>
            <a:ext cx="2074135" cy="2272130"/>
          </a:xfrm>
          <a:prstGeom prst="roundRect">
            <a:avLst>
              <a:gd name="adj" fmla="val 7753"/>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2000" b="1">
                <a:solidFill>
                  <a:schemeClr val="lt1"/>
                </a:solidFill>
                <a:latin typeface="Arial"/>
                <a:ea typeface="Arial"/>
                <a:cs typeface="Arial"/>
                <a:sym typeface="Arial"/>
              </a:rPr>
              <a:t>Selecția membrilor echipei de proiect printr-un apel deschis la nivelul școlii.</a:t>
            </a:r>
            <a:endParaRPr sz="2000">
              <a:solidFill>
                <a:schemeClr val="lt1"/>
              </a:solidFill>
              <a:latin typeface="Arial"/>
              <a:ea typeface="Arial"/>
              <a:cs typeface="Arial"/>
              <a:sym typeface="Arial"/>
            </a:endParaRPr>
          </a:p>
        </p:txBody>
      </p:sp>
      <p:sp>
        <p:nvSpPr>
          <p:cNvPr id="277" name="Google Shape;277;p7"/>
          <p:cNvSpPr txBox="1"/>
          <p:nvPr/>
        </p:nvSpPr>
        <p:spPr>
          <a:xfrm>
            <a:off x="9491655" y="2595120"/>
            <a:ext cx="1667976" cy="338554"/>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ro-RO" sz="1600" b="1">
                <a:solidFill>
                  <a:schemeClr val="lt1"/>
                </a:solidFill>
                <a:latin typeface="Arial"/>
                <a:ea typeface="Arial"/>
                <a:cs typeface="Arial"/>
                <a:sym typeface="Arial"/>
              </a:rPr>
              <a:t>ETAPA 4</a:t>
            </a:r>
            <a:endParaRPr sz="1600" b="1">
              <a:solidFill>
                <a:schemeClr val="lt1"/>
              </a:solidFill>
              <a:latin typeface="Arial"/>
              <a:ea typeface="Arial"/>
              <a:cs typeface="Arial"/>
              <a:sym typeface="Arial"/>
            </a:endParaRPr>
          </a:p>
        </p:txBody>
      </p:sp>
      <p:sp>
        <p:nvSpPr>
          <p:cNvPr id="278" name="Google Shape;278;p7"/>
          <p:cNvSpPr/>
          <p:nvPr/>
        </p:nvSpPr>
        <p:spPr>
          <a:xfrm>
            <a:off x="4614367" y="2175422"/>
            <a:ext cx="317209" cy="316282"/>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7"/>
          <p:cNvSpPr/>
          <p:nvPr/>
        </p:nvSpPr>
        <p:spPr>
          <a:xfrm>
            <a:off x="10141360" y="2166197"/>
            <a:ext cx="361277" cy="361277"/>
          </a:xfrm>
          <a:custGeom>
            <a:avLst/>
            <a:gdLst/>
            <a:ahLst/>
            <a:cxnLst/>
            <a:rect l="l" t="t" r="r" b="b"/>
            <a:pathLst>
              <a:path w="3240000" h="3240000" extrusionOk="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7"/>
          <p:cNvSpPr/>
          <p:nvPr/>
        </p:nvSpPr>
        <p:spPr>
          <a:xfrm>
            <a:off x="7304938" y="2174782"/>
            <a:ext cx="412168" cy="302054"/>
          </a:xfrm>
          <a:custGeom>
            <a:avLst/>
            <a:gdLst/>
            <a:ahLst/>
            <a:cxnLst/>
            <a:rect l="l" t="t" r="r" b="b"/>
            <a:pathLst>
              <a:path w="3248842" h="2380886" extrusionOk="0">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7"/>
          <p:cNvSpPr/>
          <p:nvPr/>
        </p:nvSpPr>
        <p:spPr>
          <a:xfrm>
            <a:off x="1761646" y="2173088"/>
            <a:ext cx="389370" cy="325482"/>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body" idx="1"/>
          </p:nvPr>
        </p:nvSpPr>
        <p:spPr>
          <a:xfrm>
            <a:off x="323529" y="339509"/>
            <a:ext cx="11573197" cy="11409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2800"/>
              <a:buNone/>
            </a:pPr>
            <a:r>
              <a:rPr lang="ro-RO" sz="2800" b="1" i="1"/>
              <a:t>Modalități de atingere a obiectivelor</a:t>
            </a:r>
            <a:endParaRPr/>
          </a:p>
          <a:p>
            <a:pPr marL="0" lvl="0" indent="0" algn="ctr" rtl="0">
              <a:lnSpc>
                <a:spcPct val="90000"/>
              </a:lnSpc>
              <a:spcBef>
                <a:spcPts val="1000"/>
              </a:spcBef>
              <a:spcAft>
                <a:spcPts val="0"/>
              </a:spcAft>
              <a:buClr>
                <a:srgbClr val="262626"/>
              </a:buClr>
              <a:buSzPts val="2800"/>
              <a:buNone/>
            </a:pPr>
            <a:endParaRPr sz="2800" b="1" i="1"/>
          </a:p>
        </p:txBody>
      </p:sp>
      <p:grpSp>
        <p:nvGrpSpPr>
          <p:cNvPr id="287" name="Google Shape;287;p8"/>
          <p:cNvGrpSpPr/>
          <p:nvPr/>
        </p:nvGrpSpPr>
        <p:grpSpPr>
          <a:xfrm>
            <a:off x="8551015" y="1226194"/>
            <a:ext cx="2626659" cy="4897619"/>
            <a:chOff x="8551015" y="1226194"/>
            <a:chExt cx="2626659" cy="4897619"/>
          </a:xfrm>
        </p:grpSpPr>
        <p:grpSp>
          <p:nvGrpSpPr>
            <p:cNvPr id="288" name="Google Shape;288;p8"/>
            <p:cNvGrpSpPr/>
            <p:nvPr/>
          </p:nvGrpSpPr>
          <p:grpSpPr>
            <a:xfrm>
              <a:off x="9361227" y="4899623"/>
              <a:ext cx="1422003" cy="1224190"/>
              <a:chOff x="5580112" y="4160675"/>
              <a:chExt cx="2016224" cy="1735751"/>
            </a:xfrm>
          </p:grpSpPr>
          <p:sp>
            <p:nvSpPr>
              <p:cNvPr id="289" name="Google Shape;289;p8"/>
              <p:cNvSpPr/>
              <p:nvPr/>
            </p:nvSpPr>
            <p:spPr>
              <a:xfrm rot="10800000">
                <a:off x="5796136" y="4653136"/>
                <a:ext cx="1584176" cy="1243290"/>
              </a:xfrm>
              <a:custGeom>
                <a:avLst/>
                <a:gdLst/>
                <a:ahLst/>
                <a:cxnLst/>
                <a:rect l="l" t="t" r="r" b="b"/>
                <a:pathLst>
                  <a:path w="1584176" h="1243290" extrusionOk="0">
                    <a:moveTo>
                      <a:pt x="0" y="1243290"/>
                    </a:moveTo>
                    <a:lnTo>
                      <a:pt x="304038" y="27138"/>
                    </a:lnTo>
                    <a:cubicBezTo>
                      <a:pt x="629405" y="-57"/>
                      <a:pt x="941174" y="-17053"/>
                      <a:pt x="1280138" y="27138"/>
                    </a:cubicBezTo>
                    <a:lnTo>
                      <a:pt x="1584176" y="1243290"/>
                    </a:lnTo>
                    <a:lnTo>
                      <a:pt x="0" y="1243290"/>
                    </a:lnTo>
                    <a:close/>
                  </a:path>
                </a:pathLst>
              </a:cu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90" name="Google Shape;290;p8"/>
              <p:cNvSpPr/>
              <p:nvPr/>
            </p:nvSpPr>
            <p:spPr>
              <a:xfrm rot="10800000">
                <a:off x="5580112" y="4312147"/>
                <a:ext cx="2016224" cy="471979"/>
              </a:xfrm>
              <a:custGeom>
                <a:avLst/>
                <a:gdLst/>
                <a:ahLst/>
                <a:cxnLst/>
                <a:rect l="l" t="t" r="r" b="b"/>
                <a:pathLst>
                  <a:path w="2016224" h="471979" extrusionOk="0">
                    <a:moveTo>
                      <a:pt x="0" y="471979"/>
                    </a:moveTo>
                    <a:lnTo>
                      <a:pt x="128109" y="111939"/>
                    </a:lnTo>
                    <a:cubicBezTo>
                      <a:pt x="572010" y="-7034"/>
                      <a:pt x="1260655" y="-64822"/>
                      <a:pt x="1888115" y="111939"/>
                    </a:cubicBezTo>
                    <a:lnTo>
                      <a:pt x="2016224" y="471979"/>
                    </a:lnTo>
                    <a:lnTo>
                      <a:pt x="0" y="471979"/>
                    </a:lnTo>
                    <a:close/>
                  </a:path>
                </a:pathLst>
              </a:cu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91" name="Google Shape;291;p8"/>
              <p:cNvSpPr/>
              <p:nvPr/>
            </p:nvSpPr>
            <p:spPr>
              <a:xfrm>
                <a:off x="5580223" y="4160675"/>
                <a:ext cx="2016000" cy="302944"/>
              </a:xfrm>
              <a:prstGeom prst="ellipse">
                <a:avLst/>
              </a:prstGeom>
              <a:solidFill>
                <a:srgbClr val="1C43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
          <p:nvSpPr>
            <p:cNvPr id="292" name="Google Shape;292;p8"/>
            <p:cNvSpPr/>
            <p:nvPr/>
          </p:nvSpPr>
          <p:spPr>
            <a:xfrm>
              <a:off x="9251061" y="1226194"/>
              <a:ext cx="1532091" cy="1343867"/>
            </a:xfrm>
            <a:custGeom>
              <a:avLst/>
              <a:gdLst/>
              <a:ahLst/>
              <a:cxnLst/>
              <a:rect l="l" t="t" r="r" b="b"/>
              <a:pathLst>
                <a:path w="1629237" h="1429078" extrusionOk="0">
                  <a:moveTo>
                    <a:pt x="788250" y="811267"/>
                  </a:moveTo>
                  <a:cubicBezTo>
                    <a:pt x="777162" y="823036"/>
                    <a:pt x="761883" y="830075"/>
                    <a:pt x="745080" y="830075"/>
                  </a:cubicBezTo>
                  <a:cubicBezTo>
                    <a:pt x="731312" y="830075"/>
                    <a:pt x="718566" y="825349"/>
                    <a:pt x="708901" y="816356"/>
                  </a:cubicBezTo>
                  <a:lnTo>
                    <a:pt x="793313" y="1349315"/>
                  </a:lnTo>
                  <a:lnTo>
                    <a:pt x="826489" y="1349049"/>
                  </a:lnTo>
                  <a:lnTo>
                    <a:pt x="826489" y="1349030"/>
                  </a:lnTo>
                  <a:lnTo>
                    <a:pt x="827682" y="1349040"/>
                  </a:lnTo>
                  <a:lnTo>
                    <a:pt x="828874" y="1349030"/>
                  </a:lnTo>
                  <a:lnTo>
                    <a:pt x="828874" y="1349049"/>
                  </a:lnTo>
                  <a:lnTo>
                    <a:pt x="861656" y="1349312"/>
                  </a:lnTo>
                  <a:lnTo>
                    <a:pt x="945043" y="822831"/>
                  </a:lnTo>
                  <a:cubicBezTo>
                    <a:pt x="936966" y="827649"/>
                    <a:pt x="927625" y="830075"/>
                    <a:pt x="917761" y="830075"/>
                  </a:cubicBezTo>
                  <a:cubicBezTo>
                    <a:pt x="900958" y="830075"/>
                    <a:pt x="885679" y="823036"/>
                    <a:pt x="874591" y="811267"/>
                  </a:cubicBezTo>
                  <a:cubicBezTo>
                    <a:pt x="863502" y="823036"/>
                    <a:pt x="848223" y="830075"/>
                    <a:pt x="831420" y="830075"/>
                  </a:cubicBezTo>
                  <a:cubicBezTo>
                    <a:pt x="814617" y="830075"/>
                    <a:pt x="799338" y="823036"/>
                    <a:pt x="788250" y="811267"/>
                  </a:cubicBezTo>
                  <a:close/>
                  <a:moveTo>
                    <a:pt x="1629237" y="597932"/>
                  </a:moveTo>
                  <a:lnTo>
                    <a:pt x="1629237" y="724090"/>
                  </a:lnTo>
                  <a:lnTo>
                    <a:pt x="1449012" y="698858"/>
                  </a:lnTo>
                  <a:lnTo>
                    <a:pt x="1449012" y="623164"/>
                  </a:lnTo>
                  <a:close/>
                  <a:moveTo>
                    <a:pt x="0" y="597932"/>
                  </a:moveTo>
                  <a:lnTo>
                    <a:pt x="180225" y="623164"/>
                  </a:lnTo>
                  <a:lnTo>
                    <a:pt x="180225" y="698858"/>
                  </a:lnTo>
                  <a:lnTo>
                    <a:pt x="0" y="724090"/>
                  </a:lnTo>
                  <a:close/>
                  <a:moveTo>
                    <a:pt x="826489" y="343855"/>
                  </a:moveTo>
                  <a:cubicBezTo>
                    <a:pt x="582980" y="344141"/>
                    <a:pt x="385675" y="541640"/>
                    <a:pt x="385675" y="785222"/>
                  </a:cubicBezTo>
                  <a:cubicBezTo>
                    <a:pt x="385675" y="950118"/>
                    <a:pt x="503361" y="1112862"/>
                    <a:pt x="596022" y="1187212"/>
                  </a:cubicBezTo>
                  <a:cubicBezTo>
                    <a:pt x="638271" y="1236093"/>
                    <a:pt x="634922" y="1237095"/>
                    <a:pt x="652091" y="1299657"/>
                  </a:cubicBezTo>
                  <a:cubicBezTo>
                    <a:pt x="658931" y="1343524"/>
                    <a:pt x="645074" y="1347909"/>
                    <a:pt x="684382" y="1350189"/>
                  </a:cubicBezTo>
                  <a:lnTo>
                    <a:pt x="713002" y="1349959"/>
                  </a:lnTo>
                  <a:lnTo>
                    <a:pt x="616715" y="742031"/>
                  </a:lnTo>
                  <a:cubicBezTo>
                    <a:pt x="613343" y="720743"/>
                    <a:pt x="627867" y="700753"/>
                    <a:pt x="649155" y="697381"/>
                  </a:cubicBezTo>
                  <a:lnTo>
                    <a:pt x="650512" y="697167"/>
                  </a:lnTo>
                  <a:cubicBezTo>
                    <a:pt x="669859" y="694102"/>
                    <a:pt x="688135" y="705820"/>
                    <a:pt x="693142" y="724182"/>
                  </a:cubicBezTo>
                  <a:cubicBezTo>
                    <a:pt x="703502" y="705062"/>
                    <a:pt x="722973" y="692875"/>
                    <a:pt x="745080" y="692875"/>
                  </a:cubicBezTo>
                  <a:cubicBezTo>
                    <a:pt x="761883" y="692875"/>
                    <a:pt x="777162" y="699916"/>
                    <a:pt x="788250" y="711684"/>
                  </a:cubicBezTo>
                  <a:cubicBezTo>
                    <a:pt x="799338" y="699916"/>
                    <a:pt x="814617" y="692875"/>
                    <a:pt x="831420" y="692875"/>
                  </a:cubicBezTo>
                  <a:cubicBezTo>
                    <a:pt x="848223" y="692875"/>
                    <a:pt x="863502" y="699916"/>
                    <a:pt x="874591" y="711684"/>
                  </a:cubicBezTo>
                  <a:cubicBezTo>
                    <a:pt x="885679" y="699916"/>
                    <a:pt x="900958" y="692875"/>
                    <a:pt x="917761" y="692875"/>
                  </a:cubicBezTo>
                  <a:cubicBezTo>
                    <a:pt x="936430" y="692875"/>
                    <a:pt x="953219" y="701567"/>
                    <a:pt x="964433" y="715752"/>
                  </a:cubicBezTo>
                  <a:cubicBezTo>
                    <a:pt x="971427" y="700847"/>
                    <a:pt x="987718" y="691969"/>
                    <a:pt x="1004850" y="694683"/>
                  </a:cubicBezTo>
                  <a:lnTo>
                    <a:pt x="1006207" y="694898"/>
                  </a:lnTo>
                  <a:cubicBezTo>
                    <a:pt x="1027496" y="698270"/>
                    <a:pt x="1042019" y="718259"/>
                    <a:pt x="1038647" y="739547"/>
                  </a:cubicBezTo>
                  <a:lnTo>
                    <a:pt x="941968" y="1349956"/>
                  </a:lnTo>
                  <a:lnTo>
                    <a:pt x="970980" y="1350189"/>
                  </a:lnTo>
                  <a:cubicBezTo>
                    <a:pt x="1010288" y="1347909"/>
                    <a:pt x="996432" y="1343524"/>
                    <a:pt x="1003271" y="1299657"/>
                  </a:cubicBezTo>
                  <a:cubicBezTo>
                    <a:pt x="1020440" y="1237095"/>
                    <a:pt x="1017091" y="1236093"/>
                    <a:pt x="1059340" y="1187212"/>
                  </a:cubicBezTo>
                  <a:cubicBezTo>
                    <a:pt x="1152001" y="1112862"/>
                    <a:pt x="1269687" y="950118"/>
                    <a:pt x="1269687" y="785222"/>
                  </a:cubicBezTo>
                  <a:cubicBezTo>
                    <a:pt x="1269687" y="541640"/>
                    <a:pt x="1072383" y="344141"/>
                    <a:pt x="828874" y="343855"/>
                  </a:cubicBezTo>
                  <a:lnTo>
                    <a:pt x="828874" y="343965"/>
                  </a:lnTo>
                  <a:lnTo>
                    <a:pt x="827682" y="343872"/>
                  </a:lnTo>
                  <a:lnTo>
                    <a:pt x="826489" y="343965"/>
                  </a:lnTo>
                  <a:close/>
                  <a:moveTo>
                    <a:pt x="826666" y="234292"/>
                  </a:moveTo>
                  <a:lnTo>
                    <a:pt x="827682" y="234370"/>
                  </a:lnTo>
                  <a:lnTo>
                    <a:pt x="828696" y="234292"/>
                  </a:lnTo>
                  <a:cubicBezTo>
                    <a:pt x="1127204" y="234292"/>
                    <a:pt x="1369193" y="476281"/>
                    <a:pt x="1369193" y="774790"/>
                  </a:cubicBezTo>
                  <a:cubicBezTo>
                    <a:pt x="1369193" y="976792"/>
                    <a:pt x="1224964" y="1176156"/>
                    <a:pt x="1111484" y="1267155"/>
                  </a:cubicBezTo>
                  <a:cubicBezTo>
                    <a:pt x="1077677" y="1306104"/>
                    <a:pt x="1092596" y="1326571"/>
                    <a:pt x="1085332" y="1377346"/>
                  </a:cubicBezTo>
                  <a:cubicBezTo>
                    <a:pt x="1066445" y="1416544"/>
                    <a:pt x="1049551" y="1429078"/>
                    <a:pt x="1016165" y="1429078"/>
                  </a:cubicBezTo>
                  <a:lnTo>
                    <a:pt x="827682" y="1428403"/>
                  </a:lnTo>
                  <a:lnTo>
                    <a:pt x="639197" y="1429078"/>
                  </a:lnTo>
                  <a:cubicBezTo>
                    <a:pt x="605812" y="1429078"/>
                    <a:pt x="588918" y="1416544"/>
                    <a:pt x="570030" y="1377346"/>
                  </a:cubicBezTo>
                  <a:cubicBezTo>
                    <a:pt x="562766" y="1326571"/>
                    <a:pt x="577686" y="1306104"/>
                    <a:pt x="543878" y="1267155"/>
                  </a:cubicBezTo>
                  <a:cubicBezTo>
                    <a:pt x="430398" y="1176156"/>
                    <a:pt x="286169" y="976792"/>
                    <a:pt x="286169" y="774790"/>
                  </a:cubicBezTo>
                  <a:cubicBezTo>
                    <a:pt x="286169" y="476281"/>
                    <a:pt x="528158" y="234292"/>
                    <a:pt x="826666" y="234292"/>
                  </a:cubicBezTo>
                  <a:close/>
                  <a:moveTo>
                    <a:pt x="1287881" y="124716"/>
                  </a:moveTo>
                  <a:lnTo>
                    <a:pt x="1384523" y="205808"/>
                  </a:lnTo>
                  <a:lnTo>
                    <a:pt x="1249349" y="327650"/>
                  </a:lnTo>
                  <a:lnTo>
                    <a:pt x="1191363" y="278995"/>
                  </a:lnTo>
                  <a:close/>
                  <a:moveTo>
                    <a:pt x="332408" y="124716"/>
                  </a:moveTo>
                  <a:lnTo>
                    <a:pt x="428926" y="278995"/>
                  </a:lnTo>
                  <a:lnTo>
                    <a:pt x="370940" y="327650"/>
                  </a:lnTo>
                  <a:lnTo>
                    <a:pt x="235766" y="205808"/>
                  </a:lnTo>
                  <a:close/>
                  <a:moveTo>
                    <a:pt x="764602" y="0"/>
                  </a:moveTo>
                  <a:lnTo>
                    <a:pt x="890759" y="0"/>
                  </a:lnTo>
                  <a:lnTo>
                    <a:pt x="865528" y="180225"/>
                  </a:lnTo>
                  <a:lnTo>
                    <a:pt x="789834" y="18022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93" name="Google Shape;293;p8"/>
            <p:cNvSpPr/>
            <p:nvPr/>
          </p:nvSpPr>
          <p:spPr>
            <a:xfrm>
              <a:off x="9810121" y="3031449"/>
              <a:ext cx="384488" cy="2030026"/>
            </a:xfrm>
            <a:custGeom>
              <a:avLst/>
              <a:gdLst/>
              <a:ahLst/>
              <a:cxnLst/>
              <a:rect l="l" t="t" r="r" b="b"/>
              <a:pathLst>
                <a:path w="408867" h="2158745" extrusionOk="0">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nvGrpSpPr>
            <p:cNvPr id="294" name="Google Shape;294;p8"/>
            <p:cNvGrpSpPr/>
            <p:nvPr/>
          </p:nvGrpSpPr>
          <p:grpSpPr>
            <a:xfrm rot="-6300000">
              <a:off x="8824481" y="3920674"/>
              <a:ext cx="840355" cy="1211053"/>
              <a:chOff x="967240" y="3289369"/>
              <a:chExt cx="1100200" cy="1585520"/>
            </a:xfrm>
          </p:grpSpPr>
          <p:sp>
            <p:nvSpPr>
              <p:cNvPr id="295" name="Google Shape;295;p8"/>
              <p:cNvSpPr/>
              <p:nvPr/>
            </p:nvSpPr>
            <p:spPr>
              <a:xfrm>
                <a:off x="967240" y="3289369"/>
                <a:ext cx="552481" cy="1585520"/>
              </a:xfrm>
              <a:custGeom>
                <a:avLst/>
                <a:gdLst/>
                <a:ahLst/>
                <a:cxnLst/>
                <a:rect l="l" t="t" r="r" b="b"/>
                <a:pathLst>
                  <a:path w="552481" h="1585520" extrusionOk="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96" name="Google Shape;296;p8"/>
              <p:cNvSpPr/>
              <p:nvPr/>
            </p:nvSpPr>
            <p:spPr>
              <a:xfrm flipH="1">
                <a:off x="1514959" y="3289369"/>
                <a:ext cx="552481" cy="1585520"/>
              </a:xfrm>
              <a:custGeom>
                <a:avLst/>
                <a:gdLst/>
                <a:ahLst/>
                <a:cxnLst/>
                <a:rect l="l" t="t" r="r" b="b"/>
                <a:pathLst>
                  <a:path w="552481" h="1585520" extrusionOk="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6B84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
          <p:nvSpPr>
            <p:cNvPr id="297" name="Google Shape;297;p8"/>
            <p:cNvSpPr/>
            <p:nvPr/>
          </p:nvSpPr>
          <p:spPr>
            <a:xfrm rot="4407011">
              <a:off x="10407640" y="2828708"/>
              <a:ext cx="312622" cy="880439"/>
            </a:xfrm>
            <a:custGeom>
              <a:avLst/>
              <a:gdLst/>
              <a:ahLst/>
              <a:cxnLst/>
              <a:rect l="l" t="t" r="r" b="b"/>
              <a:pathLst>
                <a:path w="582162" h="1639548" extrusionOk="0">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6B84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nvGrpSpPr>
            <p:cNvPr id="298" name="Google Shape;298;p8"/>
            <p:cNvGrpSpPr/>
            <p:nvPr/>
          </p:nvGrpSpPr>
          <p:grpSpPr>
            <a:xfrm rot="5400000">
              <a:off x="10163425" y="3352604"/>
              <a:ext cx="830970" cy="1197527"/>
              <a:chOff x="967240" y="3289369"/>
              <a:chExt cx="1100200" cy="1585520"/>
            </a:xfrm>
          </p:grpSpPr>
          <p:sp>
            <p:nvSpPr>
              <p:cNvPr id="299" name="Google Shape;299;p8"/>
              <p:cNvSpPr/>
              <p:nvPr/>
            </p:nvSpPr>
            <p:spPr>
              <a:xfrm>
                <a:off x="967240" y="3289369"/>
                <a:ext cx="552481" cy="1585520"/>
              </a:xfrm>
              <a:custGeom>
                <a:avLst/>
                <a:gdLst/>
                <a:ahLst/>
                <a:cxnLst/>
                <a:rect l="l" t="t" r="r" b="b"/>
                <a:pathLst>
                  <a:path w="552481" h="1585520" extrusionOk="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0" name="Google Shape;300;p8"/>
              <p:cNvSpPr/>
              <p:nvPr/>
            </p:nvSpPr>
            <p:spPr>
              <a:xfrm flipH="1">
                <a:off x="1514959" y="3289369"/>
                <a:ext cx="552481" cy="1585520"/>
              </a:xfrm>
              <a:custGeom>
                <a:avLst/>
                <a:gdLst/>
                <a:ahLst/>
                <a:cxnLst/>
                <a:rect l="l" t="t" r="r" b="b"/>
                <a:pathLst>
                  <a:path w="552481" h="1585520" extrusionOk="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3971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
          <p:nvSpPr>
            <p:cNvPr id="301" name="Google Shape;301;p8"/>
            <p:cNvSpPr/>
            <p:nvPr/>
          </p:nvSpPr>
          <p:spPr>
            <a:xfrm rot="-3643810" flipH="1">
              <a:off x="9396128" y="2784216"/>
              <a:ext cx="368290" cy="1037214"/>
            </a:xfrm>
            <a:custGeom>
              <a:avLst/>
              <a:gdLst/>
              <a:ahLst/>
              <a:cxnLst/>
              <a:rect l="l" t="t" r="r" b="b"/>
              <a:pathLst>
                <a:path w="582162" h="1639548" extrusionOk="0">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3971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2" name="Google Shape;302;p8"/>
            <p:cNvSpPr/>
            <p:nvPr/>
          </p:nvSpPr>
          <p:spPr>
            <a:xfrm rot="3762166">
              <a:off x="10320199" y="4082006"/>
              <a:ext cx="352120" cy="991677"/>
            </a:xfrm>
            <a:custGeom>
              <a:avLst/>
              <a:gdLst/>
              <a:ahLst/>
              <a:cxnLst/>
              <a:rect l="l" t="t" r="r" b="b"/>
              <a:pathLst>
                <a:path w="582162" h="1639548" extrusionOk="0">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3" name="Google Shape;303;p8"/>
            <p:cNvSpPr/>
            <p:nvPr/>
          </p:nvSpPr>
          <p:spPr>
            <a:xfrm rot="-4759383" flipH="1">
              <a:off x="9104381" y="3162082"/>
              <a:ext cx="430914" cy="1213583"/>
            </a:xfrm>
            <a:custGeom>
              <a:avLst/>
              <a:gdLst/>
              <a:ahLst/>
              <a:cxnLst/>
              <a:rect l="l" t="t" r="r" b="b"/>
              <a:pathLst>
                <a:path w="582162" h="1639548" extrusionOk="0">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4" name="Google Shape;304;p8"/>
            <p:cNvSpPr/>
            <p:nvPr/>
          </p:nvSpPr>
          <p:spPr>
            <a:xfrm>
              <a:off x="9777559" y="2609739"/>
              <a:ext cx="511534" cy="482610"/>
            </a:xfrm>
            <a:custGeom>
              <a:avLst/>
              <a:gdLst/>
              <a:ahLst/>
              <a:cxnLst/>
              <a:rect l="l" t="t" r="r" b="b"/>
              <a:pathLst>
                <a:path w="543969" h="513210" extrusionOk="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5" name="Google Shape;305;p8"/>
            <p:cNvSpPr/>
            <p:nvPr/>
          </p:nvSpPr>
          <p:spPr>
            <a:xfrm>
              <a:off x="9695350" y="4926932"/>
              <a:ext cx="722992" cy="177384"/>
            </a:xfrm>
            <a:custGeom>
              <a:avLst/>
              <a:gdLst/>
              <a:ahLst/>
              <a:cxnLst/>
              <a:rect l="l" t="t" r="r" b="b"/>
              <a:pathLst>
                <a:path w="768835" h="188632" extrusionOk="0">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
        <p:nvSpPr>
          <p:cNvPr id="306" name="Google Shape;306;p8"/>
          <p:cNvSpPr/>
          <p:nvPr/>
        </p:nvSpPr>
        <p:spPr>
          <a:xfrm>
            <a:off x="4844042" y="2013223"/>
            <a:ext cx="571672" cy="57167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7" name="Google Shape;307;p8"/>
          <p:cNvSpPr/>
          <p:nvPr/>
        </p:nvSpPr>
        <p:spPr>
          <a:xfrm>
            <a:off x="4844042" y="3642049"/>
            <a:ext cx="571672" cy="57167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8" name="Google Shape;308;p8"/>
          <p:cNvSpPr/>
          <p:nvPr/>
        </p:nvSpPr>
        <p:spPr>
          <a:xfrm>
            <a:off x="957396" y="2013223"/>
            <a:ext cx="571672" cy="57167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09" name="Google Shape;309;p8"/>
          <p:cNvSpPr/>
          <p:nvPr/>
        </p:nvSpPr>
        <p:spPr>
          <a:xfrm>
            <a:off x="4844042" y="5270873"/>
            <a:ext cx="571672" cy="57167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10" name="Google Shape;310;p8"/>
          <p:cNvSpPr/>
          <p:nvPr/>
        </p:nvSpPr>
        <p:spPr>
          <a:xfrm>
            <a:off x="938777" y="4924765"/>
            <a:ext cx="571672" cy="57167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11" name="Google Shape;311;p8"/>
          <p:cNvSpPr/>
          <p:nvPr/>
        </p:nvSpPr>
        <p:spPr>
          <a:xfrm rot="-900000">
            <a:off x="4952153" y="3761173"/>
            <a:ext cx="355455" cy="311531"/>
          </a:xfrm>
          <a:custGeom>
            <a:avLst/>
            <a:gdLst/>
            <a:ahLst/>
            <a:cxnLst/>
            <a:rect l="l" t="t" r="r" b="b"/>
            <a:pathLst>
              <a:path w="4088377" h="3321003" extrusionOk="0">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12" name="Google Shape;312;p8"/>
          <p:cNvSpPr/>
          <p:nvPr/>
        </p:nvSpPr>
        <p:spPr>
          <a:xfrm>
            <a:off x="4983911" y="5359724"/>
            <a:ext cx="316346" cy="322413"/>
          </a:xfrm>
          <a:custGeom>
            <a:avLst/>
            <a:gdLst/>
            <a:ahLst/>
            <a:cxnLst/>
            <a:rect l="l" t="t" r="r" b="b"/>
            <a:pathLst>
              <a:path w="3890855" h="3965475" extrusionOk="0">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13" name="Google Shape;313;p8"/>
          <p:cNvSpPr/>
          <p:nvPr/>
        </p:nvSpPr>
        <p:spPr>
          <a:xfrm rot="10800000" flipH="1">
            <a:off x="1076313" y="5407063"/>
            <a:ext cx="296600" cy="333082"/>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14" name="Google Shape;314;p8"/>
          <p:cNvSpPr/>
          <p:nvPr/>
        </p:nvSpPr>
        <p:spPr>
          <a:xfrm rot="-7329956">
            <a:off x="1085152" y="3755066"/>
            <a:ext cx="316158" cy="329338"/>
          </a:xfrm>
          <a:custGeom>
            <a:avLst/>
            <a:gdLst/>
            <a:ahLst/>
            <a:cxnLst/>
            <a:rect l="l" t="t" r="r" b="b"/>
            <a:pathLst>
              <a:path w="4088964" h="4259405" extrusionOk="0">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15" name="Google Shape;315;p8"/>
          <p:cNvSpPr/>
          <p:nvPr/>
        </p:nvSpPr>
        <p:spPr>
          <a:xfrm>
            <a:off x="4993431" y="2140327"/>
            <a:ext cx="301343" cy="301343"/>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16" name="Google Shape;316;p8"/>
          <p:cNvSpPr/>
          <p:nvPr/>
        </p:nvSpPr>
        <p:spPr>
          <a:xfrm>
            <a:off x="1076311" y="2123375"/>
            <a:ext cx="333838" cy="335242"/>
          </a:xfrm>
          <a:custGeom>
            <a:avLst/>
            <a:gdLst/>
            <a:ahLst/>
            <a:cxnLst/>
            <a:rect l="l" t="t" r="r" b="b"/>
            <a:pathLst>
              <a:path w="3821708" h="3795110" extrusionOk="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17" name="Google Shape;317;p8"/>
          <p:cNvSpPr txBox="1"/>
          <p:nvPr/>
        </p:nvSpPr>
        <p:spPr>
          <a:xfrm>
            <a:off x="1639237" y="1976654"/>
            <a:ext cx="261282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Formarea unui suport de curs pentru activitățile noastre pornind de la cercetarea studiilor de specialitate. </a:t>
            </a:r>
            <a:endParaRPr/>
          </a:p>
        </p:txBody>
      </p:sp>
      <p:sp>
        <p:nvSpPr>
          <p:cNvPr id="318" name="Google Shape;318;p8"/>
          <p:cNvSpPr txBox="1"/>
          <p:nvPr/>
        </p:nvSpPr>
        <p:spPr>
          <a:xfrm>
            <a:off x="1618728" y="4158210"/>
            <a:ext cx="2612828"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Organizarea unor activități de conștientizare. Organizarea unor dezbateri, mese rotunde workshopuri referitoare la utilizarea responsabilă a tehnologiei. </a:t>
            </a:r>
            <a:endParaRPr/>
          </a:p>
        </p:txBody>
      </p:sp>
      <p:sp>
        <p:nvSpPr>
          <p:cNvPr id="319" name="Google Shape;319;p8"/>
          <p:cNvSpPr txBox="1"/>
          <p:nvPr/>
        </p:nvSpPr>
        <p:spPr>
          <a:xfrm>
            <a:off x="5583928" y="2013223"/>
            <a:ext cx="35936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Realizarea unui blog, publicație a proiectului, revista online. </a:t>
            </a:r>
            <a:endParaRPr/>
          </a:p>
        </p:txBody>
      </p:sp>
      <p:sp>
        <p:nvSpPr>
          <p:cNvPr id="320" name="Google Shape;320;p8"/>
          <p:cNvSpPr txBox="1"/>
          <p:nvPr/>
        </p:nvSpPr>
        <p:spPr>
          <a:xfrm>
            <a:off x="5635633" y="3671599"/>
            <a:ext cx="34022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Participarea la ore de dirigenție. </a:t>
            </a:r>
            <a:endParaRPr/>
          </a:p>
        </p:txBody>
      </p:sp>
      <p:sp>
        <p:nvSpPr>
          <p:cNvPr id="321" name="Google Shape;321;p8"/>
          <p:cNvSpPr txBox="1"/>
          <p:nvPr/>
        </p:nvSpPr>
        <p:spPr>
          <a:xfrm>
            <a:off x="5722754" y="5325950"/>
            <a:ext cx="267405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Întâlniri cu specialiști, membri ai comunității locale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p:nvPr/>
        </p:nvSpPr>
        <p:spPr>
          <a:xfrm>
            <a:off x="822298" y="2290356"/>
            <a:ext cx="3931754" cy="4406293"/>
          </a:xfrm>
          <a:custGeom>
            <a:avLst/>
            <a:gdLst/>
            <a:ahLst/>
            <a:cxnLst/>
            <a:rect l="l" t="t" r="r" b="b"/>
            <a:pathLst>
              <a:path w="10000" h="10686" extrusionOk="0">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9"/>
          <p:cNvSpPr/>
          <p:nvPr/>
        </p:nvSpPr>
        <p:spPr>
          <a:xfrm>
            <a:off x="1807606" y="3197496"/>
            <a:ext cx="348146" cy="348146"/>
          </a:xfrm>
          <a:prstGeom prst="ellipse">
            <a:avLst/>
          </a:prstGeom>
          <a:solidFill>
            <a:srgbClr val="A0E1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28" name="Google Shape;328;p9"/>
          <p:cNvSpPr/>
          <p:nvPr/>
        </p:nvSpPr>
        <p:spPr>
          <a:xfrm>
            <a:off x="2472378" y="1604487"/>
            <a:ext cx="756085" cy="756085"/>
          </a:xfrm>
          <a:prstGeom prst="ellipse">
            <a:avLst/>
          </a:prstGeom>
          <a:solidFill>
            <a:srgbClr val="CFF0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29" name="Google Shape;329;p9"/>
          <p:cNvSpPr/>
          <p:nvPr/>
        </p:nvSpPr>
        <p:spPr>
          <a:xfrm>
            <a:off x="582618" y="3292604"/>
            <a:ext cx="378042" cy="378042"/>
          </a:xfrm>
          <a:prstGeom prst="ellipse">
            <a:avLst/>
          </a:prstGeom>
          <a:solidFill>
            <a:srgbClr val="CFF0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0" name="Google Shape;330;p9"/>
          <p:cNvSpPr/>
          <p:nvPr/>
        </p:nvSpPr>
        <p:spPr>
          <a:xfrm>
            <a:off x="4378243" y="3175937"/>
            <a:ext cx="621680" cy="621680"/>
          </a:xfrm>
          <a:prstGeom prst="ellipse">
            <a:avLst/>
          </a:prstGeom>
          <a:solidFill>
            <a:srgbClr val="CFF0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1" name="Google Shape;331;p9"/>
          <p:cNvSpPr/>
          <p:nvPr/>
        </p:nvSpPr>
        <p:spPr>
          <a:xfrm>
            <a:off x="3941138" y="3879012"/>
            <a:ext cx="952157" cy="95215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2" name="Google Shape;332;p9"/>
          <p:cNvSpPr/>
          <p:nvPr/>
        </p:nvSpPr>
        <p:spPr>
          <a:xfrm>
            <a:off x="3239752" y="1543721"/>
            <a:ext cx="1748880" cy="17488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3" name="Google Shape;333;p9"/>
          <p:cNvSpPr/>
          <p:nvPr/>
        </p:nvSpPr>
        <p:spPr>
          <a:xfrm>
            <a:off x="528475" y="1704592"/>
            <a:ext cx="1268288" cy="12682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4" name="Google Shape;334;p9"/>
          <p:cNvSpPr/>
          <p:nvPr/>
        </p:nvSpPr>
        <p:spPr>
          <a:xfrm>
            <a:off x="907665" y="3967596"/>
            <a:ext cx="1421600" cy="14216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5" name="Google Shape;335;p9"/>
          <p:cNvSpPr/>
          <p:nvPr/>
        </p:nvSpPr>
        <p:spPr>
          <a:xfrm>
            <a:off x="2773139" y="3486777"/>
            <a:ext cx="621680" cy="621680"/>
          </a:xfrm>
          <a:prstGeom prst="ellipse">
            <a:avLst/>
          </a:prstGeom>
          <a:solidFill>
            <a:srgbClr val="71D3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6" name="Google Shape;336;p9"/>
          <p:cNvSpPr/>
          <p:nvPr/>
        </p:nvSpPr>
        <p:spPr>
          <a:xfrm>
            <a:off x="2627396" y="2804756"/>
            <a:ext cx="265330" cy="265330"/>
          </a:xfrm>
          <a:prstGeom prst="ellipse">
            <a:avLst/>
          </a:prstGeom>
          <a:solidFill>
            <a:srgbClr val="CFF0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7" name="Google Shape;337;p9"/>
          <p:cNvSpPr/>
          <p:nvPr/>
        </p:nvSpPr>
        <p:spPr>
          <a:xfrm>
            <a:off x="3317921" y="1807505"/>
            <a:ext cx="1296144" cy="1296144"/>
          </a:xfrm>
          <a:prstGeom prst="ellipse">
            <a:avLst/>
          </a:prstGeom>
          <a:solidFill>
            <a:schemeClr val="lt1"/>
          </a:solidFill>
          <a:ln>
            <a:noFill/>
          </a:ln>
          <a:effectLst>
            <a:outerShdw blurRad="76200" dist="50800"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8" name="Google Shape;338;p9"/>
          <p:cNvSpPr/>
          <p:nvPr/>
        </p:nvSpPr>
        <p:spPr>
          <a:xfrm>
            <a:off x="627514" y="1940269"/>
            <a:ext cx="968618" cy="968618"/>
          </a:xfrm>
          <a:prstGeom prst="ellipse">
            <a:avLst/>
          </a:prstGeom>
          <a:solidFill>
            <a:schemeClr val="lt1"/>
          </a:solidFill>
          <a:ln>
            <a:noFill/>
          </a:ln>
          <a:effectLst>
            <a:outerShdw blurRad="76200" dist="50800"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39" name="Google Shape;339;p9"/>
          <p:cNvSpPr/>
          <p:nvPr/>
        </p:nvSpPr>
        <p:spPr>
          <a:xfrm>
            <a:off x="1176208" y="4066592"/>
            <a:ext cx="1080120" cy="1080120"/>
          </a:xfrm>
          <a:prstGeom prst="ellipse">
            <a:avLst/>
          </a:prstGeom>
          <a:solidFill>
            <a:schemeClr val="lt1"/>
          </a:solidFill>
          <a:ln>
            <a:noFill/>
          </a:ln>
          <a:effectLst>
            <a:outerShdw blurRad="76200" dist="50800"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40" name="Google Shape;340;p9"/>
          <p:cNvSpPr/>
          <p:nvPr/>
        </p:nvSpPr>
        <p:spPr>
          <a:xfrm>
            <a:off x="4004266" y="3946194"/>
            <a:ext cx="747965" cy="747965"/>
          </a:xfrm>
          <a:prstGeom prst="ellipse">
            <a:avLst/>
          </a:prstGeom>
          <a:solidFill>
            <a:schemeClr val="lt1"/>
          </a:solidFill>
          <a:ln>
            <a:noFill/>
          </a:ln>
          <a:effectLst>
            <a:outerShdw blurRad="76200" dist="50800"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41" name="Google Shape;341;p9"/>
          <p:cNvSpPr/>
          <p:nvPr/>
        </p:nvSpPr>
        <p:spPr>
          <a:xfrm>
            <a:off x="1626244" y="2788842"/>
            <a:ext cx="265330" cy="265330"/>
          </a:xfrm>
          <a:prstGeom prst="ellipse">
            <a:avLst/>
          </a:prstGeom>
          <a:solidFill>
            <a:srgbClr val="CFF0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42" name="Google Shape;342;p9"/>
          <p:cNvSpPr/>
          <p:nvPr/>
        </p:nvSpPr>
        <p:spPr>
          <a:xfrm rot="-900000">
            <a:off x="3630470" y="2223578"/>
            <a:ext cx="570451" cy="499960"/>
          </a:xfrm>
          <a:custGeom>
            <a:avLst/>
            <a:gdLst/>
            <a:ahLst/>
            <a:cxnLst/>
            <a:rect l="l" t="t" r="r" b="b"/>
            <a:pathLst>
              <a:path w="4088377" h="3321003" extrusionOk="0">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43" name="Google Shape;343;p9"/>
          <p:cNvSpPr/>
          <p:nvPr/>
        </p:nvSpPr>
        <p:spPr>
          <a:xfrm>
            <a:off x="4220070" y="4158969"/>
            <a:ext cx="316346" cy="322413"/>
          </a:xfrm>
          <a:custGeom>
            <a:avLst/>
            <a:gdLst/>
            <a:ahLst/>
            <a:cxnLst/>
            <a:rect l="l" t="t" r="r" b="b"/>
            <a:pathLst>
              <a:path w="3890855" h="3965475" extrusionOk="0">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44" name="Google Shape;344;p9"/>
          <p:cNvSpPr/>
          <p:nvPr/>
        </p:nvSpPr>
        <p:spPr>
          <a:xfrm rot="-7329956">
            <a:off x="1503477" y="4362764"/>
            <a:ext cx="468254" cy="487775"/>
          </a:xfrm>
          <a:custGeom>
            <a:avLst/>
            <a:gdLst/>
            <a:ahLst/>
            <a:cxnLst/>
            <a:rect l="l" t="t" r="r" b="b"/>
            <a:pathLst>
              <a:path w="4088964" h="4259405" extrusionOk="0">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45" name="Google Shape;345;p9"/>
          <p:cNvSpPr/>
          <p:nvPr/>
        </p:nvSpPr>
        <p:spPr>
          <a:xfrm>
            <a:off x="884970" y="2200879"/>
            <a:ext cx="453706" cy="455614"/>
          </a:xfrm>
          <a:custGeom>
            <a:avLst/>
            <a:gdLst/>
            <a:ahLst/>
            <a:cxnLst/>
            <a:rect l="l" t="t" r="r" b="b"/>
            <a:pathLst>
              <a:path w="3821708" h="3795110" extrusionOk="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46" name="Google Shape;346;p9"/>
          <p:cNvSpPr/>
          <p:nvPr/>
        </p:nvSpPr>
        <p:spPr>
          <a:xfrm>
            <a:off x="-26127" y="5878286"/>
            <a:ext cx="12304294" cy="979714"/>
          </a:xfrm>
          <a:custGeom>
            <a:avLst/>
            <a:gdLst/>
            <a:ahLst/>
            <a:cxnLst/>
            <a:rect l="l" t="t" r="r" b="b"/>
            <a:pathLst>
              <a:path w="6400800" h="514350" extrusionOk="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9"/>
          <p:cNvSpPr/>
          <p:nvPr/>
        </p:nvSpPr>
        <p:spPr>
          <a:xfrm>
            <a:off x="8883534" y="3452301"/>
            <a:ext cx="630965" cy="63096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Arial"/>
              <a:ea typeface="Arial"/>
              <a:cs typeface="Arial"/>
              <a:sym typeface="Arial"/>
            </a:endParaRPr>
          </a:p>
        </p:txBody>
      </p:sp>
      <p:sp>
        <p:nvSpPr>
          <p:cNvPr id="348" name="Google Shape;348;p9"/>
          <p:cNvSpPr/>
          <p:nvPr/>
        </p:nvSpPr>
        <p:spPr>
          <a:xfrm>
            <a:off x="5821574" y="2076904"/>
            <a:ext cx="630965" cy="63096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Arial"/>
              <a:ea typeface="Arial"/>
              <a:cs typeface="Arial"/>
              <a:sym typeface="Arial"/>
            </a:endParaRPr>
          </a:p>
        </p:txBody>
      </p:sp>
      <p:sp>
        <p:nvSpPr>
          <p:cNvPr id="349" name="Google Shape;349;p9"/>
          <p:cNvSpPr/>
          <p:nvPr/>
        </p:nvSpPr>
        <p:spPr>
          <a:xfrm>
            <a:off x="8830792" y="5004117"/>
            <a:ext cx="630965" cy="63096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Arial"/>
              <a:ea typeface="Arial"/>
              <a:cs typeface="Arial"/>
              <a:sym typeface="Arial"/>
            </a:endParaRPr>
          </a:p>
        </p:txBody>
      </p:sp>
      <p:sp>
        <p:nvSpPr>
          <p:cNvPr id="350" name="Google Shape;350;p9"/>
          <p:cNvSpPr/>
          <p:nvPr/>
        </p:nvSpPr>
        <p:spPr>
          <a:xfrm>
            <a:off x="5893816" y="5033950"/>
            <a:ext cx="630965" cy="63096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Arial"/>
              <a:ea typeface="Arial"/>
              <a:cs typeface="Arial"/>
              <a:sym typeface="Arial"/>
            </a:endParaRPr>
          </a:p>
        </p:txBody>
      </p:sp>
      <p:sp>
        <p:nvSpPr>
          <p:cNvPr id="351" name="Google Shape;351;p9"/>
          <p:cNvSpPr/>
          <p:nvPr/>
        </p:nvSpPr>
        <p:spPr>
          <a:xfrm rot="-900000">
            <a:off x="9015815" y="3569383"/>
            <a:ext cx="366403" cy="321126"/>
          </a:xfrm>
          <a:custGeom>
            <a:avLst/>
            <a:gdLst/>
            <a:ahLst/>
            <a:cxnLst/>
            <a:rect l="l" t="t" r="r" b="b"/>
            <a:pathLst>
              <a:path w="4088377" h="3321003" extrusionOk="0">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2" name="Google Shape;352;p9"/>
          <p:cNvSpPr/>
          <p:nvPr/>
        </p:nvSpPr>
        <p:spPr>
          <a:xfrm>
            <a:off x="5966058" y="2151145"/>
            <a:ext cx="316346" cy="322413"/>
          </a:xfrm>
          <a:custGeom>
            <a:avLst/>
            <a:gdLst/>
            <a:ahLst/>
            <a:cxnLst/>
            <a:rect l="l" t="t" r="r" b="b"/>
            <a:pathLst>
              <a:path w="3890855" h="3965475" extrusionOk="0">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53" name="Google Shape;353;p9"/>
          <p:cNvSpPr/>
          <p:nvPr/>
        </p:nvSpPr>
        <p:spPr>
          <a:xfrm rot="-7329956">
            <a:off x="6037297" y="5174145"/>
            <a:ext cx="344003" cy="358344"/>
          </a:xfrm>
          <a:custGeom>
            <a:avLst/>
            <a:gdLst/>
            <a:ahLst/>
            <a:cxnLst/>
            <a:rect l="l" t="t" r="r" b="b"/>
            <a:pathLst>
              <a:path w="4088964" h="4259405" extrusionOk="0">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354" name="Google Shape;354;p9"/>
          <p:cNvSpPr/>
          <p:nvPr/>
        </p:nvSpPr>
        <p:spPr>
          <a:xfrm>
            <a:off x="8954120" y="5130383"/>
            <a:ext cx="384308" cy="385924"/>
          </a:xfrm>
          <a:custGeom>
            <a:avLst/>
            <a:gdLst/>
            <a:ahLst/>
            <a:cxnLst/>
            <a:rect l="l" t="t" r="r" b="b"/>
            <a:pathLst>
              <a:path w="3821708" h="3795110" extrusionOk="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dk1"/>
              </a:solidFill>
              <a:latin typeface="Arial"/>
              <a:ea typeface="Arial"/>
              <a:cs typeface="Arial"/>
              <a:sym typeface="Arial"/>
            </a:endParaRPr>
          </a:p>
        </p:txBody>
      </p:sp>
      <p:sp>
        <p:nvSpPr>
          <p:cNvPr id="355" name="Google Shape;355;p9"/>
          <p:cNvSpPr txBox="1">
            <a:spLocks noGrp="1"/>
          </p:cNvSpPr>
          <p:nvPr>
            <p:ph type="body" idx="1"/>
          </p:nvPr>
        </p:nvSpPr>
        <p:spPr>
          <a:xfrm>
            <a:off x="323529" y="339509"/>
            <a:ext cx="11573197" cy="124209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2400"/>
              <a:buNone/>
            </a:pPr>
            <a:endParaRPr sz="2400" b="1" i="1"/>
          </a:p>
          <a:p>
            <a:pPr marL="0" lvl="0" indent="0" algn="ctr" rtl="0">
              <a:lnSpc>
                <a:spcPct val="90000"/>
              </a:lnSpc>
              <a:spcBef>
                <a:spcPts val="1000"/>
              </a:spcBef>
              <a:spcAft>
                <a:spcPts val="0"/>
              </a:spcAft>
              <a:buClr>
                <a:srgbClr val="262626"/>
              </a:buClr>
              <a:buSzPts val="2400"/>
              <a:buNone/>
            </a:pPr>
            <a:endParaRPr sz="2400" b="1" i="1"/>
          </a:p>
          <a:p>
            <a:pPr marL="0" lvl="0" indent="0" algn="ctr" rtl="0">
              <a:lnSpc>
                <a:spcPct val="90000"/>
              </a:lnSpc>
              <a:spcBef>
                <a:spcPts val="1000"/>
              </a:spcBef>
              <a:spcAft>
                <a:spcPts val="0"/>
              </a:spcAft>
              <a:buClr>
                <a:srgbClr val="262626"/>
              </a:buClr>
              <a:buSzPts val="2400"/>
              <a:buNone/>
            </a:pPr>
            <a:r>
              <a:rPr lang="ro-RO" sz="2400" b="1" i="1"/>
              <a:t>Modalități de atingere a obiectivelor</a:t>
            </a:r>
            <a:endParaRPr/>
          </a:p>
          <a:p>
            <a:pPr marL="0" lvl="0" indent="0" algn="ctr" rtl="0">
              <a:lnSpc>
                <a:spcPct val="90000"/>
              </a:lnSpc>
              <a:spcBef>
                <a:spcPts val="1000"/>
              </a:spcBef>
              <a:spcAft>
                <a:spcPts val="0"/>
              </a:spcAft>
              <a:buClr>
                <a:srgbClr val="262626"/>
              </a:buClr>
              <a:buSzPts val="2400"/>
              <a:buNone/>
            </a:pPr>
            <a:endParaRPr sz="2400" b="1" i="1"/>
          </a:p>
          <a:p>
            <a:pPr marL="0" lvl="0" indent="0" algn="ctr" rtl="0">
              <a:lnSpc>
                <a:spcPct val="90000"/>
              </a:lnSpc>
              <a:spcBef>
                <a:spcPts val="1000"/>
              </a:spcBef>
              <a:spcAft>
                <a:spcPts val="0"/>
              </a:spcAft>
              <a:buClr>
                <a:srgbClr val="262626"/>
              </a:buClr>
              <a:buSzPts val="5400"/>
              <a:buNone/>
            </a:pPr>
            <a:endParaRPr/>
          </a:p>
        </p:txBody>
      </p:sp>
      <p:sp>
        <p:nvSpPr>
          <p:cNvPr id="356" name="Google Shape;356;p9"/>
          <p:cNvSpPr txBox="1"/>
          <p:nvPr/>
        </p:nvSpPr>
        <p:spPr>
          <a:xfrm>
            <a:off x="6524781" y="1523088"/>
            <a:ext cx="291747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Colaborarea cu ONG-uri din oraș pentru a identifica împreună tipuri de activități, dar și cei mai potriviți specialiști pentru a-i invita la dezbaterile noastre. </a:t>
            </a:r>
            <a:endParaRPr/>
          </a:p>
        </p:txBody>
      </p:sp>
      <p:sp>
        <p:nvSpPr>
          <p:cNvPr id="357" name="Google Shape;357;p9"/>
          <p:cNvSpPr txBox="1"/>
          <p:nvPr/>
        </p:nvSpPr>
        <p:spPr>
          <a:xfrm>
            <a:off x="6584378" y="4395733"/>
            <a:ext cx="1799551"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Organizarea de activități comune cu elevi din alte licee gălățene. </a:t>
            </a:r>
            <a:endParaRPr/>
          </a:p>
        </p:txBody>
      </p:sp>
      <p:sp>
        <p:nvSpPr>
          <p:cNvPr id="358" name="Google Shape;358;p9"/>
          <p:cNvSpPr txBox="1"/>
          <p:nvPr/>
        </p:nvSpPr>
        <p:spPr>
          <a:xfrm>
            <a:off x="9611465" y="3170719"/>
            <a:ext cx="236176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Vizite la instituții locale care ar putea veni în sprijinul demersului nostru.</a:t>
            </a:r>
            <a:endParaRPr/>
          </a:p>
        </p:txBody>
      </p:sp>
      <p:sp>
        <p:nvSpPr>
          <p:cNvPr id="359" name="Google Shape;359;p9"/>
          <p:cNvSpPr txBox="1"/>
          <p:nvPr/>
        </p:nvSpPr>
        <p:spPr>
          <a:xfrm>
            <a:off x="9558651" y="4679501"/>
            <a:ext cx="263334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a:solidFill>
                  <a:schemeClr val="dk1"/>
                </a:solidFill>
                <a:latin typeface="Arial"/>
                <a:ea typeface="Arial"/>
                <a:cs typeface="Arial"/>
                <a:sym typeface="Arial"/>
              </a:rPr>
              <a:t>Publicarea unor articole în presa locală pentru a face activitatea noastră cunoscută în comunitate. </a:t>
            </a:r>
            <a:endParaRPr/>
          </a:p>
        </p:txBody>
      </p:sp>
    </p:spTree>
  </p:cSld>
  <p:clrMapOvr>
    <a:masterClrMapping/>
  </p:clrMapOvr>
</p:sld>
</file>

<file path=ppt/theme/theme1.xml><?xml version="1.0" encoding="utf-8"?>
<a:theme xmlns:a="http://schemas.openxmlformats.org/drawingml/2006/main" name="Cover and End Slide Master">
  <a:themeElements>
    <a:clrScheme name="ALLPPT-404">
      <a:dk1>
        <a:srgbClr val="000000"/>
      </a:dk1>
      <a:lt1>
        <a:srgbClr val="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600">
      <a:dk1>
        <a:srgbClr val="000000"/>
      </a:dk1>
      <a:lt1>
        <a:srgbClr val="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404">
      <a:dk1>
        <a:srgbClr val="000000"/>
      </a:dk1>
      <a:lt1>
        <a:srgbClr val="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Widescreen</PresentationFormat>
  <Paragraphs>91</Paragraphs>
  <Slides>14</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coranto-2</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Allppt.com</dc:creator>
  <cp:lastModifiedBy>Isabela Miron Galati, Romania</cp:lastModifiedBy>
  <cp:revision>2</cp:revision>
  <dcterms:created xsi:type="dcterms:W3CDTF">2020-01-20T05:08:25Z</dcterms:created>
  <dcterms:modified xsi:type="dcterms:W3CDTF">2025-10-19T00:14:55Z</dcterms:modified>
</cp:coreProperties>
</file>