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0" r:id="rId1"/>
    <p:sldMasterId id="2147483691" r:id="rId2"/>
  </p:sldMasterIdLst>
  <p:notesMasterIdLst>
    <p:notesMasterId r:id="rId13"/>
  </p:notesMasterIdLst>
  <p:sldIdLst>
    <p:sldId id="256" r:id="rId3"/>
    <p:sldId id="257" r:id="rId4"/>
    <p:sldId id="258" r:id="rId5"/>
    <p:sldId id="259" r:id="rId6"/>
    <p:sldId id="260" r:id="rId7"/>
    <p:sldId id="261" r:id="rId8"/>
    <p:sldId id="262" r:id="rId9"/>
    <p:sldId id="263" r:id="rId10"/>
    <p:sldId id="264" r:id="rId11"/>
    <p:sldId id="268" r:id="rId12"/>
  </p:sldIdLst>
  <p:sldSz cx="9144000" cy="5143500" type="screen16x9"/>
  <p:notesSz cx="6858000" cy="9144000"/>
  <p:embeddedFontLst>
    <p:embeddedFont>
      <p:font typeface="Anaheim" panose="020B0604020202020204" charset="0"/>
      <p:regular r:id="rId14"/>
      <p:bold r:id="rId15"/>
    </p:embeddedFont>
    <p:embeddedFont>
      <p:font typeface="Baskervville" panose="020B0604020202020204" charset="0"/>
      <p:regular r:id="rId16"/>
      <p:italic r:id="rId17"/>
    </p:embeddedFont>
    <p:embeddedFont>
      <p:font typeface="Bebas Neue" panose="020B0606020202050201" pitchFamily="34" charset="0"/>
      <p:regular r:id="rId18"/>
    </p:embeddedFont>
    <p:embeddedFont>
      <p:font typeface="Didact Gothic" panose="00000500000000000000" pitchFamily="2" charset="0"/>
      <p:regular r:id="rId19"/>
    </p:embeddedFont>
    <p:embeddedFont>
      <p:font typeface="Nunito" pitchFamily="2" charset="0"/>
      <p:regular r:id="rId20"/>
      <p:bold r:id="rId21"/>
      <p:italic r:id="rId22"/>
      <p:boldItalic r:id="rId23"/>
    </p:embeddedFont>
    <p:embeddedFont>
      <p:font typeface="Nunito Light" pitchFamily="2" charset="0"/>
      <p:regular r:id="rId24"/>
    </p:embeddedFont>
    <p:embeddedFont>
      <p:font typeface="Poppins" panose="00000500000000000000" pitchFamily="2" charset="0"/>
      <p:regular r:id="rId25"/>
      <p:bold r:id="rId26"/>
      <p:italic r:id="rId27"/>
      <p:boldItalic r:id="rId28"/>
    </p:embeddedFont>
    <p:embeddedFont>
      <p:font typeface="Proxima Nova" panose="020B0604020202020204" charset="0"/>
      <p:regular r:id="rId29"/>
      <p:bold r:id="rId30"/>
      <p:italic r:id="rId31"/>
      <p:boldItalic r:id="rId32"/>
    </p:embeddedFont>
    <p:embeddedFont>
      <p:font typeface="PT Sans" panose="020B050302020302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746552A-BA3B-4650-B875-085BC3137CCF}">
  <a:tblStyle styleId="{D746552A-BA3B-4650-B875-085BC3137CC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C1F0EF3-3C43-4FA3-B45C-20DBE3770D90}"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112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9" Type="http://schemas.openxmlformats.org/officeDocument/2006/relationships/theme" Target="theme/theme1.xml"/><Relationship Id="rId21" Type="http://schemas.openxmlformats.org/officeDocument/2006/relationships/font" Target="fonts/font8.fntdata"/><Relationship Id="rId34" Type="http://schemas.openxmlformats.org/officeDocument/2006/relationships/font" Target="fonts/font2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font" Target="fonts/font20.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1.fntdata"/><Relationship Id="rId32" Type="http://schemas.openxmlformats.org/officeDocument/2006/relationships/font" Target="fonts/font19.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font" Target="fonts/font23.fntdata"/><Relationship Id="rId10" Type="http://schemas.openxmlformats.org/officeDocument/2006/relationships/slide" Target="slides/slide8.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font" Target="fonts/font22.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2507bddae3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2507bddae3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2507bddae30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2507bddae30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2507bddae30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2507bddae30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252553bef15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252553bef15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252553bef15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7" name="Google Shape;607;g252553bef15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252553bef15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252553bef15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252553bef15_1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252553bef15_1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2241910" y="4495320"/>
            <a:ext cx="4964979" cy="682849"/>
            <a:chOff x="-1056650" y="5071800"/>
            <a:chExt cx="2946925" cy="405300"/>
          </a:xfrm>
        </p:grpSpPr>
        <p:sp>
          <p:nvSpPr>
            <p:cNvPr id="10" name="Google Shape;10;p2"/>
            <p:cNvSpPr/>
            <p:nvPr/>
          </p:nvSpPr>
          <p:spPr>
            <a:xfrm>
              <a:off x="-305950" y="5071800"/>
              <a:ext cx="1323725" cy="405300"/>
            </a:xfrm>
            <a:custGeom>
              <a:avLst/>
              <a:gdLst/>
              <a:ahLst/>
              <a:cxnLst/>
              <a:rect l="l" t="t" r="r" b="b"/>
              <a:pathLst>
                <a:path w="52949" h="16212" extrusionOk="0">
                  <a:moveTo>
                    <a:pt x="28923" y="1"/>
                  </a:moveTo>
                  <a:cubicBezTo>
                    <a:pt x="27727" y="1"/>
                    <a:pt x="26518" y="19"/>
                    <a:pt x="25296" y="58"/>
                  </a:cubicBezTo>
                  <a:cubicBezTo>
                    <a:pt x="18598" y="259"/>
                    <a:pt x="12364" y="1036"/>
                    <a:pt x="6636" y="2171"/>
                  </a:cubicBezTo>
                  <a:cubicBezTo>
                    <a:pt x="6060" y="2826"/>
                    <a:pt x="5484" y="3490"/>
                    <a:pt x="4899" y="4153"/>
                  </a:cubicBezTo>
                  <a:cubicBezTo>
                    <a:pt x="5073" y="4255"/>
                    <a:pt x="5277" y="4308"/>
                    <a:pt x="5482" y="4308"/>
                  </a:cubicBezTo>
                  <a:cubicBezTo>
                    <a:pt x="5523" y="4308"/>
                    <a:pt x="5565" y="4306"/>
                    <a:pt x="5606" y="4302"/>
                  </a:cubicBezTo>
                  <a:lnTo>
                    <a:pt x="5606" y="4302"/>
                  </a:lnTo>
                  <a:cubicBezTo>
                    <a:pt x="5405" y="5000"/>
                    <a:pt x="4741" y="5472"/>
                    <a:pt x="4130" y="5900"/>
                  </a:cubicBezTo>
                  <a:cubicBezTo>
                    <a:pt x="2838" y="6782"/>
                    <a:pt x="1546" y="7663"/>
                    <a:pt x="245" y="8545"/>
                  </a:cubicBezTo>
                  <a:cubicBezTo>
                    <a:pt x="131" y="8624"/>
                    <a:pt x="0" y="8729"/>
                    <a:pt x="0" y="8868"/>
                  </a:cubicBezTo>
                  <a:cubicBezTo>
                    <a:pt x="0" y="8999"/>
                    <a:pt x="131" y="9104"/>
                    <a:pt x="262" y="9157"/>
                  </a:cubicBezTo>
                  <a:cubicBezTo>
                    <a:pt x="354" y="9193"/>
                    <a:pt x="452" y="9210"/>
                    <a:pt x="550" y="9210"/>
                  </a:cubicBezTo>
                  <a:cubicBezTo>
                    <a:pt x="801" y="9210"/>
                    <a:pt x="1055" y="9099"/>
                    <a:pt x="1214" y="8916"/>
                  </a:cubicBezTo>
                  <a:lnTo>
                    <a:pt x="1214" y="8916"/>
                  </a:lnTo>
                  <a:cubicBezTo>
                    <a:pt x="978" y="9262"/>
                    <a:pt x="762" y="9620"/>
                    <a:pt x="568" y="9986"/>
                  </a:cubicBezTo>
                  <a:cubicBezTo>
                    <a:pt x="489" y="10143"/>
                    <a:pt x="411" y="10327"/>
                    <a:pt x="480" y="10493"/>
                  </a:cubicBezTo>
                  <a:cubicBezTo>
                    <a:pt x="542" y="10624"/>
                    <a:pt x="699" y="10702"/>
                    <a:pt x="830" y="10772"/>
                  </a:cubicBezTo>
                  <a:cubicBezTo>
                    <a:pt x="1904" y="11331"/>
                    <a:pt x="2794" y="12186"/>
                    <a:pt x="3379" y="13199"/>
                  </a:cubicBezTo>
                  <a:cubicBezTo>
                    <a:pt x="3458" y="13339"/>
                    <a:pt x="3545" y="13496"/>
                    <a:pt x="3694" y="13566"/>
                  </a:cubicBezTo>
                  <a:cubicBezTo>
                    <a:pt x="3741" y="13585"/>
                    <a:pt x="3788" y="13594"/>
                    <a:pt x="3836" y="13594"/>
                  </a:cubicBezTo>
                  <a:cubicBezTo>
                    <a:pt x="4071" y="13594"/>
                    <a:pt x="4298" y="13379"/>
                    <a:pt x="4349" y="13147"/>
                  </a:cubicBezTo>
                  <a:cubicBezTo>
                    <a:pt x="4410" y="12876"/>
                    <a:pt x="4296" y="12588"/>
                    <a:pt x="4209" y="12317"/>
                  </a:cubicBezTo>
                  <a:cubicBezTo>
                    <a:pt x="4008" y="11680"/>
                    <a:pt x="3921" y="11008"/>
                    <a:pt x="3964" y="10335"/>
                  </a:cubicBezTo>
                  <a:cubicBezTo>
                    <a:pt x="3982" y="10073"/>
                    <a:pt x="4025" y="9794"/>
                    <a:pt x="4200" y="9593"/>
                  </a:cubicBezTo>
                  <a:cubicBezTo>
                    <a:pt x="4380" y="9379"/>
                    <a:pt x="4665" y="9289"/>
                    <a:pt x="4957" y="9289"/>
                  </a:cubicBezTo>
                  <a:cubicBezTo>
                    <a:pt x="5119" y="9289"/>
                    <a:pt x="5282" y="9316"/>
                    <a:pt x="5431" y="9366"/>
                  </a:cubicBezTo>
                  <a:cubicBezTo>
                    <a:pt x="5850" y="9506"/>
                    <a:pt x="6191" y="9785"/>
                    <a:pt x="6566" y="10012"/>
                  </a:cubicBezTo>
                  <a:cubicBezTo>
                    <a:pt x="7590" y="10647"/>
                    <a:pt x="8827" y="10912"/>
                    <a:pt x="10047" y="10912"/>
                  </a:cubicBezTo>
                  <a:cubicBezTo>
                    <a:pt x="10086" y="10912"/>
                    <a:pt x="10125" y="10912"/>
                    <a:pt x="10164" y="10912"/>
                  </a:cubicBezTo>
                  <a:cubicBezTo>
                    <a:pt x="11421" y="10894"/>
                    <a:pt x="12661" y="10615"/>
                    <a:pt x="13857" y="10248"/>
                  </a:cubicBezTo>
                  <a:cubicBezTo>
                    <a:pt x="15007" y="9891"/>
                    <a:pt x="16186" y="9452"/>
                    <a:pt x="17370" y="9452"/>
                  </a:cubicBezTo>
                  <a:cubicBezTo>
                    <a:pt x="17634" y="9452"/>
                    <a:pt x="17898" y="9474"/>
                    <a:pt x="18162" y="9523"/>
                  </a:cubicBezTo>
                  <a:cubicBezTo>
                    <a:pt x="18747" y="9628"/>
                    <a:pt x="19384" y="9969"/>
                    <a:pt x="19472" y="10527"/>
                  </a:cubicBezTo>
                  <a:cubicBezTo>
                    <a:pt x="19515" y="10789"/>
                    <a:pt x="19428" y="11051"/>
                    <a:pt x="19297" y="11278"/>
                  </a:cubicBezTo>
                  <a:cubicBezTo>
                    <a:pt x="18799" y="12125"/>
                    <a:pt x="17725" y="12475"/>
                    <a:pt x="16939" y="13103"/>
                  </a:cubicBezTo>
                  <a:cubicBezTo>
                    <a:pt x="15961" y="13872"/>
                    <a:pt x="15490" y="14998"/>
                    <a:pt x="15272" y="16212"/>
                  </a:cubicBezTo>
                  <a:lnTo>
                    <a:pt x="44872" y="16212"/>
                  </a:lnTo>
                  <a:cubicBezTo>
                    <a:pt x="43265" y="14989"/>
                    <a:pt x="41440" y="14020"/>
                    <a:pt x="39545" y="13260"/>
                  </a:cubicBezTo>
                  <a:cubicBezTo>
                    <a:pt x="36524" y="12047"/>
                    <a:pt x="33329" y="11331"/>
                    <a:pt x="30133" y="10658"/>
                  </a:cubicBezTo>
                  <a:cubicBezTo>
                    <a:pt x="30335" y="10375"/>
                    <a:pt x="30686" y="10282"/>
                    <a:pt x="31060" y="10282"/>
                  </a:cubicBezTo>
                  <a:cubicBezTo>
                    <a:pt x="31285" y="10282"/>
                    <a:pt x="31518" y="10316"/>
                    <a:pt x="31731" y="10362"/>
                  </a:cubicBezTo>
                  <a:cubicBezTo>
                    <a:pt x="31995" y="10415"/>
                    <a:pt x="32287" y="10469"/>
                    <a:pt x="32564" y="10469"/>
                  </a:cubicBezTo>
                  <a:cubicBezTo>
                    <a:pt x="32872" y="10469"/>
                    <a:pt x="33161" y="10403"/>
                    <a:pt x="33372" y="10196"/>
                  </a:cubicBezTo>
                  <a:cubicBezTo>
                    <a:pt x="33826" y="9759"/>
                    <a:pt x="33599" y="9034"/>
                    <a:pt x="33634" y="8414"/>
                  </a:cubicBezTo>
                  <a:cubicBezTo>
                    <a:pt x="33669" y="7585"/>
                    <a:pt x="34228" y="6860"/>
                    <a:pt x="34403" y="6057"/>
                  </a:cubicBezTo>
                  <a:cubicBezTo>
                    <a:pt x="34472" y="5725"/>
                    <a:pt x="34507" y="5358"/>
                    <a:pt x="34778" y="5149"/>
                  </a:cubicBezTo>
                  <a:cubicBezTo>
                    <a:pt x="34895" y="5053"/>
                    <a:pt x="35045" y="5009"/>
                    <a:pt x="35198" y="5009"/>
                  </a:cubicBezTo>
                  <a:cubicBezTo>
                    <a:pt x="35421" y="5009"/>
                    <a:pt x="35653" y="5102"/>
                    <a:pt x="35808" y="5262"/>
                  </a:cubicBezTo>
                  <a:cubicBezTo>
                    <a:pt x="36062" y="5524"/>
                    <a:pt x="36131" y="5926"/>
                    <a:pt x="36070" y="6284"/>
                  </a:cubicBezTo>
                  <a:cubicBezTo>
                    <a:pt x="36053" y="6424"/>
                    <a:pt x="36018" y="6581"/>
                    <a:pt x="36105" y="6686"/>
                  </a:cubicBezTo>
                  <a:cubicBezTo>
                    <a:pt x="36158" y="6753"/>
                    <a:pt x="36224" y="6781"/>
                    <a:pt x="36296" y="6781"/>
                  </a:cubicBezTo>
                  <a:cubicBezTo>
                    <a:pt x="36496" y="6781"/>
                    <a:pt x="36741" y="6566"/>
                    <a:pt x="36882" y="6380"/>
                  </a:cubicBezTo>
                  <a:cubicBezTo>
                    <a:pt x="37497" y="5542"/>
                    <a:pt x="38572" y="5038"/>
                    <a:pt x="39642" y="5038"/>
                  </a:cubicBezTo>
                  <a:cubicBezTo>
                    <a:pt x="39864" y="5038"/>
                    <a:pt x="40087" y="5060"/>
                    <a:pt x="40305" y="5105"/>
                  </a:cubicBezTo>
                  <a:cubicBezTo>
                    <a:pt x="40526" y="5145"/>
                    <a:pt x="40746" y="5212"/>
                    <a:pt x="40974" y="5212"/>
                  </a:cubicBezTo>
                  <a:cubicBezTo>
                    <a:pt x="40998" y="5212"/>
                    <a:pt x="41023" y="5212"/>
                    <a:pt x="41047" y="5210"/>
                  </a:cubicBezTo>
                  <a:cubicBezTo>
                    <a:pt x="41624" y="5175"/>
                    <a:pt x="42069" y="4660"/>
                    <a:pt x="42645" y="4599"/>
                  </a:cubicBezTo>
                  <a:cubicBezTo>
                    <a:pt x="42681" y="4595"/>
                    <a:pt x="42717" y="4593"/>
                    <a:pt x="42753" y="4593"/>
                  </a:cubicBezTo>
                  <a:cubicBezTo>
                    <a:pt x="43227" y="4593"/>
                    <a:pt x="43664" y="4905"/>
                    <a:pt x="43981" y="5262"/>
                  </a:cubicBezTo>
                  <a:cubicBezTo>
                    <a:pt x="44322" y="5638"/>
                    <a:pt x="44584" y="6083"/>
                    <a:pt x="44994" y="6397"/>
                  </a:cubicBezTo>
                  <a:cubicBezTo>
                    <a:pt x="45332" y="6654"/>
                    <a:pt x="45757" y="6774"/>
                    <a:pt x="46187" y="6774"/>
                  </a:cubicBezTo>
                  <a:cubicBezTo>
                    <a:pt x="46955" y="6774"/>
                    <a:pt x="47740" y="6391"/>
                    <a:pt x="48076" y="5725"/>
                  </a:cubicBezTo>
                  <a:cubicBezTo>
                    <a:pt x="48306" y="6189"/>
                    <a:pt x="48836" y="6408"/>
                    <a:pt x="49384" y="6408"/>
                  </a:cubicBezTo>
                  <a:cubicBezTo>
                    <a:pt x="49713" y="6408"/>
                    <a:pt x="50048" y="6329"/>
                    <a:pt x="50329" y="6179"/>
                  </a:cubicBezTo>
                  <a:cubicBezTo>
                    <a:pt x="51080" y="5769"/>
                    <a:pt x="51525" y="5018"/>
                    <a:pt x="51944" y="4293"/>
                  </a:cubicBezTo>
                  <a:cubicBezTo>
                    <a:pt x="52276" y="3717"/>
                    <a:pt x="52617" y="3141"/>
                    <a:pt x="52948" y="2555"/>
                  </a:cubicBezTo>
                  <a:cubicBezTo>
                    <a:pt x="45748" y="1011"/>
                    <a:pt x="37697" y="1"/>
                    <a:pt x="28923" y="1"/>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875475" y="5183050"/>
              <a:ext cx="509300" cy="245525"/>
            </a:xfrm>
            <a:custGeom>
              <a:avLst/>
              <a:gdLst/>
              <a:ahLst/>
              <a:cxnLst/>
              <a:rect l="l" t="t" r="r" b="b"/>
              <a:pathLst>
                <a:path w="20372" h="9821" extrusionOk="0">
                  <a:moveTo>
                    <a:pt x="19970" y="0"/>
                  </a:moveTo>
                  <a:cubicBezTo>
                    <a:pt x="11893" y="2314"/>
                    <a:pt x="5170" y="5187"/>
                    <a:pt x="1" y="7789"/>
                  </a:cubicBezTo>
                  <a:cubicBezTo>
                    <a:pt x="350" y="8129"/>
                    <a:pt x="734" y="8452"/>
                    <a:pt x="1162" y="8697"/>
                  </a:cubicBezTo>
                  <a:cubicBezTo>
                    <a:pt x="1775" y="9038"/>
                    <a:pt x="2488" y="9211"/>
                    <a:pt x="3201" y="9211"/>
                  </a:cubicBezTo>
                  <a:cubicBezTo>
                    <a:pt x="3857" y="9211"/>
                    <a:pt x="4513" y="9064"/>
                    <a:pt x="5091" y="8767"/>
                  </a:cubicBezTo>
                  <a:cubicBezTo>
                    <a:pt x="5554" y="8522"/>
                    <a:pt x="5964" y="8199"/>
                    <a:pt x="6453" y="8007"/>
                  </a:cubicBezTo>
                  <a:cubicBezTo>
                    <a:pt x="6815" y="7869"/>
                    <a:pt x="7197" y="7810"/>
                    <a:pt x="7583" y="7810"/>
                  </a:cubicBezTo>
                  <a:cubicBezTo>
                    <a:pt x="8176" y="7810"/>
                    <a:pt x="8779" y="7949"/>
                    <a:pt x="9335" y="8156"/>
                  </a:cubicBezTo>
                  <a:cubicBezTo>
                    <a:pt x="10260" y="8487"/>
                    <a:pt x="11107" y="8985"/>
                    <a:pt x="12033" y="9308"/>
                  </a:cubicBezTo>
                  <a:cubicBezTo>
                    <a:pt x="13154" y="9696"/>
                    <a:pt x="14347" y="9820"/>
                    <a:pt x="15542" y="9820"/>
                  </a:cubicBezTo>
                  <a:cubicBezTo>
                    <a:pt x="15854" y="9820"/>
                    <a:pt x="16166" y="9812"/>
                    <a:pt x="16477" y="9797"/>
                  </a:cubicBezTo>
                  <a:cubicBezTo>
                    <a:pt x="16818" y="9788"/>
                    <a:pt x="17184" y="9753"/>
                    <a:pt x="17472" y="9570"/>
                  </a:cubicBezTo>
                  <a:cubicBezTo>
                    <a:pt x="17752" y="9378"/>
                    <a:pt x="17900" y="8976"/>
                    <a:pt x="17691" y="8714"/>
                  </a:cubicBezTo>
                  <a:cubicBezTo>
                    <a:pt x="17455" y="8418"/>
                    <a:pt x="16879" y="8426"/>
                    <a:pt x="16783" y="8068"/>
                  </a:cubicBezTo>
                  <a:cubicBezTo>
                    <a:pt x="16748" y="7946"/>
                    <a:pt x="16783" y="7815"/>
                    <a:pt x="16730" y="7702"/>
                  </a:cubicBezTo>
                  <a:cubicBezTo>
                    <a:pt x="16643" y="7518"/>
                    <a:pt x="16390" y="7483"/>
                    <a:pt x="16171" y="7457"/>
                  </a:cubicBezTo>
                  <a:cubicBezTo>
                    <a:pt x="15324" y="7378"/>
                    <a:pt x="14486" y="7047"/>
                    <a:pt x="13884" y="6470"/>
                  </a:cubicBezTo>
                  <a:cubicBezTo>
                    <a:pt x="13604" y="6208"/>
                    <a:pt x="13369" y="5833"/>
                    <a:pt x="13473" y="5466"/>
                  </a:cubicBezTo>
                  <a:cubicBezTo>
                    <a:pt x="13613" y="5012"/>
                    <a:pt x="14198" y="4855"/>
                    <a:pt x="14687" y="4768"/>
                  </a:cubicBezTo>
                  <a:lnTo>
                    <a:pt x="17865" y="4200"/>
                  </a:lnTo>
                  <a:cubicBezTo>
                    <a:pt x="18686" y="4060"/>
                    <a:pt x="19664" y="3764"/>
                    <a:pt x="19830" y="2995"/>
                  </a:cubicBezTo>
                  <a:lnTo>
                    <a:pt x="19830" y="2995"/>
                  </a:lnTo>
                  <a:cubicBezTo>
                    <a:pt x="19797" y="3004"/>
                    <a:pt x="19765" y="3009"/>
                    <a:pt x="19733" y="3009"/>
                  </a:cubicBezTo>
                  <a:cubicBezTo>
                    <a:pt x="19489" y="3009"/>
                    <a:pt x="19270" y="2762"/>
                    <a:pt x="19262" y="2515"/>
                  </a:cubicBezTo>
                  <a:cubicBezTo>
                    <a:pt x="19254" y="2244"/>
                    <a:pt x="19437" y="1991"/>
                    <a:pt x="19638" y="1790"/>
                  </a:cubicBezTo>
                  <a:cubicBezTo>
                    <a:pt x="19830" y="1589"/>
                    <a:pt x="20057" y="1397"/>
                    <a:pt x="20188" y="1153"/>
                  </a:cubicBezTo>
                  <a:cubicBezTo>
                    <a:pt x="20371" y="777"/>
                    <a:pt x="20284" y="297"/>
                    <a:pt x="19978" y="9"/>
                  </a:cubicBezTo>
                  <a:cubicBezTo>
                    <a:pt x="19978" y="0"/>
                    <a:pt x="19970" y="0"/>
                    <a:pt x="19970" y="0"/>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056650" y="5126075"/>
              <a:ext cx="1238600" cy="351025"/>
            </a:xfrm>
            <a:custGeom>
              <a:avLst/>
              <a:gdLst/>
              <a:ahLst/>
              <a:cxnLst/>
              <a:rect l="l" t="t" r="r" b="b"/>
              <a:pathLst>
                <a:path w="49544" h="14041" extrusionOk="0">
                  <a:moveTo>
                    <a:pt x="31329" y="6619"/>
                  </a:moveTo>
                  <a:lnTo>
                    <a:pt x="31329" y="6619"/>
                  </a:lnTo>
                  <a:cubicBezTo>
                    <a:pt x="31300" y="6661"/>
                    <a:pt x="31271" y="6703"/>
                    <a:pt x="31242" y="6745"/>
                  </a:cubicBezTo>
                  <a:lnTo>
                    <a:pt x="31242" y="6745"/>
                  </a:lnTo>
                  <a:cubicBezTo>
                    <a:pt x="31275" y="6706"/>
                    <a:pt x="31305" y="6664"/>
                    <a:pt x="31329" y="6619"/>
                  </a:cubicBezTo>
                  <a:close/>
                  <a:moveTo>
                    <a:pt x="36664" y="0"/>
                  </a:moveTo>
                  <a:cubicBezTo>
                    <a:pt x="33337" y="655"/>
                    <a:pt x="30185" y="1424"/>
                    <a:pt x="27217" y="2279"/>
                  </a:cubicBezTo>
                  <a:cubicBezTo>
                    <a:pt x="27217" y="2279"/>
                    <a:pt x="27225" y="2279"/>
                    <a:pt x="27225" y="2288"/>
                  </a:cubicBezTo>
                  <a:cubicBezTo>
                    <a:pt x="27531" y="2576"/>
                    <a:pt x="27618" y="3056"/>
                    <a:pt x="27435" y="3432"/>
                  </a:cubicBezTo>
                  <a:cubicBezTo>
                    <a:pt x="27304" y="3676"/>
                    <a:pt x="27077" y="3868"/>
                    <a:pt x="26885" y="4069"/>
                  </a:cubicBezTo>
                  <a:cubicBezTo>
                    <a:pt x="26684" y="4270"/>
                    <a:pt x="26509" y="4523"/>
                    <a:pt x="26509" y="4794"/>
                  </a:cubicBezTo>
                  <a:cubicBezTo>
                    <a:pt x="26517" y="5041"/>
                    <a:pt x="26736" y="5288"/>
                    <a:pt x="26980" y="5288"/>
                  </a:cubicBezTo>
                  <a:cubicBezTo>
                    <a:pt x="27012" y="5288"/>
                    <a:pt x="27044" y="5283"/>
                    <a:pt x="27077" y="5274"/>
                  </a:cubicBezTo>
                  <a:lnTo>
                    <a:pt x="27077" y="5274"/>
                  </a:lnTo>
                  <a:cubicBezTo>
                    <a:pt x="26911" y="6043"/>
                    <a:pt x="25933" y="6339"/>
                    <a:pt x="25112" y="6479"/>
                  </a:cubicBezTo>
                  <a:lnTo>
                    <a:pt x="21934" y="7047"/>
                  </a:lnTo>
                  <a:cubicBezTo>
                    <a:pt x="21445" y="7134"/>
                    <a:pt x="20860" y="7291"/>
                    <a:pt x="20720" y="7745"/>
                  </a:cubicBezTo>
                  <a:cubicBezTo>
                    <a:pt x="20616" y="8112"/>
                    <a:pt x="20851" y="8487"/>
                    <a:pt x="21131" y="8749"/>
                  </a:cubicBezTo>
                  <a:cubicBezTo>
                    <a:pt x="21733" y="9326"/>
                    <a:pt x="22571" y="9657"/>
                    <a:pt x="23418" y="9736"/>
                  </a:cubicBezTo>
                  <a:cubicBezTo>
                    <a:pt x="23637" y="9762"/>
                    <a:pt x="23890" y="9797"/>
                    <a:pt x="23977" y="9981"/>
                  </a:cubicBezTo>
                  <a:cubicBezTo>
                    <a:pt x="24030" y="10094"/>
                    <a:pt x="23995" y="10225"/>
                    <a:pt x="24030" y="10347"/>
                  </a:cubicBezTo>
                  <a:cubicBezTo>
                    <a:pt x="24126" y="10705"/>
                    <a:pt x="24702" y="10697"/>
                    <a:pt x="24938" y="10993"/>
                  </a:cubicBezTo>
                  <a:cubicBezTo>
                    <a:pt x="25147" y="11255"/>
                    <a:pt x="24999" y="11657"/>
                    <a:pt x="24719" y="11849"/>
                  </a:cubicBezTo>
                  <a:cubicBezTo>
                    <a:pt x="24431" y="12032"/>
                    <a:pt x="24073" y="12067"/>
                    <a:pt x="23724" y="12076"/>
                  </a:cubicBezTo>
                  <a:cubicBezTo>
                    <a:pt x="23413" y="12091"/>
                    <a:pt x="23101" y="12099"/>
                    <a:pt x="22789" y="12099"/>
                  </a:cubicBezTo>
                  <a:cubicBezTo>
                    <a:pt x="21594" y="12099"/>
                    <a:pt x="20401" y="11975"/>
                    <a:pt x="19280" y="11587"/>
                  </a:cubicBezTo>
                  <a:cubicBezTo>
                    <a:pt x="18354" y="11264"/>
                    <a:pt x="17507" y="10766"/>
                    <a:pt x="16582" y="10435"/>
                  </a:cubicBezTo>
                  <a:cubicBezTo>
                    <a:pt x="16025" y="10228"/>
                    <a:pt x="15421" y="10086"/>
                    <a:pt x="14827" y="10086"/>
                  </a:cubicBezTo>
                  <a:cubicBezTo>
                    <a:pt x="14441" y="10086"/>
                    <a:pt x="14061" y="10145"/>
                    <a:pt x="13700" y="10286"/>
                  </a:cubicBezTo>
                  <a:cubicBezTo>
                    <a:pt x="13211" y="10478"/>
                    <a:pt x="12801" y="10801"/>
                    <a:pt x="12338" y="11046"/>
                  </a:cubicBezTo>
                  <a:cubicBezTo>
                    <a:pt x="11760" y="11343"/>
                    <a:pt x="11104" y="11490"/>
                    <a:pt x="10448" y="11490"/>
                  </a:cubicBezTo>
                  <a:cubicBezTo>
                    <a:pt x="9735" y="11490"/>
                    <a:pt x="9022" y="11317"/>
                    <a:pt x="8409" y="10976"/>
                  </a:cubicBezTo>
                  <a:cubicBezTo>
                    <a:pt x="7981" y="10731"/>
                    <a:pt x="7597" y="10408"/>
                    <a:pt x="7248" y="10068"/>
                  </a:cubicBezTo>
                  <a:cubicBezTo>
                    <a:pt x="4323" y="11535"/>
                    <a:pt x="1895" y="12906"/>
                    <a:pt x="0" y="14041"/>
                  </a:cubicBezTo>
                  <a:lnTo>
                    <a:pt x="45300" y="14041"/>
                  </a:lnTo>
                  <a:cubicBezTo>
                    <a:pt x="45518" y="12827"/>
                    <a:pt x="45989" y="11701"/>
                    <a:pt x="46967" y="10932"/>
                  </a:cubicBezTo>
                  <a:cubicBezTo>
                    <a:pt x="47753" y="10304"/>
                    <a:pt x="48827" y="9954"/>
                    <a:pt x="49325" y="9107"/>
                  </a:cubicBezTo>
                  <a:cubicBezTo>
                    <a:pt x="49456" y="8880"/>
                    <a:pt x="49543" y="8618"/>
                    <a:pt x="49500" y="8356"/>
                  </a:cubicBezTo>
                  <a:cubicBezTo>
                    <a:pt x="49412" y="7798"/>
                    <a:pt x="48775" y="7457"/>
                    <a:pt x="48190" y="7352"/>
                  </a:cubicBezTo>
                  <a:cubicBezTo>
                    <a:pt x="47926" y="7303"/>
                    <a:pt x="47662" y="7281"/>
                    <a:pt x="47398" y="7281"/>
                  </a:cubicBezTo>
                  <a:cubicBezTo>
                    <a:pt x="46214" y="7281"/>
                    <a:pt x="45035" y="7720"/>
                    <a:pt x="43885" y="8077"/>
                  </a:cubicBezTo>
                  <a:cubicBezTo>
                    <a:pt x="42689" y="8444"/>
                    <a:pt x="41449" y="8723"/>
                    <a:pt x="40192" y="8741"/>
                  </a:cubicBezTo>
                  <a:cubicBezTo>
                    <a:pt x="40153" y="8741"/>
                    <a:pt x="40114" y="8741"/>
                    <a:pt x="40075" y="8741"/>
                  </a:cubicBezTo>
                  <a:cubicBezTo>
                    <a:pt x="38855" y="8741"/>
                    <a:pt x="37618" y="8476"/>
                    <a:pt x="36594" y="7841"/>
                  </a:cubicBezTo>
                  <a:cubicBezTo>
                    <a:pt x="36219" y="7614"/>
                    <a:pt x="35878" y="7335"/>
                    <a:pt x="35459" y="7195"/>
                  </a:cubicBezTo>
                  <a:cubicBezTo>
                    <a:pt x="35310" y="7145"/>
                    <a:pt x="35147" y="7118"/>
                    <a:pt x="34985" y="7118"/>
                  </a:cubicBezTo>
                  <a:cubicBezTo>
                    <a:pt x="34693" y="7118"/>
                    <a:pt x="34408" y="7208"/>
                    <a:pt x="34228" y="7422"/>
                  </a:cubicBezTo>
                  <a:cubicBezTo>
                    <a:pt x="34053" y="7623"/>
                    <a:pt x="34010" y="7902"/>
                    <a:pt x="33992" y="8164"/>
                  </a:cubicBezTo>
                  <a:cubicBezTo>
                    <a:pt x="33949" y="8837"/>
                    <a:pt x="34036" y="9509"/>
                    <a:pt x="34237" y="10146"/>
                  </a:cubicBezTo>
                  <a:cubicBezTo>
                    <a:pt x="34324" y="10417"/>
                    <a:pt x="34438" y="10705"/>
                    <a:pt x="34377" y="10976"/>
                  </a:cubicBezTo>
                  <a:cubicBezTo>
                    <a:pt x="34326" y="11208"/>
                    <a:pt x="34099" y="11423"/>
                    <a:pt x="33864" y="11423"/>
                  </a:cubicBezTo>
                  <a:cubicBezTo>
                    <a:pt x="33816" y="11423"/>
                    <a:pt x="33769" y="11414"/>
                    <a:pt x="33722" y="11395"/>
                  </a:cubicBezTo>
                  <a:cubicBezTo>
                    <a:pt x="33573" y="11325"/>
                    <a:pt x="33486" y="11168"/>
                    <a:pt x="33407" y="11028"/>
                  </a:cubicBezTo>
                  <a:cubicBezTo>
                    <a:pt x="32822" y="10015"/>
                    <a:pt x="31932" y="9160"/>
                    <a:pt x="30858" y="8601"/>
                  </a:cubicBezTo>
                  <a:cubicBezTo>
                    <a:pt x="30727" y="8531"/>
                    <a:pt x="30570" y="8453"/>
                    <a:pt x="30508" y="8322"/>
                  </a:cubicBezTo>
                  <a:cubicBezTo>
                    <a:pt x="30439" y="8156"/>
                    <a:pt x="30517" y="7972"/>
                    <a:pt x="30596" y="7815"/>
                  </a:cubicBezTo>
                  <a:cubicBezTo>
                    <a:pt x="30790" y="7449"/>
                    <a:pt x="31006" y="7091"/>
                    <a:pt x="31242" y="6745"/>
                  </a:cubicBezTo>
                  <a:lnTo>
                    <a:pt x="31242" y="6745"/>
                  </a:lnTo>
                  <a:cubicBezTo>
                    <a:pt x="31083" y="6928"/>
                    <a:pt x="30829" y="7039"/>
                    <a:pt x="30578" y="7039"/>
                  </a:cubicBezTo>
                  <a:cubicBezTo>
                    <a:pt x="30480" y="7039"/>
                    <a:pt x="30382" y="7022"/>
                    <a:pt x="30290" y="6986"/>
                  </a:cubicBezTo>
                  <a:cubicBezTo>
                    <a:pt x="30159" y="6933"/>
                    <a:pt x="30028" y="6828"/>
                    <a:pt x="30028" y="6697"/>
                  </a:cubicBezTo>
                  <a:cubicBezTo>
                    <a:pt x="30028" y="6558"/>
                    <a:pt x="30159" y="6453"/>
                    <a:pt x="30273" y="6374"/>
                  </a:cubicBezTo>
                  <a:cubicBezTo>
                    <a:pt x="31565" y="5492"/>
                    <a:pt x="32866" y="4611"/>
                    <a:pt x="34158" y="3729"/>
                  </a:cubicBezTo>
                  <a:cubicBezTo>
                    <a:pt x="34769" y="3301"/>
                    <a:pt x="35433" y="2829"/>
                    <a:pt x="35634" y="2131"/>
                  </a:cubicBezTo>
                  <a:lnTo>
                    <a:pt x="35634" y="2131"/>
                  </a:lnTo>
                  <a:cubicBezTo>
                    <a:pt x="35593" y="2135"/>
                    <a:pt x="35551" y="2137"/>
                    <a:pt x="35510" y="2137"/>
                  </a:cubicBezTo>
                  <a:cubicBezTo>
                    <a:pt x="35305" y="2137"/>
                    <a:pt x="35101" y="2084"/>
                    <a:pt x="34927" y="1982"/>
                  </a:cubicBezTo>
                  <a:cubicBezTo>
                    <a:pt x="35512" y="1319"/>
                    <a:pt x="36088" y="655"/>
                    <a:pt x="36664"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127100" y="5249850"/>
              <a:ext cx="763175" cy="227250"/>
            </a:xfrm>
            <a:custGeom>
              <a:avLst/>
              <a:gdLst/>
              <a:ahLst/>
              <a:cxnLst/>
              <a:rect l="l" t="t" r="r" b="b"/>
              <a:pathLst>
                <a:path w="30527" h="9090" extrusionOk="0">
                  <a:moveTo>
                    <a:pt x="11396" y="0"/>
                  </a:moveTo>
                  <a:cubicBezTo>
                    <a:pt x="10775" y="28"/>
                    <a:pt x="10154" y="41"/>
                    <a:pt x="9533" y="41"/>
                  </a:cubicBezTo>
                  <a:cubicBezTo>
                    <a:pt x="8966" y="41"/>
                    <a:pt x="8400" y="30"/>
                    <a:pt x="7833" y="9"/>
                  </a:cubicBezTo>
                  <a:lnTo>
                    <a:pt x="7833" y="9"/>
                  </a:lnTo>
                  <a:cubicBezTo>
                    <a:pt x="7667" y="271"/>
                    <a:pt x="7868" y="629"/>
                    <a:pt x="8147" y="769"/>
                  </a:cubicBezTo>
                  <a:cubicBezTo>
                    <a:pt x="8436" y="908"/>
                    <a:pt x="8767" y="899"/>
                    <a:pt x="9082" y="917"/>
                  </a:cubicBezTo>
                  <a:cubicBezTo>
                    <a:pt x="9841" y="952"/>
                    <a:pt x="10592" y="1153"/>
                    <a:pt x="11265" y="1476"/>
                  </a:cubicBezTo>
                  <a:cubicBezTo>
                    <a:pt x="11387" y="1546"/>
                    <a:pt x="11535" y="1633"/>
                    <a:pt x="11535" y="1773"/>
                  </a:cubicBezTo>
                  <a:cubicBezTo>
                    <a:pt x="11535" y="1860"/>
                    <a:pt x="11483" y="1930"/>
                    <a:pt x="11422" y="2000"/>
                  </a:cubicBezTo>
                  <a:cubicBezTo>
                    <a:pt x="10444" y="3100"/>
                    <a:pt x="8479" y="2724"/>
                    <a:pt x="7239" y="3563"/>
                  </a:cubicBezTo>
                  <a:cubicBezTo>
                    <a:pt x="7449" y="3763"/>
                    <a:pt x="7650" y="3964"/>
                    <a:pt x="7859" y="4156"/>
                  </a:cubicBezTo>
                  <a:cubicBezTo>
                    <a:pt x="5484" y="4619"/>
                    <a:pt x="3153" y="5257"/>
                    <a:pt x="900" y="6077"/>
                  </a:cubicBezTo>
                  <a:cubicBezTo>
                    <a:pt x="490" y="6226"/>
                    <a:pt x="1" y="6523"/>
                    <a:pt x="106" y="6924"/>
                  </a:cubicBezTo>
                  <a:cubicBezTo>
                    <a:pt x="141" y="7081"/>
                    <a:pt x="263" y="7195"/>
                    <a:pt x="394" y="7300"/>
                  </a:cubicBezTo>
                  <a:cubicBezTo>
                    <a:pt x="1127" y="7876"/>
                    <a:pt x="2158" y="7955"/>
                    <a:pt x="3109" y="7955"/>
                  </a:cubicBezTo>
                  <a:cubicBezTo>
                    <a:pt x="5214" y="7955"/>
                    <a:pt x="7327" y="7693"/>
                    <a:pt x="9352" y="7169"/>
                  </a:cubicBezTo>
                  <a:cubicBezTo>
                    <a:pt x="9547" y="7123"/>
                    <a:pt x="9752" y="7068"/>
                    <a:pt x="9952" y="7068"/>
                  </a:cubicBezTo>
                  <a:cubicBezTo>
                    <a:pt x="10021" y="7068"/>
                    <a:pt x="10089" y="7075"/>
                    <a:pt x="10156" y="7090"/>
                  </a:cubicBezTo>
                  <a:cubicBezTo>
                    <a:pt x="10418" y="7160"/>
                    <a:pt x="10653" y="7405"/>
                    <a:pt x="10592" y="7658"/>
                  </a:cubicBezTo>
                  <a:cubicBezTo>
                    <a:pt x="10549" y="7806"/>
                    <a:pt x="10409" y="7920"/>
                    <a:pt x="10287" y="8024"/>
                  </a:cubicBezTo>
                  <a:cubicBezTo>
                    <a:pt x="9981" y="8313"/>
                    <a:pt x="9745" y="8688"/>
                    <a:pt x="9710" y="9090"/>
                  </a:cubicBezTo>
                  <a:lnTo>
                    <a:pt x="30526" y="9090"/>
                  </a:lnTo>
                  <a:cubicBezTo>
                    <a:pt x="26772" y="6854"/>
                    <a:pt x="20232" y="3240"/>
                    <a:pt x="11396" y="0"/>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47350" y="5135675"/>
              <a:ext cx="968150" cy="341425"/>
            </a:xfrm>
            <a:custGeom>
              <a:avLst/>
              <a:gdLst/>
              <a:ahLst/>
              <a:cxnLst/>
              <a:rect l="l" t="t" r="r" b="b"/>
              <a:pathLst>
                <a:path w="38726" h="13657" extrusionOk="0">
                  <a:moveTo>
                    <a:pt x="22816" y="0"/>
                  </a:moveTo>
                  <a:cubicBezTo>
                    <a:pt x="22485" y="586"/>
                    <a:pt x="22144" y="1162"/>
                    <a:pt x="21812" y="1738"/>
                  </a:cubicBezTo>
                  <a:cubicBezTo>
                    <a:pt x="21393" y="2463"/>
                    <a:pt x="20948" y="3214"/>
                    <a:pt x="20197" y="3624"/>
                  </a:cubicBezTo>
                  <a:cubicBezTo>
                    <a:pt x="19916" y="3774"/>
                    <a:pt x="19581" y="3853"/>
                    <a:pt x="19252" y="3853"/>
                  </a:cubicBezTo>
                  <a:cubicBezTo>
                    <a:pt x="18704" y="3853"/>
                    <a:pt x="18174" y="3634"/>
                    <a:pt x="17944" y="3170"/>
                  </a:cubicBezTo>
                  <a:cubicBezTo>
                    <a:pt x="17608" y="3836"/>
                    <a:pt x="16823" y="4219"/>
                    <a:pt x="16053" y="4219"/>
                  </a:cubicBezTo>
                  <a:cubicBezTo>
                    <a:pt x="15621" y="4219"/>
                    <a:pt x="15195" y="4099"/>
                    <a:pt x="14853" y="3842"/>
                  </a:cubicBezTo>
                  <a:cubicBezTo>
                    <a:pt x="14452" y="3528"/>
                    <a:pt x="14181" y="3083"/>
                    <a:pt x="13849" y="2707"/>
                  </a:cubicBezTo>
                  <a:cubicBezTo>
                    <a:pt x="13532" y="2350"/>
                    <a:pt x="13095" y="2038"/>
                    <a:pt x="12614" y="2038"/>
                  </a:cubicBezTo>
                  <a:cubicBezTo>
                    <a:pt x="12578" y="2038"/>
                    <a:pt x="12541" y="2040"/>
                    <a:pt x="12504" y="2044"/>
                  </a:cubicBezTo>
                  <a:cubicBezTo>
                    <a:pt x="11937" y="2105"/>
                    <a:pt x="11492" y="2620"/>
                    <a:pt x="10915" y="2655"/>
                  </a:cubicBezTo>
                  <a:cubicBezTo>
                    <a:pt x="10891" y="2657"/>
                    <a:pt x="10866" y="2657"/>
                    <a:pt x="10842" y="2657"/>
                  </a:cubicBezTo>
                  <a:cubicBezTo>
                    <a:pt x="10614" y="2657"/>
                    <a:pt x="10394" y="2590"/>
                    <a:pt x="10173" y="2550"/>
                  </a:cubicBezTo>
                  <a:cubicBezTo>
                    <a:pt x="9955" y="2505"/>
                    <a:pt x="9732" y="2483"/>
                    <a:pt x="9510" y="2483"/>
                  </a:cubicBezTo>
                  <a:cubicBezTo>
                    <a:pt x="8439" y="2483"/>
                    <a:pt x="7363" y="2987"/>
                    <a:pt x="6742" y="3825"/>
                  </a:cubicBezTo>
                  <a:cubicBezTo>
                    <a:pt x="6607" y="4011"/>
                    <a:pt x="6364" y="4226"/>
                    <a:pt x="6164" y="4226"/>
                  </a:cubicBezTo>
                  <a:cubicBezTo>
                    <a:pt x="6092" y="4226"/>
                    <a:pt x="6026" y="4198"/>
                    <a:pt x="5973" y="4131"/>
                  </a:cubicBezTo>
                  <a:cubicBezTo>
                    <a:pt x="5886" y="4026"/>
                    <a:pt x="5921" y="3869"/>
                    <a:pt x="5938" y="3729"/>
                  </a:cubicBezTo>
                  <a:cubicBezTo>
                    <a:pt x="5999" y="3371"/>
                    <a:pt x="5930" y="2969"/>
                    <a:pt x="5668" y="2707"/>
                  </a:cubicBezTo>
                  <a:cubicBezTo>
                    <a:pt x="5517" y="2547"/>
                    <a:pt x="5288" y="2454"/>
                    <a:pt x="5063" y="2454"/>
                  </a:cubicBezTo>
                  <a:cubicBezTo>
                    <a:pt x="4909" y="2454"/>
                    <a:pt x="4758" y="2498"/>
                    <a:pt x="4637" y="2594"/>
                  </a:cubicBezTo>
                  <a:cubicBezTo>
                    <a:pt x="4375" y="2803"/>
                    <a:pt x="4340" y="3179"/>
                    <a:pt x="4271" y="3502"/>
                  </a:cubicBezTo>
                  <a:cubicBezTo>
                    <a:pt x="4096" y="4305"/>
                    <a:pt x="3537" y="5030"/>
                    <a:pt x="3502" y="5859"/>
                  </a:cubicBezTo>
                  <a:cubicBezTo>
                    <a:pt x="3467" y="6479"/>
                    <a:pt x="3694" y="7204"/>
                    <a:pt x="3240" y="7641"/>
                  </a:cubicBezTo>
                  <a:cubicBezTo>
                    <a:pt x="3029" y="7848"/>
                    <a:pt x="2740" y="7914"/>
                    <a:pt x="2432" y="7914"/>
                  </a:cubicBezTo>
                  <a:cubicBezTo>
                    <a:pt x="2155" y="7914"/>
                    <a:pt x="1863" y="7860"/>
                    <a:pt x="1599" y="7807"/>
                  </a:cubicBezTo>
                  <a:cubicBezTo>
                    <a:pt x="1386" y="7761"/>
                    <a:pt x="1153" y="7727"/>
                    <a:pt x="928" y="7727"/>
                  </a:cubicBezTo>
                  <a:cubicBezTo>
                    <a:pt x="554" y="7727"/>
                    <a:pt x="203" y="7820"/>
                    <a:pt x="1" y="8103"/>
                  </a:cubicBezTo>
                  <a:cubicBezTo>
                    <a:pt x="3197" y="8776"/>
                    <a:pt x="6392" y="9492"/>
                    <a:pt x="9413" y="10705"/>
                  </a:cubicBezTo>
                  <a:cubicBezTo>
                    <a:pt x="11308" y="11465"/>
                    <a:pt x="13133" y="12434"/>
                    <a:pt x="14740" y="13657"/>
                  </a:cubicBezTo>
                  <a:lnTo>
                    <a:pt x="36900" y="13657"/>
                  </a:lnTo>
                  <a:cubicBezTo>
                    <a:pt x="36935" y="13255"/>
                    <a:pt x="37171" y="12880"/>
                    <a:pt x="37477" y="12591"/>
                  </a:cubicBezTo>
                  <a:cubicBezTo>
                    <a:pt x="37599" y="12487"/>
                    <a:pt x="37739" y="12373"/>
                    <a:pt x="37782" y="12225"/>
                  </a:cubicBezTo>
                  <a:cubicBezTo>
                    <a:pt x="37843" y="11972"/>
                    <a:pt x="37608" y="11727"/>
                    <a:pt x="37346" y="11657"/>
                  </a:cubicBezTo>
                  <a:cubicBezTo>
                    <a:pt x="37279" y="11642"/>
                    <a:pt x="37211" y="11635"/>
                    <a:pt x="37142" y="11635"/>
                  </a:cubicBezTo>
                  <a:cubicBezTo>
                    <a:pt x="36942" y="11635"/>
                    <a:pt x="36737" y="11690"/>
                    <a:pt x="36542" y="11736"/>
                  </a:cubicBezTo>
                  <a:cubicBezTo>
                    <a:pt x="34517" y="12260"/>
                    <a:pt x="32404" y="12522"/>
                    <a:pt x="30299" y="12522"/>
                  </a:cubicBezTo>
                  <a:cubicBezTo>
                    <a:pt x="29348" y="12522"/>
                    <a:pt x="28317" y="12443"/>
                    <a:pt x="27584" y="11867"/>
                  </a:cubicBezTo>
                  <a:cubicBezTo>
                    <a:pt x="27453" y="11762"/>
                    <a:pt x="27331" y="11648"/>
                    <a:pt x="27296" y="11491"/>
                  </a:cubicBezTo>
                  <a:cubicBezTo>
                    <a:pt x="27191" y="11090"/>
                    <a:pt x="27680" y="10793"/>
                    <a:pt x="28090" y="10644"/>
                  </a:cubicBezTo>
                  <a:cubicBezTo>
                    <a:pt x="30343" y="9824"/>
                    <a:pt x="32674" y="9186"/>
                    <a:pt x="35049" y="8723"/>
                  </a:cubicBezTo>
                  <a:cubicBezTo>
                    <a:pt x="34840" y="8531"/>
                    <a:pt x="34639" y="8330"/>
                    <a:pt x="34429" y="8130"/>
                  </a:cubicBezTo>
                  <a:cubicBezTo>
                    <a:pt x="35669" y="7291"/>
                    <a:pt x="37634" y="7667"/>
                    <a:pt x="38612" y="6567"/>
                  </a:cubicBezTo>
                  <a:cubicBezTo>
                    <a:pt x="38673" y="6497"/>
                    <a:pt x="38725" y="6427"/>
                    <a:pt x="38725" y="6340"/>
                  </a:cubicBezTo>
                  <a:cubicBezTo>
                    <a:pt x="38725" y="6200"/>
                    <a:pt x="38577" y="6113"/>
                    <a:pt x="38455" y="6043"/>
                  </a:cubicBezTo>
                  <a:cubicBezTo>
                    <a:pt x="37774" y="5720"/>
                    <a:pt x="37031" y="5519"/>
                    <a:pt x="36272" y="5484"/>
                  </a:cubicBezTo>
                  <a:cubicBezTo>
                    <a:pt x="35957" y="5466"/>
                    <a:pt x="35626" y="5475"/>
                    <a:pt x="35337" y="5336"/>
                  </a:cubicBezTo>
                  <a:cubicBezTo>
                    <a:pt x="35058" y="5196"/>
                    <a:pt x="34857" y="4838"/>
                    <a:pt x="35023" y="4576"/>
                  </a:cubicBezTo>
                  <a:lnTo>
                    <a:pt x="35023" y="4576"/>
                  </a:lnTo>
                  <a:cubicBezTo>
                    <a:pt x="35568" y="4600"/>
                    <a:pt x="36112" y="4611"/>
                    <a:pt x="36657" y="4611"/>
                  </a:cubicBezTo>
                  <a:cubicBezTo>
                    <a:pt x="37300" y="4611"/>
                    <a:pt x="37943" y="4595"/>
                    <a:pt x="38586" y="4567"/>
                  </a:cubicBezTo>
                  <a:cubicBezTo>
                    <a:pt x="33940" y="2856"/>
                    <a:pt x="28658" y="1258"/>
                    <a:pt x="22816"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15;p2"/>
          <p:cNvSpPr/>
          <p:nvPr/>
        </p:nvSpPr>
        <p:spPr>
          <a:xfrm rot="-5400000" flipH="1">
            <a:off x="7190464" y="3203746"/>
            <a:ext cx="2567022" cy="1514028"/>
          </a:xfrm>
          <a:custGeom>
            <a:avLst/>
            <a:gdLst/>
            <a:ahLst/>
            <a:cxnLst/>
            <a:rect l="l" t="t" r="r" b="b"/>
            <a:pathLst>
              <a:path w="79982" h="47177" extrusionOk="0">
                <a:moveTo>
                  <a:pt x="71847" y="1"/>
                </a:moveTo>
                <a:cubicBezTo>
                  <a:pt x="65269" y="1"/>
                  <a:pt x="60277" y="5891"/>
                  <a:pt x="57184" y="11273"/>
                </a:cubicBezTo>
                <a:cubicBezTo>
                  <a:pt x="56485" y="12416"/>
                  <a:pt x="55795" y="13700"/>
                  <a:pt x="56040" y="15010"/>
                </a:cubicBezTo>
                <a:cubicBezTo>
                  <a:pt x="54981" y="9653"/>
                  <a:pt x="50068" y="6462"/>
                  <a:pt x="45373" y="6462"/>
                </a:cubicBezTo>
                <a:cubicBezTo>
                  <a:pt x="41780" y="6462"/>
                  <a:pt x="38315" y="8332"/>
                  <a:pt x="36804" y="12530"/>
                </a:cubicBezTo>
                <a:cubicBezTo>
                  <a:pt x="35765" y="16765"/>
                  <a:pt x="36499" y="21270"/>
                  <a:pt x="36324" y="25610"/>
                </a:cubicBezTo>
                <a:cubicBezTo>
                  <a:pt x="36333" y="27618"/>
                  <a:pt x="36359" y="29696"/>
                  <a:pt x="37206" y="31521"/>
                </a:cubicBezTo>
                <a:cubicBezTo>
                  <a:pt x="35484" y="28163"/>
                  <a:pt x="32142" y="26571"/>
                  <a:pt x="28787" y="26571"/>
                </a:cubicBezTo>
                <a:cubicBezTo>
                  <a:pt x="24658" y="26571"/>
                  <a:pt x="20508" y="28982"/>
                  <a:pt x="19332" y="33477"/>
                </a:cubicBezTo>
                <a:cubicBezTo>
                  <a:pt x="17680" y="31681"/>
                  <a:pt x="15692" y="30936"/>
                  <a:pt x="13647" y="30936"/>
                </a:cubicBezTo>
                <a:cubicBezTo>
                  <a:pt x="9330" y="30936"/>
                  <a:pt x="4760" y="34260"/>
                  <a:pt x="2568" y="38035"/>
                </a:cubicBezTo>
                <a:cubicBezTo>
                  <a:pt x="1188" y="40052"/>
                  <a:pt x="1" y="42479"/>
                  <a:pt x="568" y="44863"/>
                </a:cubicBezTo>
                <a:lnTo>
                  <a:pt x="78593" y="47177"/>
                </a:lnTo>
                <a:cubicBezTo>
                  <a:pt x="79982" y="33896"/>
                  <a:pt x="79929" y="20467"/>
                  <a:pt x="78445" y="7195"/>
                </a:cubicBezTo>
                <a:cubicBezTo>
                  <a:pt x="78235" y="3938"/>
                  <a:pt x="76926" y="349"/>
                  <a:pt x="73302" y="96"/>
                </a:cubicBezTo>
                <a:cubicBezTo>
                  <a:pt x="72809" y="32"/>
                  <a:pt x="72324" y="1"/>
                  <a:pt x="718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5400000" flipH="1">
            <a:off x="-223050" y="3364141"/>
            <a:ext cx="1999500" cy="1633071"/>
          </a:xfrm>
          <a:custGeom>
            <a:avLst/>
            <a:gdLst/>
            <a:ahLst/>
            <a:cxnLst/>
            <a:rect l="l" t="t" r="r" b="b"/>
            <a:pathLst>
              <a:path w="52128" h="42575" extrusionOk="0">
                <a:moveTo>
                  <a:pt x="8016" y="0"/>
                </a:moveTo>
                <a:cubicBezTo>
                  <a:pt x="7756" y="0"/>
                  <a:pt x="7494" y="11"/>
                  <a:pt x="7230" y="34"/>
                </a:cubicBezTo>
                <a:cubicBezTo>
                  <a:pt x="4689" y="191"/>
                  <a:pt x="2314" y="1274"/>
                  <a:pt x="1" y="2339"/>
                </a:cubicBezTo>
                <a:lnTo>
                  <a:pt x="1" y="42574"/>
                </a:lnTo>
                <a:lnTo>
                  <a:pt x="52128" y="42050"/>
                </a:lnTo>
                <a:cubicBezTo>
                  <a:pt x="51700" y="39693"/>
                  <a:pt x="50670" y="37274"/>
                  <a:pt x="48627" y="36025"/>
                </a:cubicBezTo>
                <a:cubicBezTo>
                  <a:pt x="47901" y="35579"/>
                  <a:pt x="47032" y="35358"/>
                  <a:pt x="46172" y="35358"/>
                </a:cubicBezTo>
                <a:cubicBezTo>
                  <a:pt x="44607" y="35358"/>
                  <a:pt x="43071" y="36088"/>
                  <a:pt x="42480" y="37519"/>
                </a:cubicBezTo>
                <a:cubicBezTo>
                  <a:pt x="41641" y="35161"/>
                  <a:pt x="40288" y="32699"/>
                  <a:pt x="38157" y="31310"/>
                </a:cubicBezTo>
                <a:cubicBezTo>
                  <a:pt x="37066" y="31131"/>
                  <a:pt x="35880" y="31012"/>
                  <a:pt x="34691" y="31012"/>
                </a:cubicBezTo>
                <a:cubicBezTo>
                  <a:pt x="32112" y="31012"/>
                  <a:pt x="29516" y="31572"/>
                  <a:pt x="27819" y="33292"/>
                </a:cubicBezTo>
                <a:cubicBezTo>
                  <a:pt x="28343" y="27311"/>
                  <a:pt x="28457" y="20937"/>
                  <a:pt x="25462" y="15733"/>
                </a:cubicBezTo>
                <a:cubicBezTo>
                  <a:pt x="24356" y="13621"/>
                  <a:pt x="22147" y="11602"/>
                  <a:pt x="19743" y="11602"/>
                </a:cubicBezTo>
                <a:cubicBezTo>
                  <a:pt x="19185" y="11602"/>
                  <a:pt x="18616" y="11711"/>
                  <a:pt x="18049" y="11952"/>
                </a:cubicBezTo>
                <a:cubicBezTo>
                  <a:pt x="19154" y="5908"/>
                  <a:pt x="14063" y="0"/>
                  <a:pt x="8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17" name="Google Shape;17;p2"/>
          <p:cNvGrpSpPr/>
          <p:nvPr/>
        </p:nvGrpSpPr>
        <p:grpSpPr>
          <a:xfrm rot="10800000">
            <a:off x="2241926" y="2"/>
            <a:ext cx="4964937" cy="682849"/>
            <a:chOff x="2335350" y="5071800"/>
            <a:chExt cx="2946900" cy="405300"/>
          </a:xfrm>
        </p:grpSpPr>
        <p:sp>
          <p:nvSpPr>
            <p:cNvPr id="18" name="Google Shape;18;p2"/>
            <p:cNvSpPr/>
            <p:nvPr/>
          </p:nvSpPr>
          <p:spPr>
            <a:xfrm>
              <a:off x="3086025" y="5071800"/>
              <a:ext cx="1323725" cy="405300"/>
            </a:xfrm>
            <a:custGeom>
              <a:avLst/>
              <a:gdLst/>
              <a:ahLst/>
              <a:cxnLst/>
              <a:rect l="l" t="t" r="r" b="b"/>
              <a:pathLst>
                <a:path w="52949" h="16212" extrusionOk="0">
                  <a:moveTo>
                    <a:pt x="28924" y="1"/>
                  </a:moveTo>
                  <a:cubicBezTo>
                    <a:pt x="27728" y="1"/>
                    <a:pt x="26519" y="19"/>
                    <a:pt x="25296" y="58"/>
                  </a:cubicBezTo>
                  <a:cubicBezTo>
                    <a:pt x="18599" y="259"/>
                    <a:pt x="12365" y="1036"/>
                    <a:pt x="6637" y="2171"/>
                  </a:cubicBezTo>
                  <a:cubicBezTo>
                    <a:pt x="6061" y="2826"/>
                    <a:pt x="5484" y="3490"/>
                    <a:pt x="4899" y="4153"/>
                  </a:cubicBezTo>
                  <a:cubicBezTo>
                    <a:pt x="5074" y="4255"/>
                    <a:pt x="5278" y="4308"/>
                    <a:pt x="5483" y="4308"/>
                  </a:cubicBezTo>
                  <a:cubicBezTo>
                    <a:pt x="5524" y="4308"/>
                    <a:pt x="5565" y="4306"/>
                    <a:pt x="5606" y="4302"/>
                  </a:cubicBezTo>
                  <a:lnTo>
                    <a:pt x="5606" y="4302"/>
                  </a:lnTo>
                  <a:cubicBezTo>
                    <a:pt x="5406" y="5000"/>
                    <a:pt x="4751" y="5472"/>
                    <a:pt x="4131" y="5900"/>
                  </a:cubicBezTo>
                  <a:cubicBezTo>
                    <a:pt x="2839" y="6782"/>
                    <a:pt x="1546" y="7663"/>
                    <a:pt x="245" y="8545"/>
                  </a:cubicBezTo>
                  <a:cubicBezTo>
                    <a:pt x="132" y="8624"/>
                    <a:pt x="1" y="8729"/>
                    <a:pt x="1" y="8868"/>
                  </a:cubicBezTo>
                  <a:cubicBezTo>
                    <a:pt x="1" y="8999"/>
                    <a:pt x="132" y="9104"/>
                    <a:pt x="263" y="9157"/>
                  </a:cubicBezTo>
                  <a:cubicBezTo>
                    <a:pt x="354" y="9193"/>
                    <a:pt x="452" y="9210"/>
                    <a:pt x="551" y="9210"/>
                  </a:cubicBezTo>
                  <a:cubicBezTo>
                    <a:pt x="802" y="9210"/>
                    <a:pt x="1055" y="9099"/>
                    <a:pt x="1214" y="8916"/>
                  </a:cubicBezTo>
                  <a:lnTo>
                    <a:pt x="1214" y="8916"/>
                  </a:lnTo>
                  <a:cubicBezTo>
                    <a:pt x="978" y="9262"/>
                    <a:pt x="763" y="9620"/>
                    <a:pt x="568" y="9986"/>
                  </a:cubicBezTo>
                  <a:cubicBezTo>
                    <a:pt x="490" y="10143"/>
                    <a:pt x="411" y="10327"/>
                    <a:pt x="490" y="10493"/>
                  </a:cubicBezTo>
                  <a:cubicBezTo>
                    <a:pt x="551" y="10624"/>
                    <a:pt x="699" y="10702"/>
                    <a:pt x="839" y="10772"/>
                  </a:cubicBezTo>
                  <a:cubicBezTo>
                    <a:pt x="1904" y="11331"/>
                    <a:pt x="2795" y="12186"/>
                    <a:pt x="3380" y="13199"/>
                  </a:cubicBezTo>
                  <a:cubicBezTo>
                    <a:pt x="3459" y="13339"/>
                    <a:pt x="3546" y="13496"/>
                    <a:pt x="3694" y="13566"/>
                  </a:cubicBezTo>
                  <a:cubicBezTo>
                    <a:pt x="3741" y="13585"/>
                    <a:pt x="3789" y="13594"/>
                    <a:pt x="3837" y="13594"/>
                  </a:cubicBezTo>
                  <a:cubicBezTo>
                    <a:pt x="4072" y="13594"/>
                    <a:pt x="4298" y="13379"/>
                    <a:pt x="4349" y="13147"/>
                  </a:cubicBezTo>
                  <a:cubicBezTo>
                    <a:pt x="4410" y="12876"/>
                    <a:pt x="4297" y="12588"/>
                    <a:pt x="4209" y="12317"/>
                  </a:cubicBezTo>
                  <a:cubicBezTo>
                    <a:pt x="4009" y="11680"/>
                    <a:pt x="3921" y="11008"/>
                    <a:pt x="3965" y="10335"/>
                  </a:cubicBezTo>
                  <a:cubicBezTo>
                    <a:pt x="3982" y="10073"/>
                    <a:pt x="4026" y="9794"/>
                    <a:pt x="4201" y="9593"/>
                  </a:cubicBezTo>
                  <a:cubicBezTo>
                    <a:pt x="4381" y="9379"/>
                    <a:pt x="4666" y="9289"/>
                    <a:pt x="4958" y="9289"/>
                  </a:cubicBezTo>
                  <a:cubicBezTo>
                    <a:pt x="5119" y="9289"/>
                    <a:pt x="5283" y="9316"/>
                    <a:pt x="5432" y="9366"/>
                  </a:cubicBezTo>
                  <a:cubicBezTo>
                    <a:pt x="5851" y="9506"/>
                    <a:pt x="6191" y="9785"/>
                    <a:pt x="6567" y="10012"/>
                  </a:cubicBezTo>
                  <a:cubicBezTo>
                    <a:pt x="7591" y="10647"/>
                    <a:pt x="8827" y="10912"/>
                    <a:pt x="10047" y="10912"/>
                  </a:cubicBezTo>
                  <a:cubicBezTo>
                    <a:pt x="10086" y="10912"/>
                    <a:pt x="10125" y="10912"/>
                    <a:pt x="10164" y="10912"/>
                  </a:cubicBezTo>
                  <a:cubicBezTo>
                    <a:pt x="11422" y="10894"/>
                    <a:pt x="12662" y="10615"/>
                    <a:pt x="13858" y="10248"/>
                  </a:cubicBezTo>
                  <a:cubicBezTo>
                    <a:pt x="15007" y="9891"/>
                    <a:pt x="16186" y="9452"/>
                    <a:pt x="17370" y="9452"/>
                  </a:cubicBezTo>
                  <a:cubicBezTo>
                    <a:pt x="17634" y="9452"/>
                    <a:pt x="17898" y="9474"/>
                    <a:pt x="18162" y="9523"/>
                  </a:cubicBezTo>
                  <a:cubicBezTo>
                    <a:pt x="18747" y="9628"/>
                    <a:pt x="19385" y="9969"/>
                    <a:pt x="19472" y="10527"/>
                  </a:cubicBezTo>
                  <a:cubicBezTo>
                    <a:pt x="19516" y="10789"/>
                    <a:pt x="19429" y="11051"/>
                    <a:pt x="19298" y="11278"/>
                  </a:cubicBezTo>
                  <a:cubicBezTo>
                    <a:pt x="18809" y="12125"/>
                    <a:pt x="17726" y="12475"/>
                    <a:pt x="16940" y="13103"/>
                  </a:cubicBezTo>
                  <a:cubicBezTo>
                    <a:pt x="15962" y="13872"/>
                    <a:pt x="15491" y="14998"/>
                    <a:pt x="15272" y="16212"/>
                  </a:cubicBezTo>
                  <a:lnTo>
                    <a:pt x="44872" y="16212"/>
                  </a:lnTo>
                  <a:cubicBezTo>
                    <a:pt x="43266" y="14989"/>
                    <a:pt x="41441" y="14020"/>
                    <a:pt x="39546" y="13260"/>
                  </a:cubicBezTo>
                  <a:cubicBezTo>
                    <a:pt x="36534" y="12047"/>
                    <a:pt x="33329" y="11331"/>
                    <a:pt x="30133" y="10658"/>
                  </a:cubicBezTo>
                  <a:cubicBezTo>
                    <a:pt x="30335" y="10375"/>
                    <a:pt x="30687" y="10282"/>
                    <a:pt x="31060" y="10282"/>
                  </a:cubicBezTo>
                  <a:cubicBezTo>
                    <a:pt x="31285" y="10282"/>
                    <a:pt x="31518" y="10316"/>
                    <a:pt x="31731" y="10362"/>
                  </a:cubicBezTo>
                  <a:cubicBezTo>
                    <a:pt x="31996" y="10415"/>
                    <a:pt x="32288" y="10469"/>
                    <a:pt x="32565" y="10469"/>
                  </a:cubicBezTo>
                  <a:cubicBezTo>
                    <a:pt x="32872" y="10469"/>
                    <a:pt x="33161" y="10403"/>
                    <a:pt x="33373" y="10196"/>
                  </a:cubicBezTo>
                  <a:cubicBezTo>
                    <a:pt x="33827" y="9759"/>
                    <a:pt x="33600" y="9034"/>
                    <a:pt x="33635" y="8414"/>
                  </a:cubicBezTo>
                  <a:cubicBezTo>
                    <a:pt x="33670" y="7585"/>
                    <a:pt x="34228" y="6860"/>
                    <a:pt x="34403" y="6057"/>
                  </a:cubicBezTo>
                  <a:cubicBezTo>
                    <a:pt x="34482" y="5725"/>
                    <a:pt x="34508" y="5358"/>
                    <a:pt x="34779" y="5149"/>
                  </a:cubicBezTo>
                  <a:cubicBezTo>
                    <a:pt x="34896" y="5053"/>
                    <a:pt x="35045" y="5009"/>
                    <a:pt x="35198" y="5009"/>
                  </a:cubicBezTo>
                  <a:cubicBezTo>
                    <a:pt x="35422" y="5009"/>
                    <a:pt x="35654" y="5102"/>
                    <a:pt x="35809" y="5262"/>
                  </a:cubicBezTo>
                  <a:cubicBezTo>
                    <a:pt x="36062" y="5524"/>
                    <a:pt x="36132" y="5926"/>
                    <a:pt x="36071" y="6284"/>
                  </a:cubicBezTo>
                  <a:cubicBezTo>
                    <a:pt x="36053" y="6424"/>
                    <a:pt x="36018" y="6581"/>
                    <a:pt x="36106" y="6686"/>
                  </a:cubicBezTo>
                  <a:cubicBezTo>
                    <a:pt x="36159" y="6753"/>
                    <a:pt x="36225" y="6781"/>
                    <a:pt x="36297" y="6781"/>
                  </a:cubicBezTo>
                  <a:cubicBezTo>
                    <a:pt x="36497" y="6781"/>
                    <a:pt x="36742" y="6566"/>
                    <a:pt x="36883" y="6380"/>
                  </a:cubicBezTo>
                  <a:cubicBezTo>
                    <a:pt x="37497" y="5542"/>
                    <a:pt x="38572" y="5038"/>
                    <a:pt x="39642" y="5038"/>
                  </a:cubicBezTo>
                  <a:cubicBezTo>
                    <a:pt x="39865" y="5038"/>
                    <a:pt x="40088" y="5060"/>
                    <a:pt x="40306" y="5105"/>
                  </a:cubicBezTo>
                  <a:cubicBezTo>
                    <a:pt x="40526" y="5145"/>
                    <a:pt x="40747" y="5212"/>
                    <a:pt x="40974" y="5212"/>
                  </a:cubicBezTo>
                  <a:cubicBezTo>
                    <a:pt x="40999" y="5212"/>
                    <a:pt x="41023" y="5212"/>
                    <a:pt x="41048" y="5210"/>
                  </a:cubicBezTo>
                  <a:cubicBezTo>
                    <a:pt x="41624" y="5175"/>
                    <a:pt x="42069" y="4660"/>
                    <a:pt x="42646" y="4599"/>
                  </a:cubicBezTo>
                  <a:cubicBezTo>
                    <a:pt x="42682" y="4595"/>
                    <a:pt x="42718" y="4593"/>
                    <a:pt x="42754" y="4593"/>
                  </a:cubicBezTo>
                  <a:cubicBezTo>
                    <a:pt x="43228" y="4593"/>
                    <a:pt x="43665" y="4905"/>
                    <a:pt x="43982" y="5262"/>
                  </a:cubicBezTo>
                  <a:cubicBezTo>
                    <a:pt x="44322" y="5638"/>
                    <a:pt x="44584" y="6083"/>
                    <a:pt x="44995" y="6397"/>
                  </a:cubicBezTo>
                  <a:cubicBezTo>
                    <a:pt x="45333" y="6654"/>
                    <a:pt x="45758" y="6774"/>
                    <a:pt x="46188" y="6774"/>
                  </a:cubicBezTo>
                  <a:cubicBezTo>
                    <a:pt x="46956" y="6774"/>
                    <a:pt x="47741" y="6391"/>
                    <a:pt x="48077" y="5725"/>
                  </a:cubicBezTo>
                  <a:cubicBezTo>
                    <a:pt x="48306" y="6189"/>
                    <a:pt x="48836" y="6408"/>
                    <a:pt x="49385" y="6408"/>
                  </a:cubicBezTo>
                  <a:cubicBezTo>
                    <a:pt x="49713" y="6408"/>
                    <a:pt x="50048" y="6329"/>
                    <a:pt x="50329" y="6179"/>
                  </a:cubicBezTo>
                  <a:cubicBezTo>
                    <a:pt x="51080" y="5769"/>
                    <a:pt x="51526" y="5018"/>
                    <a:pt x="51945" y="4293"/>
                  </a:cubicBezTo>
                  <a:cubicBezTo>
                    <a:pt x="52277" y="3717"/>
                    <a:pt x="52617" y="3141"/>
                    <a:pt x="52949" y="2555"/>
                  </a:cubicBezTo>
                  <a:cubicBezTo>
                    <a:pt x="45749" y="1011"/>
                    <a:pt x="37697" y="1"/>
                    <a:pt x="28924" y="1"/>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516525" y="5183050"/>
              <a:ext cx="509275" cy="245525"/>
            </a:xfrm>
            <a:custGeom>
              <a:avLst/>
              <a:gdLst/>
              <a:ahLst/>
              <a:cxnLst/>
              <a:rect l="l" t="t" r="r" b="b"/>
              <a:pathLst>
                <a:path w="20371" h="9821" extrusionOk="0">
                  <a:moveTo>
                    <a:pt x="19969" y="0"/>
                  </a:moveTo>
                  <a:cubicBezTo>
                    <a:pt x="11901" y="2314"/>
                    <a:pt x="5169" y="5187"/>
                    <a:pt x="0" y="7789"/>
                  </a:cubicBezTo>
                  <a:cubicBezTo>
                    <a:pt x="349" y="8129"/>
                    <a:pt x="734" y="8452"/>
                    <a:pt x="1161" y="8697"/>
                  </a:cubicBezTo>
                  <a:cubicBezTo>
                    <a:pt x="1775" y="9038"/>
                    <a:pt x="2488" y="9211"/>
                    <a:pt x="3201" y="9211"/>
                  </a:cubicBezTo>
                  <a:cubicBezTo>
                    <a:pt x="3857" y="9211"/>
                    <a:pt x="4513" y="9064"/>
                    <a:pt x="5091" y="8767"/>
                  </a:cubicBezTo>
                  <a:cubicBezTo>
                    <a:pt x="5553" y="8522"/>
                    <a:pt x="5964" y="8199"/>
                    <a:pt x="6453" y="8007"/>
                  </a:cubicBezTo>
                  <a:cubicBezTo>
                    <a:pt x="6814" y="7869"/>
                    <a:pt x="7196" y="7810"/>
                    <a:pt x="7583" y="7810"/>
                  </a:cubicBezTo>
                  <a:cubicBezTo>
                    <a:pt x="8177" y="7810"/>
                    <a:pt x="8782" y="7949"/>
                    <a:pt x="9343" y="8156"/>
                  </a:cubicBezTo>
                  <a:cubicBezTo>
                    <a:pt x="10260" y="8487"/>
                    <a:pt x="11107" y="8985"/>
                    <a:pt x="12032" y="9308"/>
                  </a:cubicBezTo>
                  <a:cubicBezTo>
                    <a:pt x="13154" y="9696"/>
                    <a:pt x="14347" y="9820"/>
                    <a:pt x="15541" y="9820"/>
                  </a:cubicBezTo>
                  <a:cubicBezTo>
                    <a:pt x="15853" y="9820"/>
                    <a:pt x="16166" y="9812"/>
                    <a:pt x="16477" y="9797"/>
                  </a:cubicBezTo>
                  <a:cubicBezTo>
                    <a:pt x="16826" y="9788"/>
                    <a:pt x="17184" y="9753"/>
                    <a:pt x="17472" y="9570"/>
                  </a:cubicBezTo>
                  <a:cubicBezTo>
                    <a:pt x="17751" y="9378"/>
                    <a:pt x="17900" y="8976"/>
                    <a:pt x="17690" y="8714"/>
                  </a:cubicBezTo>
                  <a:cubicBezTo>
                    <a:pt x="17455" y="8418"/>
                    <a:pt x="16878" y="8426"/>
                    <a:pt x="16782" y="8068"/>
                  </a:cubicBezTo>
                  <a:cubicBezTo>
                    <a:pt x="16747" y="7946"/>
                    <a:pt x="16782" y="7815"/>
                    <a:pt x="16730" y="7702"/>
                  </a:cubicBezTo>
                  <a:cubicBezTo>
                    <a:pt x="16651" y="7518"/>
                    <a:pt x="16389" y="7483"/>
                    <a:pt x="16171" y="7457"/>
                  </a:cubicBezTo>
                  <a:cubicBezTo>
                    <a:pt x="15324" y="7378"/>
                    <a:pt x="14486" y="7047"/>
                    <a:pt x="13883" y="6470"/>
                  </a:cubicBezTo>
                  <a:cubicBezTo>
                    <a:pt x="13604" y="6208"/>
                    <a:pt x="13368" y="5833"/>
                    <a:pt x="13473" y="5466"/>
                  </a:cubicBezTo>
                  <a:cubicBezTo>
                    <a:pt x="13613" y="5012"/>
                    <a:pt x="14198" y="4855"/>
                    <a:pt x="14687" y="4768"/>
                  </a:cubicBezTo>
                  <a:lnTo>
                    <a:pt x="17865" y="4200"/>
                  </a:lnTo>
                  <a:cubicBezTo>
                    <a:pt x="18686" y="4060"/>
                    <a:pt x="19664" y="3764"/>
                    <a:pt x="19830" y="2995"/>
                  </a:cubicBezTo>
                  <a:lnTo>
                    <a:pt x="19830" y="2995"/>
                  </a:lnTo>
                  <a:cubicBezTo>
                    <a:pt x="19797" y="3004"/>
                    <a:pt x="19764" y="3009"/>
                    <a:pt x="19732" y="3009"/>
                  </a:cubicBezTo>
                  <a:cubicBezTo>
                    <a:pt x="19489" y="3009"/>
                    <a:pt x="19270" y="2762"/>
                    <a:pt x="19262" y="2515"/>
                  </a:cubicBezTo>
                  <a:cubicBezTo>
                    <a:pt x="19262" y="2244"/>
                    <a:pt x="19437" y="1991"/>
                    <a:pt x="19637" y="1790"/>
                  </a:cubicBezTo>
                  <a:cubicBezTo>
                    <a:pt x="19830" y="1589"/>
                    <a:pt x="20057" y="1397"/>
                    <a:pt x="20188" y="1153"/>
                  </a:cubicBezTo>
                  <a:cubicBezTo>
                    <a:pt x="20371" y="777"/>
                    <a:pt x="20284" y="297"/>
                    <a:pt x="19978" y="9"/>
                  </a:cubicBezTo>
                  <a:cubicBezTo>
                    <a:pt x="19978" y="0"/>
                    <a:pt x="19969" y="0"/>
                    <a:pt x="19969" y="0"/>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335350" y="5126075"/>
              <a:ext cx="1238575" cy="351025"/>
            </a:xfrm>
            <a:custGeom>
              <a:avLst/>
              <a:gdLst/>
              <a:ahLst/>
              <a:cxnLst/>
              <a:rect l="l" t="t" r="r" b="b"/>
              <a:pathLst>
                <a:path w="49543" h="14041" extrusionOk="0">
                  <a:moveTo>
                    <a:pt x="31329" y="6619"/>
                  </a:moveTo>
                  <a:cubicBezTo>
                    <a:pt x="31299" y="6661"/>
                    <a:pt x="31270" y="6703"/>
                    <a:pt x="31241" y="6745"/>
                  </a:cubicBezTo>
                  <a:lnTo>
                    <a:pt x="31241" y="6745"/>
                  </a:lnTo>
                  <a:cubicBezTo>
                    <a:pt x="31275" y="6706"/>
                    <a:pt x="31305" y="6664"/>
                    <a:pt x="31329" y="6619"/>
                  </a:cubicBezTo>
                  <a:close/>
                  <a:moveTo>
                    <a:pt x="36664" y="0"/>
                  </a:moveTo>
                  <a:lnTo>
                    <a:pt x="36664" y="0"/>
                  </a:lnTo>
                  <a:cubicBezTo>
                    <a:pt x="33346" y="655"/>
                    <a:pt x="30185" y="1424"/>
                    <a:pt x="27216" y="2279"/>
                  </a:cubicBezTo>
                  <a:cubicBezTo>
                    <a:pt x="27216" y="2279"/>
                    <a:pt x="27225" y="2279"/>
                    <a:pt x="27225" y="2288"/>
                  </a:cubicBezTo>
                  <a:cubicBezTo>
                    <a:pt x="27531" y="2576"/>
                    <a:pt x="27618" y="3056"/>
                    <a:pt x="27435" y="3432"/>
                  </a:cubicBezTo>
                  <a:cubicBezTo>
                    <a:pt x="27304" y="3676"/>
                    <a:pt x="27077" y="3868"/>
                    <a:pt x="26884" y="4069"/>
                  </a:cubicBezTo>
                  <a:cubicBezTo>
                    <a:pt x="26684" y="4270"/>
                    <a:pt x="26509" y="4523"/>
                    <a:pt x="26509" y="4794"/>
                  </a:cubicBezTo>
                  <a:cubicBezTo>
                    <a:pt x="26517" y="5041"/>
                    <a:pt x="26736" y="5288"/>
                    <a:pt x="26979" y="5288"/>
                  </a:cubicBezTo>
                  <a:cubicBezTo>
                    <a:pt x="27011" y="5288"/>
                    <a:pt x="27044" y="5283"/>
                    <a:pt x="27077" y="5274"/>
                  </a:cubicBezTo>
                  <a:lnTo>
                    <a:pt x="27077" y="5274"/>
                  </a:lnTo>
                  <a:cubicBezTo>
                    <a:pt x="26911" y="6043"/>
                    <a:pt x="25933" y="6339"/>
                    <a:pt x="25112" y="6479"/>
                  </a:cubicBezTo>
                  <a:lnTo>
                    <a:pt x="21934" y="7047"/>
                  </a:lnTo>
                  <a:cubicBezTo>
                    <a:pt x="21445" y="7134"/>
                    <a:pt x="20860" y="7291"/>
                    <a:pt x="20720" y="7745"/>
                  </a:cubicBezTo>
                  <a:cubicBezTo>
                    <a:pt x="20615" y="8112"/>
                    <a:pt x="20851" y="8487"/>
                    <a:pt x="21130" y="8749"/>
                  </a:cubicBezTo>
                  <a:cubicBezTo>
                    <a:pt x="21733" y="9326"/>
                    <a:pt x="22571" y="9657"/>
                    <a:pt x="23418" y="9736"/>
                  </a:cubicBezTo>
                  <a:cubicBezTo>
                    <a:pt x="23636" y="9762"/>
                    <a:pt x="23898" y="9797"/>
                    <a:pt x="23977" y="9981"/>
                  </a:cubicBezTo>
                  <a:cubicBezTo>
                    <a:pt x="24029" y="10094"/>
                    <a:pt x="23994" y="10225"/>
                    <a:pt x="24029" y="10347"/>
                  </a:cubicBezTo>
                  <a:cubicBezTo>
                    <a:pt x="24125" y="10705"/>
                    <a:pt x="24702" y="10697"/>
                    <a:pt x="24937" y="10993"/>
                  </a:cubicBezTo>
                  <a:cubicBezTo>
                    <a:pt x="25147" y="11255"/>
                    <a:pt x="24998" y="11657"/>
                    <a:pt x="24719" y="11849"/>
                  </a:cubicBezTo>
                  <a:cubicBezTo>
                    <a:pt x="24431" y="12032"/>
                    <a:pt x="24073" y="12067"/>
                    <a:pt x="23724" y="12076"/>
                  </a:cubicBezTo>
                  <a:cubicBezTo>
                    <a:pt x="23413" y="12091"/>
                    <a:pt x="23100" y="12099"/>
                    <a:pt x="22788" y="12099"/>
                  </a:cubicBezTo>
                  <a:cubicBezTo>
                    <a:pt x="21594" y="12099"/>
                    <a:pt x="20401" y="11975"/>
                    <a:pt x="19279" y="11587"/>
                  </a:cubicBezTo>
                  <a:cubicBezTo>
                    <a:pt x="18354" y="11264"/>
                    <a:pt x="17507" y="10766"/>
                    <a:pt x="16581" y="10435"/>
                  </a:cubicBezTo>
                  <a:cubicBezTo>
                    <a:pt x="16025" y="10228"/>
                    <a:pt x="15420" y="10086"/>
                    <a:pt x="14826" y="10086"/>
                  </a:cubicBezTo>
                  <a:cubicBezTo>
                    <a:pt x="14441" y="10086"/>
                    <a:pt x="14060" y="10145"/>
                    <a:pt x="13700" y="10286"/>
                  </a:cubicBezTo>
                  <a:cubicBezTo>
                    <a:pt x="13211" y="10478"/>
                    <a:pt x="12800" y="10801"/>
                    <a:pt x="12338" y="11046"/>
                  </a:cubicBezTo>
                  <a:cubicBezTo>
                    <a:pt x="11760" y="11343"/>
                    <a:pt x="11104" y="11490"/>
                    <a:pt x="10448" y="11490"/>
                  </a:cubicBezTo>
                  <a:cubicBezTo>
                    <a:pt x="9735" y="11490"/>
                    <a:pt x="9022" y="11317"/>
                    <a:pt x="8408" y="10976"/>
                  </a:cubicBezTo>
                  <a:cubicBezTo>
                    <a:pt x="7981" y="10731"/>
                    <a:pt x="7596" y="10408"/>
                    <a:pt x="7247" y="10068"/>
                  </a:cubicBezTo>
                  <a:cubicBezTo>
                    <a:pt x="4322" y="11535"/>
                    <a:pt x="1895" y="12906"/>
                    <a:pt x="0" y="14041"/>
                  </a:cubicBezTo>
                  <a:lnTo>
                    <a:pt x="45299" y="14041"/>
                  </a:lnTo>
                  <a:cubicBezTo>
                    <a:pt x="45518" y="12827"/>
                    <a:pt x="45989" y="11701"/>
                    <a:pt x="46967" y="10932"/>
                  </a:cubicBezTo>
                  <a:cubicBezTo>
                    <a:pt x="47753" y="10304"/>
                    <a:pt x="48836" y="9954"/>
                    <a:pt x="49325" y="9107"/>
                  </a:cubicBezTo>
                  <a:cubicBezTo>
                    <a:pt x="49456" y="8880"/>
                    <a:pt x="49543" y="8618"/>
                    <a:pt x="49499" y="8356"/>
                  </a:cubicBezTo>
                  <a:cubicBezTo>
                    <a:pt x="49412" y="7798"/>
                    <a:pt x="48774" y="7457"/>
                    <a:pt x="48189" y="7352"/>
                  </a:cubicBezTo>
                  <a:cubicBezTo>
                    <a:pt x="47925" y="7303"/>
                    <a:pt x="47661" y="7281"/>
                    <a:pt x="47397" y="7281"/>
                  </a:cubicBezTo>
                  <a:cubicBezTo>
                    <a:pt x="46213" y="7281"/>
                    <a:pt x="45034" y="7720"/>
                    <a:pt x="43885" y="8077"/>
                  </a:cubicBezTo>
                  <a:cubicBezTo>
                    <a:pt x="42689" y="8444"/>
                    <a:pt x="41449" y="8723"/>
                    <a:pt x="40191" y="8741"/>
                  </a:cubicBezTo>
                  <a:cubicBezTo>
                    <a:pt x="40152" y="8741"/>
                    <a:pt x="40113" y="8741"/>
                    <a:pt x="40074" y="8741"/>
                  </a:cubicBezTo>
                  <a:cubicBezTo>
                    <a:pt x="38854" y="8741"/>
                    <a:pt x="37618" y="8476"/>
                    <a:pt x="36594" y="7841"/>
                  </a:cubicBezTo>
                  <a:cubicBezTo>
                    <a:pt x="36218" y="7614"/>
                    <a:pt x="35878" y="7335"/>
                    <a:pt x="35459" y="7195"/>
                  </a:cubicBezTo>
                  <a:cubicBezTo>
                    <a:pt x="35310" y="7145"/>
                    <a:pt x="35146" y="7118"/>
                    <a:pt x="34985" y="7118"/>
                  </a:cubicBezTo>
                  <a:cubicBezTo>
                    <a:pt x="34693" y="7118"/>
                    <a:pt x="34408" y="7208"/>
                    <a:pt x="34228" y="7422"/>
                  </a:cubicBezTo>
                  <a:cubicBezTo>
                    <a:pt x="34053" y="7623"/>
                    <a:pt x="34009" y="7902"/>
                    <a:pt x="33992" y="8164"/>
                  </a:cubicBezTo>
                  <a:cubicBezTo>
                    <a:pt x="33948" y="8837"/>
                    <a:pt x="34036" y="9509"/>
                    <a:pt x="34236" y="10146"/>
                  </a:cubicBezTo>
                  <a:cubicBezTo>
                    <a:pt x="34324" y="10417"/>
                    <a:pt x="34437" y="10705"/>
                    <a:pt x="34376" y="10976"/>
                  </a:cubicBezTo>
                  <a:cubicBezTo>
                    <a:pt x="34325" y="11208"/>
                    <a:pt x="34099" y="11423"/>
                    <a:pt x="33864" y="11423"/>
                  </a:cubicBezTo>
                  <a:cubicBezTo>
                    <a:pt x="33816" y="11423"/>
                    <a:pt x="33768" y="11414"/>
                    <a:pt x="33721" y="11395"/>
                  </a:cubicBezTo>
                  <a:cubicBezTo>
                    <a:pt x="33573" y="11325"/>
                    <a:pt x="33486" y="11168"/>
                    <a:pt x="33407" y="11028"/>
                  </a:cubicBezTo>
                  <a:cubicBezTo>
                    <a:pt x="32822" y="10015"/>
                    <a:pt x="31931" y="9160"/>
                    <a:pt x="30866" y="8601"/>
                  </a:cubicBezTo>
                  <a:cubicBezTo>
                    <a:pt x="30726" y="8531"/>
                    <a:pt x="30569" y="8453"/>
                    <a:pt x="30508" y="8322"/>
                  </a:cubicBezTo>
                  <a:cubicBezTo>
                    <a:pt x="30438" y="8156"/>
                    <a:pt x="30517" y="7972"/>
                    <a:pt x="30595" y="7815"/>
                  </a:cubicBezTo>
                  <a:cubicBezTo>
                    <a:pt x="30790" y="7449"/>
                    <a:pt x="31005" y="7091"/>
                    <a:pt x="31241" y="6745"/>
                  </a:cubicBezTo>
                  <a:lnTo>
                    <a:pt x="31241" y="6745"/>
                  </a:lnTo>
                  <a:cubicBezTo>
                    <a:pt x="31082" y="6928"/>
                    <a:pt x="30829" y="7039"/>
                    <a:pt x="30578" y="7039"/>
                  </a:cubicBezTo>
                  <a:cubicBezTo>
                    <a:pt x="30479" y="7039"/>
                    <a:pt x="30381" y="7022"/>
                    <a:pt x="30290" y="6986"/>
                  </a:cubicBezTo>
                  <a:cubicBezTo>
                    <a:pt x="30159" y="6933"/>
                    <a:pt x="30028" y="6828"/>
                    <a:pt x="30028" y="6697"/>
                  </a:cubicBezTo>
                  <a:cubicBezTo>
                    <a:pt x="30028" y="6558"/>
                    <a:pt x="30159" y="6453"/>
                    <a:pt x="30272" y="6374"/>
                  </a:cubicBezTo>
                  <a:cubicBezTo>
                    <a:pt x="31573" y="5492"/>
                    <a:pt x="32866" y="4611"/>
                    <a:pt x="34158" y="3729"/>
                  </a:cubicBezTo>
                  <a:cubicBezTo>
                    <a:pt x="34769" y="3301"/>
                    <a:pt x="35433" y="2829"/>
                    <a:pt x="35633" y="2131"/>
                  </a:cubicBezTo>
                  <a:lnTo>
                    <a:pt x="35633" y="2131"/>
                  </a:lnTo>
                  <a:cubicBezTo>
                    <a:pt x="35592" y="2135"/>
                    <a:pt x="35551" y="2137"/>
                    <a:pt x="35510" y="2137"/>
                  </a:cubicBezTo>
                  <a:cubicBezTo>
                    <a:pt x="35305" y="2137"/>
                    <a:pt x="35101" y="2084"/>
                    <a:pt x="34926" y="1982"/>
                  </a:cubicBezTo>
                  <a:cubicBezTo>
                    <a:pt x="35511" y="1319"/>
                    <a:pt x="36088" y="655"/>
                    <a:pt x="366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519100" y="5249850"/>
              <a:ext cx="763150" cy="227250"/>
            </a:xfrm>
            <a:custGeom>
              <a:avLst/>
              <a:gdLst/>
              <a:ahLst/>
              <a:cxnLst/>
              <a:rect l="l" t="t" r="r" b="b"/>
              <a:pathLst>
                <a:path w="30526" h="9090" extrusionOk="0">
                  <a:moveTo>
                    <a:pt x="11395" y="0"/>
                  </a:moveTo>
                  <a:cubicBezTo>
                    <a:pt x="10774" y="28"/>
                    <a:pt x="10154" y="41"/>
                    <a:pt x="9533" y="41"/>
                  </a:cubicBezTo>
                  <a:cubicBezTo>
                    <a:pt x="8966" y="41"/>
                    <a:pt x="8399" y="30"/>
                    <a:pt x="7833" y="9"/>
                  </a:cubicBezTo>
                  <a:lnTo>
                    <a:pt x="7833" y="9"/>
                  </a:lnTo>
                  <a:cubicBezTo>
                    <a:pt x="7667" y="271"/>
                    <a:pt x="7868" y="629"/>
                    <a:pt x="8147" y="769"/>
                  </a:cubicBezTo>
                  <a:cubicBezTo>
                    <a:pt x="8435" y="908"/>
                    <a:pt x="8767" y="899"/>
                    <a:pt x="9081" y="917"/>
                  </a:cubicBezTo>
                  <a:cubicBezTo>
                    <a:pt x="9841" y="952"/>
                    <a:pt x="10592" y="1153"/>
                    <a:pt x="11264" y="1476"/>
                  </a:cubicBezTo>
                  <a:cubicBezTo>
                    <a:pt x="11386" y="1546"/>
                    <a:pt x="11535" y="1633"/>
                    <a:pt x="11535" y="1773"/>
                  </a:cubicBezTo>
                  <a:cubicBezTo>
                    <a:pt x="11535" y="1860"/>
                    <a:pt x="11482" y="1930"/>
                    <a:pt x="11421" y="2000"/>
                  </a:cubicBezTo>
                  <a:cubicBezTo>
                    <a:pt x="10443" y="3100"/>
                    <a:pt x="8479" y="2724"/>
                    <a:pt x="7239" y="3563"/>
                  </a:cubicBezTo>
                  <a:cubicBezTo>
                    <a:pt x="7448" y="3763"/>
                    <a:pt x="7649" y="3964"/>
                    <a:pt x="7859" y="4156"/>
                  </a:cubicBezTo>
                  <a:cubicBezTo>
                    <a:pt x="5484" y="4619"/>
                    <a:pt x="3153" y="5257"/>
                    <a:pt x="900" y="6077"/>
                  </a:cubicBezTo>
                  <a:cubicBezTo>
                    <a:pt x="489" y="6226"/>
                    <a:pt x="0" y="6523"/>
                    <a:pt x="105" y="6924"/>
                  </a:cubicBezTo>
                  <a:cubicBezTo>
                    <a:pt x="140" y="7081"/>
                    <a:pt x="262" y="7195"/>
                    <a:pt x="393" y="7300"/>
                  </a:cubicBezTo>
                  <a:cubicBezTo>
                    <a:pt x="1127" y="7876"/>
                    <a:pt x="2157" y="7955"/>
                    <a:pt x="3109" y="7955"/>
                  </a:cubicBezTo>
                  <a:cubicBezTo>
                    <a:pt x="5222" y="7955"/>
                    <a:pt x="7326" y="7693"/>
                    <a:pt x="9352" y="7169"/>
                  </a:cubicBezTo>
                  <a:cubicBezTo>
                    <a:pt x="9547" y="7123"/>
                    <a:pt x="9752" y="7068"/>
                    <a:pt x="9952" y="7068"/>
                  </a:cubicBezTo>
                  <a:cubicBezTo>
                    <a:pt x="10020" y="7068"/>
                    <a:pt x="10088" y="7075"/>
                    <a:pt x="10155" y="7090"/>
                  </a:cubicBezTo>
                  <a:cubicBezTo>
                    <a:pt x="10417" y="7160"/>
                    <a:pt x="10653" y="7405"/>
                    <a:pt x="10592" y="7658"/>
                  </a:cubicBezTo>
                  <a:cubicBezTo>
                    <a:pt x="10548" y="7806"/>
                    <a:pt x="10408" y="7920"/>
                    <a:pt x="10295" y="8024"/>
                  </a:cubicBezTo>
                  <a:cubicBezTo>
                    <a:pt x="9981" y="8313"/>
                    <a:pt x="9745" y="8688"/>
                    <a:pt x="9710" y="9090"/>
                  </a:cubicBezTo>
                  <a:lnTo>
                    <a:pt x="30526" y="9090"/>
                  </a:lnTo>
                  <a:cubicBezTo>
                    <a:pt x="26771" y="6854"/>
                    <a:pt x="20231" y="3240"/>
                    <a:pt x="11395" y="0"/>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839350" y="5135675"/>
              <a:ext cx="968125" cy="341425"/>
            </a:xfrm>
            <a:custGeom>
              <a:avLst/>
              <a:gdLst/>
              <a:ahLst/>
              <a:cxnLst/>
              <a:rect l="l" t="t" r="r" b="b"/>
              <a:pathLst>
                <a:path w="38725" h="13657" extrusionOk="0">
                  <a:moveTo>
                    <a:pt x="22816" y="0"/>
                  </a:moveTo>
                  <a:cubicBezTo>
                    <a:pt x="22484" y="586"/>
                    <a:pt x="22144" y="1162"/>
                    <a:pt x="21812" y="1738"/>
                  </a:cubicBezTo>
                  <a:cubicBezTo>
                    <a:pt x="21393" y="2463"/>
                    <a:pt x="20947" y="3214"/>
                    <a:pt x="20196" y="3624"/>
                  </a:cubicBezTo>
                  <a:cubicBezTo>
                    <a:pt x="19915" y="3774"/>
                    <a:pt x="19580" y="3853"/>
                    <a:pt x="19252" y="3853"/>
                  </a:cubicBezTo>
                  <a:cubicBezTo>
                    <a:pt x="18703" y="3853"/>
                    <a:pt x="18173" y="3634"/>
                    <a:pt x="17944" y="3170"/>
                  </a:cubicBezTo>
                  <a:cubicBezTo>
                    <a:pt x="17608" y="3836"/>
                    <a:pt x="16823" y="4219"/>
                    <a:pt x="16055" y="4219"/>
                  </a:cubicBezTo>
                  <a:cubicBezTo>
                    <a:pt x="15625" y="4219"/>
                    <a:pt x="15200" y="4099"/>
                    <a:pt x="14862" y="3842"/>
                  </a:cubicBezTo>
                  <a:cubicBezTo>
                    <a:pt x="14451" y="3528"/>
                    <a:pt x="14189" y="3083"/>
                    <a:pt x="13849" y="2707"/>
                  </a:cubicBezTo>
                  <a:cubicBezTo>
                    <a:pt x="13532" y="2350"/>
                    <a:pt x="13095" y="2038"/>
                    <a:pt x="12621" y="2038"/>
                  </a:cubicBezTo>
                  <a:cubicBezTo>
                    <a:pt x="12585" y="2038"/>
                    <a:pt x="12549" y="2040"/>
                    <a:pt x="12513" y="2044"/>
                  </a:cubicBezTo>
                  <a:cubicBezTo>
                    <a:pt x="11936" y="2105"/>
                    <a:pt x="11491" y="2620"/>
                    <a:pt x="10915" y="2655"/>
                  </a:cubicBezTo>
                  <a:cubicBezTo>
                    <a:pt x="10890" y="2657"/>
                    <a:pt x="10866" y="2657"/>
                    <a:pt x="10841" y="2657"/>
                  </a:cubicBezTo>
                  <a:cubicBezTo>
                    <a:pt x="10614" y="2657"/>
                    <a:pt x="10393" y="2590"/>
                    <a:pt x="10173" y="2550"/>
                  </a:cubicBezTo>
                  <a:cubicBezTo>
                    <a:pt x="9955" y="2505"/>
                    <a:pt x="9732" y="2483"/>
                    <a:pt x="9509" y="2483"/>
                  </a:cubicBezTo>
                  <a:cubicBezTo>
                    <a:pt x="8439" y="2483"/>
                    <a:pt x="7364" y="2987"/>
                    <a:pt x="6750" y="3825"/>
                  </a:cubicBezTo>
                  <a:cubicBezTo>
                    <a:pt x="6609" y="4011"/>
                    <a:pt x="6364" y="4226"/>
                    <a:pt x="6164" y="4226"/>
                  </a:cubicBezTo>
                  <a:cubicBezTo>
                    <a:pt x="6092" y="4226"/>
                    <a:pt x="6026" y="4198"/>
                    <a:pt x="5973" y="4131"/>
                  </a:cubicBezTo>
                  <a:cubicBezTo>
                    <a:pt x="5885" y="4026"/>
                    <a:pt x="5920" y="3869"/>
                    <a:pt x="5938" y="3729"/>
                  </a:cubicBezTo>
                  <a:cubicBezTo>
                    <a:pt x="5999" y="3371"/>
                    <a:pt x="5929" y="2969"/>
                    <a:pt x="5676" y="2707"/>
                  </a:cubicBezTo>
                  <a:cubicBezTo>
                    <a:pt x="5521" y="2547"/>
                    <a:pt x="5289" y="2454"/>
                    <a:pt x="5065" y="2454"/>
                  </a:cubicBezTo>
                  <a:cubicBezTo>
                    <a:pt x="4912" y="2454"/>
                    <a:pt x="4763" y="2498"/>
                    <a:pt x="4646" y="2594"/>
                  </a:cubicBezTo>
                  <a:cubicBezTo>
                    <a:pt x="4375" y="2803"/>
                    <a:pt x="4349" y="3179"/>
                    <a:pt x="4270" y="3502"/>
                  </a:cubicBezTo>
                  <a:cubicBezTo>
                    <a:pt x="4095" y="4305"/>
                    <a:pt x="3537" y="5030"/>
                    <a:pt x="3502" y="5859"/>
                  </a:cubicBezTo>
                  <a:cubicBezTo>
                    <a:pt x="3467" y="6479"/>
                    <a:pt x="3694" y="7204"/>
                    <a:pt x="3240" y="7641"/>
                  </a:cubicBezTo>
                  <a:cubicBezTo>
                    <a:pt x="3028" y="7848"/>
                    <a:pt x="2739" y="7914"/>
                    <a:pt x="2432" y="7914"/>
                  </a:cubicBezTo>
                  <a:cubicBezTo>
                    <a:pt x="2155" y="7914"/>
                    <a:pt x="1863" y="7860"/>
                    <a:pt x="1598" y="7807"/>
                  </a:cubicBezTo>
                  <a:cubicBezTo>
                    <a:pt x="1385" y="7761"/>
                    <a:pt x="1152" y="7727"/>
                    <a:pt x="927" y="7727"/>
                  </a:cubicBezTo>
                  <a:cubicBezTo>
                    <a:pt x="554" y="7727"/>
                    <a:pt x="202" y="7820"/>
                    <a:pt x="0" y="8103"/>
                  </a:cubicBezTo>
                  <a:cubicBezTo>
                    <a:pt x="3196" y="8776"/>
                    <a:pt x="6401" y="9492"/>
                    <a:pt x="9413" y="10705"/>
                  </a:cubicBezTo>
                  <a:cubicBezTo>
                    <a:pt x="11308" y="11465"/>
                    <a:pt x="13133" y="12434"/>
                    <a:pt x="14739" y="13657"/>
                  </a:cubicBezTo>
                  <a:lnTo>
                    <a:pt x="36900" y="13657"/>
                  </a:lnTo>
                  <a:cubicBezTo>
                    <a:pt x="36935" y="13255"/>
                    <a:pt x="37171" y="12880"/>
                    <a:pt x="37485" y="12591"/>
                  </a:cubicBezTo>
                  <a:cubicBezTo>
                    <a:pt x="37598" y="12487"/>
                    <a:pt x="37738" y="12373"/>
                    <a:pt x="37782" y="12225"/>
                  </a:cubicBezTo>
                  <a:cubicBezTo>
                    <a:pt x="37843" y="11972"/>
                    <a:pt x="37607" y="11727"/>
                    <a:pt x="37345" y="11657"/>
                  </a:cubicBezTo>
                  <a:cubicBezTo>
                    <a:pt x="37278" y="11642"/>
                    <a:pt x="37210" y="11635"/>
                    <a:pt x="37142" y="11635"/>
                  </a:cubicBezTo>
                  <a:cubicBezTo>
                    <a:pt x="36942" y="11635"/>
                    <a:pt x="36737" y="11690"/>
                    <a:pt x="36542" y="11736"/>
                  </a:cubicBezTo>
                  <a:cubicBezTo>
                    <a:pt x="34516" y="12260"/>
                    <a:pt x="32412" y="12522"/>
                    <a:pt x="30299" y="12522"/>
                  </a:cubicBezTo>
                  <a:cubicBezTo>
                    <a:pt x="29347" y="12522"/>
                    <a:pt x="28317" y="12443"/>
                    <a:pt x="27583" y="11867"/>
                  </a:cubicBezTo>
                  <a:cubicBezTo>
                    <a:pt x="27452" y="11762"/>
                    <a:pt x="27330" y="11648"/>
                    <a:pt x="27295" y="11491"/>
                  </a:cubicBezTo>
                  <a:cubicBezTo>
                    <a:pt x="27190" y="11090"/>
                    <a:pt x="27679" y="10793"/>
                    <a:pt x="28090" y="10644"/>
                  </a:cubicBezTo>
                  <a:cubicBezTo>
                    <a:pt x="30343" y="9824"/>
                    <a:pt x="32683" y="9186"/>
                    <a:pt x="35049" y="8723"/>
                  </a:cubicBezTo>
                  <a:cubicBezTo>
                    <a:pt x="34848" y="8531"/>
                    <a:pt x="34638" y="8330"/>
                    <a:pt x="34429" y="8130"/>
                  </a:cubicBezTo>
                  <a:cubicBezTo>
                    <a:pt x="35669" y="7291"/>
                    <a:pt x="37633" y="7667"/>
                    <a:pt x="38611" y="6567"/>
                  </a:cubicBezTo>
                  <a:cubicBezTo>
                    <a:pt x="38672" y="6497"/>
                    <a:pt x="38725" y="6427"/>
                    <a:pt x="38725" y="6340"/>
                  </a:cubicBezTo>
                  <a:cubicBezTo>
                    <a:pt x="38725" y="6200"/>
                    <a:pt x="38576" y="6113"/>
                    <a:pt x="38454" y="6043"/>
                  </a:cubicBezTo>
                  <a:cubicBezTo>
                    <a:pt x="37782" y="5720"/>
                    <a:pt x="37031" y="5519"/>
                    <a:pt x="36271" y="5484"/>
                  </a:cubicBezTo>
                  <a:cubicBezTo>
                    <a:pt x="35957" y="5466"/>
                    <a:pt x="35625" y="5475"/>
                    <a:pt x="35337" y="5336"/>
                  </a:cubicBezTo>
                  <a:cubicBezTo>
                    <a:pt x="35058" y="5196"/>
                    <a:pt x="34857" y="4838"/>
                    <a:pt x="35023" y="4576"/>
                  </a:cubicBezTo>
                  <a:lnTo>
                    <a:pt x="35023" y="4576"/>
                  </a:lnTo>
                  <a:cubicBezTo>
                    <a:pt x="35567" y="4600"/>
                    <a:pt x="36112" y="4611"/>
                    <a:pt x="36656" y="4611"/>
                  </a:cubicBezTo>
                  <a:cubicBezTo>
                    <a:pt x="37299" y="4611"/>
                    <a:pt x="37942" y="4595"/>
                    <a:pt x="38585" y="4567"/>
                  </a:cubicBezTo>
                  <a:cubicBezTo>
                    <a:pt x="33940" y="2856"/>
                    <a:pt x="28657" y="1258"/>
                    <a:pt x="228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23;p2"/>
          <p:cNvSpPr txBox="1">
            <a:spLocks noGrp="1"/>
          </p:cNvSpPr>
          <p:nvPr>
            <p:ph type="ctrTitle"/>
          </p:nvPr>
        </p:nvSpPr>
        <p:spPr>
          <a:xfrm>
            <a:off x="1584275" y="1323450"/>
            <a:ext cx="5975400" cy="1728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191919"/>
              </a:buClr>
              <a:buSzPts val="5200"/>
              <a:buFont typeface="Poppins"/>
              <a:buNone/>
              <a:defRPr sz="5000" b="0">
                <a:latin typeface="Baskervville"/>
                <a:ea typeface="Baskervville"/>
                <a:cs typeface="Baskervville"/>
                <a:sym typeface="Baskervville"/>
              </a:defRPr>
            </a:lvl1pPr>
            <a:lvl2pPr lvl="1" algn="ctr">
              <a:spcBef>
                <a:spcPts val="0"/>
              </a:spcBef>
              <a:spcAft>
                <a:spcPts val="0"/>
              </a:spcAft>
              <a:buClr>
                <a:srgbClr val="191919"/>
              </a:buClr>
              <a:buSzPts val="5200"/>
              <a:buFont typeface="Poppins"/>
              <a:buNone/>
              <a:defRPr sz="5200">
                <a:solidFill>
                  <a:srgbClr val="191919"/>
                </a:solidFill>
                <a:latin typeface="Poppins"/>
                <a:ea typeface="Poppins"/>
                <a:cs typeface="Poppins"/>
                <a:sym typeface="Poppins"/>
              </a:defRPr>
            </a:lvl2pPr>
            <a:lvl3pPr lvl="2" algn="ctr">
              <a:spcBef>
                <a:spcPts val="0"/>
              </a:spcBef>
              <a:spcAft>
                <a:spcPts val="0"/>
              </a:spcAft>
              <a:buClr>
                <a:srgbClr val="191919"/>
              </a:buClr>
              <a:buSzPts val="5200"/>
              <a:buFont typeface="Poppins"/>
              <a:buNone/>
              <a:defRPr sz="5200">
                <a:solidFill>
                  <a:srgbClr val="191919"/>
                </a:solidFill>
                <a:latin typeface="Poppins"/>
                <a:ea typeface="Poppins"/>
                <a:cs typeface="Poppins"/>
                <a:sym typeface="Poppins"/>
              </a:defRPr>
            </a:lvl3pPr>
            <a:lvl4pPr lvl="3" algn="ctr">
              <a:spcBef>
                <a:spcPts val="0"/>
              </a:spcBef>
              <a:spcAft>
                <a:spcPts val="0"/>
              </a:spcAft>
              <a:buClr>
                <a:srgbClr val="191919"/>
              </a:buClr>
              <a:buSzPts val="5200"/>
              <a:buFont typeface="Poppins"/>
              <a:buNone/>
              <a:defRPr sz="5200">
                <a:solidFill>
                  <a:srgbClr val="191919"/>
                </a:solidFill>
                <a:latin typeface="Poppins"/>
                <a:ea typeface="Poppins"/>
                <a:cs typeface="Poppins"/>
                <a:sym typeface="Poppins"/>
              </a:defRPr>
            </a:lvl4pPr>
            <a:lvl5pPr lvl="4" algn="ctr">
              <a:spcBef>
                <a:spcPts val="0"/>
              </a:spcBef>
              <a:spcAft>
                <a:spcPts val="0"/>
              </a:spcAft>
              <a:buClr>
                <a:srgbClr val="191919"/>
              </a:buClr>
              <a:buSzPts val="5200"/>
              <a:buFont typeface="Poppins"/>
              <a:buNone/>
              <a:defRPr sz="5200">
                <a:solidFill>
                  <a:srgbClr val="191919"/>
                </a:solidFill>
                <a:latin typeface="Poppins"/>
                <a:ea typeface="Poppins"/>
                <a:cs typeface="Poppins"/>
                <a:sym typeface="Poppins"/>
              </a:defRPr>
            </a:lvl5pPr>
            <a:lvl6pPr lvl="5" algn="ctr">
              <a:spcBef>
                <a:spcPts val="0"/>
              </a:spcBef>
              <a:spcAft>
                <a:spcPts val="0"/>
              </a:spcAft>
              <a:buClr>
                <a:srgbClr val="191919"/>
              </a:buClr>
              <a:buSzPts val="5200"/>
              <a:buFont typeface="Poppins"/>
              <a:buNone/>
              <a:defRPr sz="5200">
                <a:solidFill>
                  <a:srgbClr val="191919"/>
                </a:solidFill>
                <a:latin typeface="Poppins"/>
                <a:ea typeface="Poppins"/>
                <a:cs typeface="Poppins"/>
                <a:sym typeface="Poppins"/>
              </a:defRPr>
            </a:lvl6pPr>
            <a:lvl7pPr lvl="6" algn="ctr">
              <a:spcBef>
                <a:spcPts val="0"/>
              </a:spcBef>
              <a:spcAft>
                <a:spcPts val="0"/>
              </a:spcAft>
              <a:buClr>
                <a:srgbClr val="191919"/>
              </a:buClr>
              <a:buSzPts val="5200"/>
              <a:buFont typeface="Poppins"/>
              <a:buNone/>
              <a:defRPr sz="5200">
                <a:solidFill>
                  <a:srgbClr val="191919"/>
                </a:solidFill>
                <a:latin typeface="Poppins"/>
                <a:ea typeface="Poppins"/>
                <a:cs typeface="Poppins"/>
                <a:sym typeface="Poppins"/>
              </a:defRPr>
            </a:lvl7pPr>
            <a:lvl8pPr lvl="7" algn="ctr">
              <a:spcBef>
                <a:spcPts val="0"/>
              </a:spcBef>
              <a:spcAft>
                <a:spcPts val="0"/>
              </a:spcAft>
              <a:buClr>
                <a:srgbClr val="191919"/>
              </a:buClr>
              <a:buSzPts val="5200"/>
              <a:buFont typeface="Poppins"/>
              <a:buNone/>
              <a:defRPr sz="5200">
                <a:solidFill>
                  <a:srgbClr val="191919"/>
                </a:solidFill>
                <a:latin typeface="Poppins"/>
                <a:ea typeface="Poppins"/>
                <a:cs typeface="Poppins"/>
                <a:sym typeface="Poppins"/>
              </a:defRPr>
            </a:lvl8pPr>
            <a:lvl9pPr lvl="8" algn="ctr">
              <a:spcBef>
                <a:spcPts val="0"/>
              </a:spcBef>
              <a:spcAft>
                <a:spcPts val="0"/>
              </a:spcAft>
              <a:buClr>
                <a:srgbClr val="191919"/>
              </a:buClr>
              <a:buSzPts val="5200"/>
              <a:buFont typeface="Poppins"/>
              <a:buNone/>
              <a:defRPr sz="5200">
                <a:solidFill>
                  <a:srgbClr val="191919"/>
                </a:solidFill>
                <a:latin typeface="Poppins"/>
                <a:ea typeface="Poppins"/>
                <a:cs typeface="Poppins"/>
                <a:sym typeface="Poppins"/>
              </a:defRPr>
            </a:lvl9pPr>
          </a:lstStyle>
          <a:p>
            <a:endParaRPr/>
          </a:p>
        </p:txBody>
      </p:sp>
      <p:sp>
        <p:nvSpPr>
          <p:cNvPr id="24" name="Google Shape;24;p2"/>
          <p:cNvSpPr txBox="1">
            <a:spLocks noGrp="1"/>
          </p:cNvSpPr>
          <p:nvPr>
            <p:ph type="subTitle" idx="1"/>
          </p:nvPr>
        </p:nvSpPr>
        <p:spPr>
          <a:xfrm>
            <a:off x="2375525" y="3180925"/>
            <a:ext cx="4392900" cy="460500"/>
          </a:xfrm>
          <a:prstGeom prst="rect">
            <a:avLst/>
          </a:prstGeom>
          <a:solidFill>
            <a:srgbClr val="010B40"/>
          </a:solidFill>
          <a:ln>
            <a:noFill/>
          </a:ln>
        </p:spPr>
        <p:txBody>
          <a:bodyPr spcFirstLastPara="1" wrap="square" lIns="91425" tIns="91425" rIns="91425" bIns="91425" anchor="ctr" anchorCtr="0">
            <a:noAutofit/>
          </a:bodyPr>
          <a:lstStyle>
            <a:lvl1pPr lvl="0" algn="ctr">
              <a:lnSpc>
                <a:spcPct val="115000"/>
              </a:lnSpc>
              <a:spcBef>
                <a:spcPts val="0"/>
              </a:spcBef>
              <a:spcAft>
                <a:spcPts val="0"/>
              </a:spcAft>
              <a:buSzPts val="1400"/>
              <a:buNone/>
              <a:defRPr sz="1600">
                <a:solidFill>
                  <a:schemeClr val="accent6"/>
                </a:solidFill>
                <a:latin typeface="Nunito"/>
                <a:ea typeface="Nunito"/>
                <a:cs typeface="Nunito"/>
                <a:sym typeface="Nunito"/>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75"/>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76"/>
        <p:cNvGrpSpPr/>
        <p:nvPr/>
      </p:nvGrpSpPr>
      <p:grpSpPr>
        <a:xfrm>
          <a:off x="0" y="0"/>
          <a:ext cx="0" cy="0"/>
          <a:chOff x="0" y="0"/>
          <a:chExt cx="0" cy="0"/>
        </a:xfrm>
      </p:grpSpPr>
      <p:sp>
        <p:nvSpPr>
          <p:cNvPr id="77" name="Google Shape;77;p13"/>
          <p:cNvSpPr/>
          <p:nvPr/>
        </p:nvSpPr>
        <p:spPr>
          <a:xfrm rot="5400000" flipH="1">
            <a:off x="-792951" y="174252"/>
            <a:ext cx="2370569" cy="1047430"/>
          </a:xfrm>
          <a:custGeom>
            <a:avLst/>
            <a:gdLst/>
            <a:ahLst/>
            <a:cxnLst/>
            <a:rect l="l" t="t" r="r" b="b"/>
            <a:pathLst>
              <a:path w="60247" h="26620" extrusionOk="0">
                <a:moveTo>
                  <a:pt x="40320" y="1"/>
                </a:moveTo>
                <a:cubicBezTo>
                  <a:pt x="38944" y="1"/>
                  <a:pt x="37493" y="382"/>
                  <a:pt x="36007" y="1246"/>
                </a:cubicBezTo>
                <a:cubicBezTo>
                  <a:pt x="33711" y="2398"/>
                  <a:pt x="28158" y="7367"/>
                  <a:pt x="28603" y="10082"/>
                </a:cubicBezTo>
                <a:cubicBezTo>
                  <a:pt x="26918" y="7541"/>
                  <a:pt x="24749" y="6502"/>
                  <a:pt x="22483" y="6502"/>
                </a:cubicBezTo>
                <a:cubicBezTo>
                  <a:pt x="16563" y="6502"/>
                  <a:pt x="9975" y="13587"/>
                  <a:pt x="9577" y="19504"/>
                </a:cubicBezTo>
                <a:cubicBezTo>
                  <a:pt x="8588" y="18792"/>
                  <a:pt x="7472" y="18474"/>
                  <a:pt x="6365" y="18474"/>
                </a:cubicBezTo>
                <a:cubicBezTo>
                  <a:pt x="3148" y="18474"/>
                  <a:pt x="0" y="21157"/>
                  <a:pt x="234" y="24690"/>
                </a:cubicBezTo>
                <a:lnTo>
                  <a:pt x="57758" y="26620"/>
                </a:lnTo>
                <a:cubicBezTo>
                  <a:pt x="60246" y="23276"/>
                  <a:pt x="58718" y="16797"/>
                  <a:pt x="55557" y="14160"/>
                </a:cubicBezTo>
                <a:cubicBezTo>
                  <a:pt x="54744" y="13642"/>
                  <a:pt x="53794" y="13481"/>
                  <a:pt x="52815" y="13481"/>
                </a:cubicBezTo>
                <a:cubicBezTo>
                  <a:pt x="52060" y="13481"/>
                  <a:pt x="51287" y="13577"/>
                  <a:pt x="50545" y="13680"/>
                </a:cubicBezTo>
                <a:cubicBezTo>
                  <a:pt x="51059" y="7542"/>
                  <a:pt x="46438" y="1"/>
                  <a:pt x="40320" y="1"/>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p:nvPr/>
        </p:nvSpPr>
        <p:spPr>
          <a:xfrm rot="-5939537">
            <a:off x="7109511" y="702785"/>
            <a:ext cx="3326693" cy="1161364"/>
          </a:xfrm>
          <a:custGeom>
            <a:avLst/>
            <a:gdLst/>
            <a:ahLst/>
            <a:cxnLst/>
            <a:rect l="l" t="t" r="r" b="b"/>
            <a:pathLst>
              <a:path w="133069" h="46455" extrusionOk="0">
                <a:moveTo>
                  <a:pt x="111807" y="1"/>
                </a:moveTo>
                <a:cubicBezTo>
                  <a:pt x="111574" y="1"/>
                  <a:pt x="111341" y="10"/>
                  <a:pt x="111109" y="29"/>
                </a:cubicBezTo>
                <a:cubicBezTo>
                  <a:pt x="108158" y="256"/>
                  <a:pt x="105442" y="1784"/>
                  <a:pt x="103181" y="3696"/>
                </a:cubicBezTo>
                <a:cubicBezTo>
                  <a:pt x="98378" y="7747"/>
                  <a:pt x="95261" y="13746"/>
                  <a:pt x="94694" y="20007"/>
                </a:cubicBezTo>
                <a:cubicBezTo>
                  <a:pt x="90873" y="16533"/>
                  <a:pt x="85701" y="14653"/>
                  <a:pt x="80544" y="14653"/>
                </a:cubicBezTo>
                <a:cubicBezTo>
                  <a:pt x="78299" y="14653"/>
                  <a:pt x="76057" y="15009"/>
                  <a:pt x="73930" y="15746"/>
                </a:cubicBezTo>
                <a:cubicBezTo>
                  <a:pt x="71407" y="16619"/>
                  <a:pt x="69014" y="18016"/>
                  <a:pt x="67320" y="20068"/>
                </a:cubicBezTo>
                <a:cubicBezTo>
                  <a:pt x="64334" y="23665"/>
                  <a:pt x="63924" y="29175"/>
                  <a:pt x="66351" y="33174"/>
                </a:cubicBezTo>
                <a:cubicBezTo>
                  <a:pt x="64500" y="31510"/>
                  <a:pt x="62327" y="29141"/>
                  <a:pt x="59759" y="29141"/>
                </a:cubicBezTo>
                <a:cubicBezTo>
                  <a:pt x="59456" y="29141"/>
                  <a:pt x="59147" y="29174"/>
                  <a:pt x="58833" y="29245"/>
                </a:cubicBezTo>
                <a:cubicBezTo>
                  <a:pt x="57480" y="29550"/>
                  <a:pt x="56301" y="29987"/>
                  <a:pt x="55262" y="30956"/>
                </a:cubicBezTo>
                <a:cubicBezTo>
                  <a:pt x="54704" y="31470"/>
                  <a:pt x="53112" y="33271"/>
                  <a:pt x="53409" y="34146"/>
                </a:cubicBezTo>
                <a:lnTo>
                  <a:pt x="53409" y="34146"/>
                </a:lnTo>
                <a:cubicBezTo>
                  <a:pt x="51827" y="29556"/>
                  <a:pt x="47375" y="26092"/>
                  <a:pt x="42531" y="25700"/>
                </a:cubicBezTo>
                <a:cubicBezTo>
                  <a:pt x="42212" y="25673"/>
                  <a:pt x="41893" y="25660"/>
                  <a:pt x="41573" y="25660"/>
                </a:cubicBezTo>
                <a:cubicBezTo>
                  <a:pt x="37044" y="25660"/>
                  <a:pt x="32575" y="28278"/>
                  <a:pt x="30429" y="32283"/>
                </a:cubicBezTo>
                <a:cubicBezTo>
                  <a:pt x="28718" y="27542"/>
                  <a:pt x="25339" y="23298"/>
                  <a:pt x="20772" y="21168"/>
                </a:cubicBezTo>
                <a:cubicBezTo>
                  <a:pt x="18798" y="20245"/>
                  <a:pt x="16599" y="19766"/>
                  <a:pt x="14413" y="19766"/>
                </a:cubicBezTo>
                <a:cubicBezTo>
                  <a:pt x="11553" y="19766"/>
                  <a:pt x="8717" y="20586"/>
                  <a:pt x="6435" y="22303"/>
                </a:cubicBezTo>
                <a:cubicBezTo>
                  <a:pt x="1345" y="26136"/>
                  <a:pt x="0" y="33357"/>
                  <a:pt x="960" y="39661"/>
                </a:cubicBezTo>
                <a:lnTo>
                  <a:pt x="128668" y="46455"/>
                </a:lnTo>
                <a:cubicBezTo>
                  <a:pt x="132877" y="39478"/>
                  <a:pt x="133069" y="30860"/>
                  <a:pt x="132859" y="22713"/>
                </a:cubicBezTo>
                <a:cubicBezTo>
                  <a:pt x="132693" y="16165"/>
                  <a:pt x="132091" y="8996"/>
                  <a:pt x="127516" y="4307"/>
                </a:cubicBezTo>
                <a:cubicBezTo>
                  <a:pt x="126328" y="3085"/>
                  <a:pt x="124844" y="2072"/>
                  <a:pt x="123159" y="1810"/>
                </a:cubicBezTo>
                <a:cubicBezTo>
                  <a:pt x="122912" y="1772"/>
                  <a:pt x="122660" y="1752"/>
                  <a:pt x="122408" y="1752"/>
                </a:cubicBezTo>
                <a:cubicBezTo>
                  <a:pt x="120942" y="1752"/>
                  <a:pt x="119458" y="2399"/>
                  <a:pt x="118705" y="3644"/>
                </a:cubicBezTo>
                <a:cubicBezTo>
                  <a:pt x="117362" y="1270"/>
                  <a:pt x="114550" y="1"/>
                  <a:pt x="111807" y="1"/>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txBox="1">
            <a:spLocks noGrp="1"/>
          </p:cNvSpPr>
          <p:nvPr>
            <p:ph type="title" hasCustomPrompt="1"/>
          </p:nvPr>
        </p:nvSpPr>
        <p:spPr>
          <a:xfrm>
            <a:off x="7643199" y="3459848"/>
            <a:ext cx="768900" cy="594000"/>
          </a:xfrm>
          <a:prstGeom prst="rect">
            <a:avLst/>
          </a:prstGeom>
          <a:solidFill>
            <a:schemeClr val="dk1"/>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35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0" name="Google Shape;80;p13"/>
          <p:cNvSpPr txBox="1">
            <a:spLocks noGrp="1"/>
          </p:cNvSpPr>
          <p:nvPr>
            <p:ph type="title" idx="2" hasCustomPrompt="1"/>
          </p:nvPr>
        </p:nvSpPr>
        <p:spPr>
          <a:xfrm>
            <a:off x="713225" y="3459848"/>
            <a:ext cx="768000" cy="594000"/>
          </a:xfrm>
          <a:prstGeom prst="rect">
            <a:avLst/>
          </a:prstGeom>
          <a:solidFill>
            <a:srgbClr val="010B40"/>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35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1" name="Google Shape;81;p13"/>
          <p:cNvSpPr txBox="1">
            <a:spLocks noGrp="1"/>
          </p:cNvSpPr>
          <p:nvPr>
            <p:ph type="title" idx="3" hasCustomPrompt="1"/>
          </p:nvPr>
        </p:nvSpPr>
        <p:spPr>
          <a:xfrm>
            <a:off x="713225" y="1947346"/>
            <a:ext cx="768000" cy="594000"/>
          </a:xfrm>
          <a:prstGeom prst="rect">
            <a:avLst/>
          </a:prstGeom>
          <a:solidFill>
            <a:schemeClr val="dk1"/>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35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2" name="Google Shape;82;p13"/>
          <p:cNvSpPr txBox="1">
            <a:spLocks noGrp="1"/>
          </p:cNvSpPr>
          <p:nvPr>
            <p:ph type="title" idx="4" hasCustomPrompt="1"/>
          </p:nvPr>
        </p:nvSpPr>
        <p:spPr>
          <a:xfrm>
            <a:off x="7662750" y="1947346"/>
            <a:ext cx="768000" cy="594000"/>
          </a:xfrm>
          <a:prstGeom prst="rect">
            <a:avLst/>
          </a:prstGeom>
          <a:solidFill>
            <a:srgbClr val="010B40"/>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35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3" name="Google Shape;83;p13"/>
          <p:cNvSpPr txBox="1">
            <a:spLocks noGrp="1"/>
          </p:cNvSpPr>
          <p:nvPr>
            <p:ph type="subTitle" idx="1"/>
          </p:nvPr>
        </p:nvSpPr>
        <p:spPr>
          <a:xfrm>
            <a:off x="1644913" y="2389875"/>
            <a:ext cx="2118300" cy="59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4" name="Google Shape;84;p13"/>
          <p:cNvSpPr txBox="1">
            <a:spLocks noGrp="1"/>
          </p:cNvSpPr>
          <p:nvPr>
            <p:ph type="subTitle" idx="5"/>
          </p:nvPr>
        </p:nvSpPr>
        <p:spPr>
          <a:xfrm>
            <a:off x="1644913" y="1733725"/>
            <a:ext cx="2118300" cy="699300"/>
          </a:xfrm>
          <a:prstGeom prst="rect">
            <a:avLst/>
          </a:prstGeom>
          <a:noFill/>
          <a:ln>
            <a:noFill/>
          </a:ln>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200">
                <a:solidFill>
                  <a:schemeClr val="accent3"/>
                </a:solidFill>
                <a:latin typeface="Baskervville"/>
                <a:ea typeface="Baskervville"/>
                <a:cs typeface="Baskervville"/>
                <a:sym typeface="Baskervvill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5" name="Google Shape;85;p13"/>
          <p:cNvSpPr txBox="1">
            <a:spLocks noGrp="1"/>
          </p:cNvSpPr>
          <p:nvPr>
            <p:ph type="subTitle" idx="6"/>
          </p:nvPr>
        </p:nvSpPr>
        <p:spPr>
          <a:xfrm>
            <a:off x="5346362" y="2389875"/>
            <a:ext cx="2118300" cy="5940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6" name="Google Shape;86;p13"/>
          <p:cNvSpPr txBox="1">
            <a:spLocks noGrp="1"/>
          </p:cNvSpPr>
          <p:nvPr>
            <p:ph type="subTitle" idx="7"/>
          </p:nvPr>
        </p:nvSpPr>
        <p:spPr>
          <a:xfrm>
            <a:off x="5346362" y="1733725"/>
            <a:ext cx="2118300" cy="699300"/>
          </a:xfrm>
          <a:prstGeom prst="rect">
            <a:avLst/>
          </a:prstGeom>
          <a:noFill/>
          <a:ln>
            <a:noFill/>
          </a:ln>
        </p:spPr>
        <p:txBody>
          <a:bodyPr spcFirstLastPara="1" wrap="square" lIns="91425" tIns="91425" rIns="91425" bIns="91425" anchor="b" anchorCtr="0">
            <a:noAutofit/>
          </a:bodyPr>
          <a:lstStyle>
            <a:lvl1pPr lvl="0" algn="r" rtl="0">
              <a:lnSpc>
                <a:spcPct val="100000"/>
              </a:lnSpc>
              <a:spcBef>
                <a:spcPts val="0"/>
              </a:spcBef>
              <a:spcAft>
                <a:spcPts val="0"/>
              </a:spcAft>
              <a:buSzPts val="2400"/>
              <a:buFont typeface="Bebas Neue"/>
              <a:buNone/>
              <a:defRPr sz="2200">
                <a:solidFill>
                  <a:schemeClr val="accent3"/>
                </a:solidFill>
                <a:latin typeface="Baskervville"/>
                <a:ea typeface="Baskervville"/>
                <a:cs typeface="Baskervville"/>
                <a:sym typeface="Baskervvill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7" name="Google Shape;87;p13"/>
          <p:cNvSpPr txBox="1">
            <a:spLocks noGrp="1"/>
          </p:cNvSpPr>
          <p:nvPr>
            <p:ph type="subTitle" idx="8"/>
          </p:nvPr>
        </p:nvSpPr>
        <p:spPr>
          <a:xfrm>
            <a:off x="1644913" y="3895859"/>
            <a:ext cx="2118300" cy="59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8" name="Google Shape;88;p13"/>
          <p:cNvSpPr txBox="1">
            <a:spLocks noGrp="1"/>
          </p:cNvSpPr>
          <p:nvPr>
            <p:ph type="subTitle" idx="9"/>
          </p:nvPr>
        </p:nvSpPr>
        <p:spPr>
          <a:xfrm>
            <a:off x="1644913" y="3240626"/>
            <a:ext cx="2118300" cy="699300"/>
          </a:xfrm>
          <a:prstGeom prst="rect">
            <a:avLst/>
          </a:prstGeom>
          <a:noFill/>
          <a:ln>
            <a:noFill/>
          </a:ln>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200">
                <a:solidFill>
                  <a:schemeClr val="accent3"/>
                </a:solidFill>
                <a:latin typeface="Baskervville"/>
                <a:ea typeface="Baskervville"/>
                <a:cs typeface="Baskervville"/>
                <a:sym typeface="Baskervvill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9" name="Google Shape;89;p13"/>
          <p:cNvSpPr txBox="1">
            <a:spLocks noGrp="1"/>
          </p:cNvSpPr>
          <p:nvPr>
            <p:ph type="subTitle" idx="13"/>
          </p:nvPr>
        </p:nvSpPr>
        <p:spPr>
          <a:xfrm>
            <a:off x="5346362" y="3895859"/>
            <a:ext cx="2118300" cy="5940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0" name="Google Shape;90;p13"/>
          <p:cNvSpPr txBox="1">
            <a:spLocks noGrp="1"/>
          </p:cNvSpPr>
          <p:nvPr>
            <p:ph type="subTitle" idx="14"/>
          </p:nvPr>
        </p:nvSpPr>
        <p:spPr>
          <a:xfrm>
            <a:off x="5346362" y="3240626"/>
            <a:ext cx="2118300" cy="699300"/>
          </a:xfrm>
          <a:prstGeom prst="rect">
            <a:avLst/>
          </a:prstGeom>
          <a:noFill/>
          <a:ln>
            <a:noFill/>
          </a:ln>
        </p:spPr>
        <p:txBody>
          <a:bodyPr spcFirstLastPara="1" wrap="square" lIns="91425" tIns="91425" rIns="91425" bIns="91425" anchor="b" anchorCtr="0">
            <a:noAutofit/>
          </a:bodyPr>
          <a:lstStyle>
            <a:lvl1pPr lvl="0" algn="r" rtl="0">
              <a:lnSpc>
                <a:spcPct val="100000"/>
              </a:lnSpc>
              <a:spcBef>
                <a:spcPts val="0"/>
              </a:spcBef>
              <a:spcAft>
                <a:spcPts val="0"/>
              </a:spcAft>
              <a:buSzPts val="2400"/>
              <a:buFont typeface="Bebas Neue"/>
              <a:buNone/>
              <a:defRPr sz="2200">
                <a:solidFill>
                  <a:schemeClr val="accent3"/>
                </a:solidFill>
                <a:latin typeface="Baskervville"/>
                <a:ea typeface="Baskervville"/>
                <a:cs typeface="Baskervville"/>
                <a:sym typeface="Baskervvill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91" name="Google Shape;91;p13"/>
          <p:cNvSpPr txBox="1">
            <a:spLocks noGrp="1"/>
          </p:cNvSpPr>
          <p:nvPr>
            <p:ph type="title" idx="15"/>
          </p:nvPr>
        </p:nvSpPr>
        <p:spPr>
          <a:xfrm>
            <a:off x="862038" y="539500"/>
            <a:ext cx="74199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3500">
                <a:solidFill>
                  <a:schemeClr val="accent4"/>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92"/>
        <p:cNvGrpSpPr/>
        <p:nvPr/>
      </p:nvGrpSpPr>
      <p:grpSpPr>
        <a:xfrm>
          <a:off x="0" y="0"/>
          <a:ext cx="0" cy="0"/>
          <a:chOff x="0" y="0"/>
          <a:chExt cx="0" cy="0"/>
        </a:xfrm>
      </p:grpSpPr>
      <p:sp>
        <p:nvSpPr>
          <p:cNvPr id="93" name="Google Shape;93;p14"/>
          <p:cNvSpPr/>
          <p:nvPr/>
        </p:nvSpPr>
        <p:spPr>
          <a:xfrm rot="-10585567" flipH="1">
            <a:off x="5090303" y="-153101"/>
            <a:ext cx="4370572" cy="1385198"/>
          </a:xfrm>
          <a:custGeom>
            <a:avLst/>
            <a:gdLst/>
            <a:ahLst/>
            <a:cxnLst/>
            <a:rect l="l" t="t" r="r" b="b"/>
            <a:pathLst>
              <a:path w="133061" h="46455" extrusionOk="0">
                <a:moveTo>
                  <a:pt x="111807" y="1"/>
                </a:moveTo>
                <a:cubicBezTo>
                  <a:pt x="111574" y="1"/>
                  <a:pt x="111341" y="10"/>
                  <a:pt x="111109" y="28"/>
                </a:cubicBezTo>
                <a:cubicBezTo>
                  <a:pt x="108158" y="255"/>
                  <a:pt x="105434" y="1783"/>
                  <a:pt x="103181" y="3696"/>
                </a:cubicBezTo>
                <a:cubicBezTo>
                  <a:pt x="98370" y="7756"/>
                  <a:pt x="95253" y="13746"/>
                  <a:pt x="94685" y="20006"/>
                </a:cubicBezTo>
                <a:cubicBezTo>
                  <a:pt x="90865" y="16532"/>
                  <a:pt x="85692" y="14657"/>
                  <a:pt x="80534" y="14657"/>
                </a:cubicBezTo>
                <a:cubicBezTo>
                  <a:pt x="78289" y="14657"/>
                  <a:pt x="76048" y="15012"/>
                  <a:pt x="73922" y="15745"/>
                </a:cubicBezTo>
                <a:cubicBezTo>
                  <a:pt x="71407" y="16618"/>
                  <a:pt x="69014" y="18016"/>
                  <a:pt x="67312" y="20076"/>
                </a:cubicBezTo>
                <a:cubicBezTo>
                  <a:pt x="64326" y="23665"/>
                  <a:pt x="63924" y="29183"/>
                  <a:pt x="66343" y="33174"/>
                </a:cubicBezTo>
                <a:cubicBezTo>
                  <a:pt x="64491" y="31510"/>
                  <a:pt x="62319" y="29141"/>
                  <a:pt x="59750" y="29141"/>
                </a:cubicBezTo>
                <a:cubicBezTo>
                  <a:pt x="59447" y="29141"/>
                  <a:pt x="59139" y="29173"/>
                  <a:pt x="58825" y="29244"/>
                </a:cubicBezTo>
                <a:cubicBezTo>
                  <a:pt x="57471" y="29550"/>
                  <a:pt x="56293" y="29987"/>
                  <a:pt x="55262" y="30956"/>
                </a:cubicBezTo>
                <a:cubicBezTo>
                  <a:pt x="54704" y="31479"/>
                  <a:pt x="53100" y="33275"/>
                  <a:pt x="53402" y="34158"/>
                </a:cubicBezTo>
                <a:lnTo>
                  <a:pt x="53402" y="34158"/>
                </a:lnTo>
                <a:cubicBezTo>
                  <a:pt x="51820" y="29557"/>
                  <a:pt x="47368" y="26092"/>
                  <a:pt x="42523" y="25699"/>
                </a:cubicBezTo>
                <a:cubicBezTo>
                  <a:pt x="42209" y="25674"/>
                  <a:pt x="41895" y="25661"/>
                  <a:pt x="41581" y="25661"/>
                </a:cubicBezTo>
                <a:cubicBezTo>
                  <a:pt x="37046" y="25661"/>
                  <a:pt x="32569" y="28273"/>
                  <a:pt x="30421" y="32283"/>
                </a:cubicBezTo>
                <a:cubicBezTo>
                  <a:pt x="28710" y="27542"/>
                  <a:pt x="25331" y="23298"/>
                  <a:pt x="20764" y="21168"/>
                </a:cubicBezTo>
                <a:cubicBezTo>
                  <a:pt x="18789" y="20245"/>
                  <a:pt x="16590" y="19766"/>
                  <a:pt x="14405" y="19766"/>
                </a:cubicBezTo>
                <a:cubicBezTo>
                  <a:pt x="11547" y="19766"/>
                  <a:pt x="8712" y="20585"/>
                  <a:pt x="6435" y="22303"/>
                </a:cubicBezTo>
                <a:cubicBezTo>
                  <a:pt x="1336" y="26136"/>
                  <a:pt x="0" y="33366"/>
                  <a:pt x="961" y="39661"/>
                </a:cubicBezTo>
                <a:lnTo>
                  <a:pt x="128660" y="46454"/>
                </a:lnTo>
                <a:cubicBezTo>
                  <a:pt x="132877" y="39478"/>
                  <a:pt x="133060" y="30868"/>
                  <a:pt x="132860" y="22713"/>
                </a:cubicBezTo>
                <a:cubicBezTo>
                  <a:pt x="132685" y="16173"/>
                  <a:pt x="132082" y="8996"/>
                  <a:pt x="127507" y="4307"/>
                </a:cubicBezTo>
                <a:cubicBezTo>
                  <a:pt x="126320" y="3084"/>
                  <a:pt x="124835" y="2072"/>
                  <a:pt x="123150" y="1810"/>
                </a:cubicBezTo>
                <a:cubicBezTo>
                  <a:pt x="122903" y="1771"/>
                  <a:pt x="122652" y="1752"/>
                  <a:pt x="122400" y="1752"/>
                </a:cubicBezTo>
                <a:cubicBezTo>
                  <a:pt x="120934" y="1752"/>
                  <a:pt x="119450" y="2399"/>
                  <a:pt x="118697" y="3643"/>
                </a:cubicBezTo>
                <a:cubicBezTo>
                  <a:pt x="117353" y="1270"/>
                  <a:pt x="114549" y="1"/>
                  <a:pt x="111807" y="1"/>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4"/>
          <p:cNvSpPr/>
          <p:nvPr/>
        </p:nvSpPr>
        <p:spPr>
          <a:xfrm flipH="1">
            <a:off x="4755753" y="3686650"/>
            <a:ext cx="4623897" cy="1548100"/>
          </a:xfrm>
          <a:custGeom>
            <a:avLst/>
            <a:gdLst/>
            <a:ahLst/>
            <a:cxnLst/>
            <a:rect l="l" t="t" r="r" b="b"/>
            <a:pathLst>
              <a:path w="134240" h="61924" extrusionOk="0">
                <a:moveTo>
                  <a:pt x="9723" y="1"/>
                </a:moveTo>
                <a:cubicBezTo>
                  <a:pt x="8828" y="1"/>
                  <a:pt x="7956" y="162"/>
                  <a:pt x="7195" y="619"/>
                </a:cubicBezTo>
                <a:cubicBezTo>
                  <a:pt x="5170" y="1824"/>
                  <a:pt x="4742" y="4522"/>
                  <a:pt x="4515" y="6871"/>
                </a:cubicBezTo>
                <a:cubicBezTo>
                  <a:pt x="3633" y="16213"/>
                  <a:pt x="2751" y="25556"/>
                  <a:pt x="2192" y="34925"/>
                </a:cubicBezTo>
                <a:cubicBezTo>
                  <a:pt x="1668" y="43683"/>
                  <a:pt x="0" y="53681"/>
                  <a:pt x="3414" y="61923"/>
                </a:cubicBezTo>
                <a:lnTo>
                  <a:pt x="133026" y="61373"/>
                </a:lnTo>
                <a:cubicBezTo>
                  <a:pt x="134239" y="55916"/>
                  <a:pt x="133497" y="49559"/>
                  <a:pt x="129908" y="45115"/>
                </a:cubicBezTo>
                <a:cubicBezTo>
                  <a:pt x="127952" y="43117"/>
                  <a:pt x="125651" y="42266"/>
                  <a:pt x="123329" y="42266"/>
                </a:cubicBezTo>
                <a:cubicBezTo>
                  <a:pt x="117333" y="42266"/>
                  <a:pt x="111199" y="47943"/>
                  <a:pt x="110507" y="54187"/>
                </a:cubicBezTo>
                <a:cubicBezTo>
                  <a:pt x="105963" y="48755"/>
                  <a:pt x="99290" y="46142"/>
                  <a:pt x="92604" y="46142"/>
                </a:cubicBezTo>
                <a:cubicBezTo>
                  <a:pt x="84244" y="46142"/>
                  <a:pt x="75864" y="50227"/>
                  <a:pt x="71599" y="57994"/>
                </a:cubicBezTo>
                <a:cubicBezTo>
                  <a:pt x="70673" y="46517"/>
                  <a:pt x="60862" y="35245"/>
                  <a:pt x="49892" y="35245"/>
                </a:cubicBezTo>
                <a:cubicBezTo>
                  <a:pt x="46699" y="35245"/>
                  <a:pt x="43408" y="36200"/>
                  <a:pt x="40209" y="38383"/>
                </a:cubicBezTo>
                <a:cubicBezTo>
                  <a:pt x="38026" y="22168"/>
                  <a:pt x="29251" y="3972"/>
                  <a:pt x="11963" y="261"/>
                </a:cubicBezTo>
                <a:cubicBezTo>
                  <a:pt x="11235" y="114"/>
                  <a:pt x="10471" y="1"/>
                  <a:pt x="9723" y="1"/>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4"/>
          <p:cNvSpPr txBox="1">
            <a:spLocks noGrp="1"/>
          </p:cNvSpPr>
          <p:nvPr>
            <p:ph type="title"/>
          </p:nvPr>
        </p:nvSpPr>
        <p:spPr>
          <a:xfrm>
            <a:off x="2939425" y="2953913"/>
            <a:ext cx="5491200" cy="5265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3000"/>
              <a:buNone/>
              <a:defRPr sz="25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96" name="Google Shape;96;p14"/>
          <p:cNvSpPr txBox="1">
            <a:spLocks noGrp="1"/>
          </p:cNvSpPr>
          <p:nvPr>
            <p:ph type="subTitle" idx="1"/>
          </p:nvPr>
        </p:nvSpPr>
        <p:spPr>
          <a:xfrm>
            <a:off x="2939525" y="1663088"/>
            <a:ext cx="5491200" cy="1290900"/>
          </a:xfrm>
          <a:prstGeom prst="rect">
            <a:avLst/>
          </a:prstGeom>
          <a:noFill/>
          <a:ln>
            <a:noFill/>
          </a:ln>
        </p:spPr>
        <p:txBody>
          <a:bodyPr spcFirstLastPara="1" wrap="square" lIns="91425" tIns="91425" rIns="91425" bIns="91425" anchor="b" anchorCtr="0">
            <a:noAutofit/>
          </a:bodyPr>
          <a:lstStyle>
            <a:lvl1pPr lvl="0" algn="r" rtl="0">
              <a:spcBef>
                <a:spcPts val="0"/>
              </a:spcBef>
              <a:spcAft>
                <a:spcPts val="0"/>
              </a:spcAft>
              <a:buSzPts val="3000"/>
              <a:buNone/>
              <a:defRPr sz="24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CUSTOM_10">
    <p:spTree>
      <p:nvGrpSpPr>
        <p:cNvPr id="1" name="Shape 97"/>
        <p:cNvGrpSpPr/>
        <p:nvPr/>
      </p:nvGrpSpPr>
      <p:grpSpPr>
        <a:xfrm>
          <a:off x="0" y="0"/>
          <a:ext cx="0" cy="0"/>
          <a:chOff x="0" y="0"/>
          <a:chExt cx="0" cy="0"/>
        </a:xfrm>
      </p:grpSpPr>
      <p:sp>
        <p:nvSpPr>
          <p:cNvPr id="98" name="Google Shape;98;p15"/>
          <p:cNvSpPr/>
          <p:nvPr/>
        </p:nvSpPr>
        <p:spPr>
          <a:xfrm rot="5400000">
            <a:off x="-632358" y="374558"/>
            <a:ext cx="2233940" cy="1064575"/>
          </a:xfrm>
          <a:custGeom>
            <a:avLst/>
            <a:gdLst/>
            <a:ahLst/>
            <a:cxnLst/>
            <a:rect l="l" t="t" r="r" b="b"/>
            <a:pathLst>
              <a:path w="52137" h="42583" extrusionOk="0">
                <a:moveTo>
                  <a:pt x="8015" y="0"/>
                </a:moveTo>
                <a:cubicBezTo>
                  <a:pt x="7755" y="0"/>
                  <a:pt x="7493" y="11"/>
                  <a:pt x="7230" y="34"/>
                </a:cubicBezTo>
                <a:cubicBezTo>
                  <a:pt x="4690" y="191"/>
                  <a:pt x="2315" y="1282"/>
                  <a:pt x="1" y="2348"/>
                </a:cubicBezTo>
                <a:lnTo>
                  <a:pt x="1" y="42583"/>
                </a:lnTo>
                <a:lnTo>
                  <a:pt x="52137" y="42059"/>
                </a:lnTo>
                <a:cubicBezTo>
                  <a:pt x="51709" y="39701"/>
                  <a:pt x="50679" y="37274"/>
                  <a:pt x="48627" y="36025"/>
                </a:cubicBezTo>
                <a:cubicBezTo>
                  <a:pt x="47901" y="35582"/>
                  <a:pt x="47032" y="35362"/>
                  <a:pt x="46171" y="35362"/>
                </a:cubicBezTo>
                <a:cubicBezTo>
                  <a:pt x="44607" y="35362"/>
                  <a:pt x="43071" y="36088"/>
                  <a:pt x="42480" y="37518"/>
                </a:cubicBezTo>
                <a:cubicBezTo>
                  <a:pt x="41642" y="35170"/>
                  <a:pt x="40297" y="32707"/>
                  <a:pt x="38158" y="31310"/>
                </a:cubicBezTo>
                <a:cubicBezTo>
                  <a:pt x="37070" y="31131"/>
                  <a:pt x="35888" y="31012"/>
                  <a:pt x="34701" y="31012"/>
                </a:cubicBezTo>
                <a:cubicBezTo>
                  <a:pt x="32123" y="31012"/>
                  <a:pt x="29523" y="31573"/>
                  <a:pt x="27819" y="33301"/>
                </a:cubicBezTo>
                <a:cubicBezTo>
                  <a:pt x="28352" y="27320"/>
                  <a:pt x="28457" y="20937"/>
                  <a:pt x="25462" y="15742"/>
                </a:cubicBezTo>
                <a:cubicBezTo>
                  <a:pt x="24356" y="13629"/>
                  <a:pt x="22150" y="11602"/>
                  <a:pt x="19742" y="11602"/>
                </a:cubicBezTo>
                <a:cubicBezTo>
                  <a:pt x="19185" y="11602"/>
                  <a:pt x="18617" y="11711"/>
                  <a:pt x="18049" y="11952"/>
                </a:cubicBezTo>
                <a:cubicBezTo>
                  <a:pt x="19154" y="5916"/>
                  <a:pt x="14062" y="0"/>
                  <a:pt x="8015" y="0"/>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5"/>
          <p:cNvSpPr/>
          <p:nvPr/>
        </p:nvSpPr>
        <p:spPr>
          <a:xfrm rot="-5400000">
            <a:off x="7429904" y="358877"/>
            <a:ext cx="2716917" cy="1179425"/>
          </a:xfrm>
          <a:custGeom>
            <a:avLst/>
            <a:gdLst/>
            <a:ahLst/>
            <a:cxnLst/>
            <a:rect l="l" t="t" r="r" b="b"/>
            <a:pathLst>
              <a:path w="79974" h="47177" extrusionOk="0">
                <a:moveTo>
                  <a:pt x="71845" y="0"/>
                </a:moveTo>
                <a:cubicBezTo>
                  <a:pt x="65261" y="0"/>
                  <a:pt x="60277" y="5890"/>
                  <a:pt x="57175" y="11272"/>
                </a:cubicBezTo>
                <a:cubicBezTo>
                  <a:pt x="56485" y="12407"/>
                  <a:pt x="55787" y="13699"/>
                  <a:pt x="56040" y="15009"/>
                </a:cubicBezTo>
                <a:cubicBezTo>
                  <a:pt x="54981" y="9651"/>
                  <a:pt x="50066" y="6460"/>
                  <a:pt x="45370" y="6460"/>
                </a:cubicBezTo>
                <a:cubicBezTo>
                  <a:pt x="41778" y="6460"/>
                  <a:pt x="38314" y="8327"/>
                  <a:pt x="36804" y="12520"/>
                </a:cubicBezTo>
                <a:cubicBezTo>
                  <a:pt x="35765" y="16764"/>
                  <a:pt x="36499" y="21270"/>
                  <a:pt x="36324" y="25609"/>
                </a:cubicBezTo>
                <a:cubicBezTo>
                  <a:pt x="36333" y="27617"/>
                  <a:pt x="36359" y="29696"/>
                  <a:pt x="37206" y="31512"/>
                </a:cubicBezTo>
                <a:cubicBezTo>
                  <a:pt x="35484" y="28153"/>
                  <a:pt x="32142" y="26562"/>
                  <a:pt x="28787" y="26562"/>
                </a:cubicBezTo>
                <a:cubicBezTo>
                  <a:pt x="24658" y="26562"/>
                  <a:pt x="20508" y="28973"/>
                  <a:pt x="19332" y="33468"/>
                </a:cubicBezTo>
                <a:cubicBezTo>
                  <a:pt x="17677" y="31672"/>
                  <a:pt x="15688" y="30927"/>
                  <a:pt x="13643" y="30927"/>
                </a:cubicBezTo>
                <a:cubicBezTo>
                  <a:pt x="9323" y="30927"/>
                  <a:pt x="4755" y="34253"/>
                  <a:pt x="2568" y="38034"/>
                </a:cubicBezTo>
                <a:cubicBezTo>
                  <a:pt x="1188" y="40051"/>
                  <a:pt x="1" y="42479"/>
                  <a:pt x="568" y="44854"/>
                </a:cubicBezTo>
                <a:lnTo>
                  <a:pt x="78593" y="47176"/>
                </a:lnTo>
                <a:cubicBezTo>
                  <a:pt x="79973" y="33895"/>
                  <a:pt x="79929" y="20466"/>
                  <a:pt x="78445" y="7194"/>
                </a:cubicBezTo>
                <a:cubicBezTo>
                  <a:pt x="78227" y="3937"/>
                  <a:pt x="76917" y="349"/>
                  <a:pt x="73302" y="95"/>
                </a:cubicBezTo>
                <a:cubicBezTo>
                  <a:pt x="72808" y="31"/>
                  <a:pt x="72323" y="0"/>
                  <a:pt x="71845" y="0"/>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txBox="1">
            <a:spLocks noGrp="1"/>
          </p:cNvSpPr>
          <p:nvPr>
            <p:ph type="title"/>
          </p:nvPr>
        </p:nvSpPr>
        <p:spPr>
          <a:xfrm>
            <a:off x="862038" y="539500"/>
            <a:ext cx="74199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3500">
                <a:solidFill>
                  <a:schemeClr val="accent4"/>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2">
  <p:cSld name="CUSTOM_10_1">
    <p:spTree>
      <p:nvGrpSpPr>
        <p:cNvPr id="1" name="Shape 101"/>
        <p:cNvGrpSpPr/>
        <p:nvPr/>
      </p:nvGrpSpPr>
      <p:grpSpPr>
        <a:xfrm>
          <a:off x="0" y="0"/>
          <a:ext cx="0" cy="0"/>
          <a:chOff x="0" y="0"/>
          <a:chExt cx="0" cy="0"/>
        </a:xfrm>
      </p:grpSpPr>
      <p:sp>
        <p:nvSpPr>
          <p:cNvPr id="102" name="Google Shape;102;p16"/>
          <p:cNvSpPr/>
          <p:nvPr/>
        </p:nvSpPr>
        <p:spPr>
          <a:xfrm rot="-5400000" flipH="1">
            <a:off x="-826752" y="439045"/>
            <a:ext cx="2392266" cy="887123"/>
          </a:xfrm>
          <a:custGeom>
            <a:avLst/>
            <a:gdLst/>
            <a:ahLst/>
            <a:cxnLst/>
            <a:rect l="l" t="t" r="r" b="b"/>
            <a:pathLst>
              <a:path w="62851" h="23307" extrusionOk="0">
                <a:moveTo>
                  <a:pt x="2262" y="1"/>
                </a:moveTo>
                <a:cubicBezTo>
                  <a:pt x="935" y="3031"/>
                  <a:pt x="1" y="6227"/>
                  <a:pt x="27" y="9449"/>
                </a:cubicBezTo>
                <a:cubicBezTo>
                  <a:pt x="44" y="12679"/>
                  <a:pt x="1057" y="15954"/>
                  <a:pt x="3319" y="18573"/>
                </a:cubicBezTo>
                <a:cubicBezTo>
                  <a:pt x="5589" y="21193"/>
                  <a:pt x="9177" y="23087"/>
                  <a:pt x="13037" y="23288"/>
                </a:cubicBezTo>
                <a:cubicBezTo>
                  <a:pt x="13257" y="23300"/>
                  <a:pt x="13479" y="23306"/>
                  <a:pt x="13700" y="23306"/>
                </a:cubicBezTo>
                <a:cubicBezTo>
                  <a:pt x="17350" y="23306"/>
                  <a:pt x="21034" y="21693"/>
                  <a:pt x="22746" y="19001"/>
                </a:cubicBezTo>
                <a:cubicBezTo>
                  <a:pt x="23803" y="21105"/>
                  <a:pt x="26422" y="22598"/>
                  <a:pt x="29155" y="22642"/>
                </a:cubicBezTo>
                <a:cubicBezTo>
                  <a:pt x="29205" y="22643"/>
                  <a:pt x="29254" y="22643"/>
                  <a:pt x="29304" y="22643"/>
                </a:cubicBezTo>
                <a:cubicBezTo>
                  <a:pt x="31985" y="22643"/>
                  <a:pt x="34599" y="21260"/>
                  <a:pt x="35739" y="19237"/>
                </a:cubicBezTo>
                <a:cubicBezTo>
                  <a:pt x="36213" y="19533"/>
                  <a:pt x="36804" y="19670"/>
                  <a:pt x="37404" y="19670"/>
                </a:cubicBezTo>
                <a:cubicBezTo>
                  <a:pt x="37865" y="19670"/>
                  <a:pt x="38330" y="19589"/>
                  <a:pt x="38751" y="19437"/>
                </a:cubicBezTo>
                <a:cubicBezTo>
                  <a:pt x="39720" y="19097"/>
                  <a:pt x="40489" y="18433"/>
                  <a:pt x="41074" y="17700"/>
                </a:cubicBezTo>
                <a:cubicBezTo>
                  <a:pt x="43012" y="15255"/>
                  <a:pt x="43065" y="12094"/>
                  <a:pt x="42576" y="9187"/>
                </a:cubicBezTo>
                <a:lnTo>
                  <a:pt x="42576" y="9187"/>
                </a:lnTo>
                <a:cubicBezTo>
                  <a:pt x="43134" y="11544"/>
                  <a:pt x="44628" y="13910"/>
                  <a:pt x="47212" y="14976"/>
                </a:cubicBezTo>
                <a:cubicBezTo>
                  <a:pt x="47973" y="15289"/>
                  <a:pt x="48833" y="15441"/>
                  <a:pt x="49692" y="15441"/>
                </a:cubicBezTo>
                <a:cubicBezTo>
                  <a:pt x="51751" y="15441"/>
                  <a:pt x="53805" y="14569"/>
                  <a:pt x="54477" y="12967"/>
                </a:cubicBezTo>
                <a:lnTo>
                  <a:pt x="54477" y="12967"/>
                </a:lnTo>
                <a:cubicBezTo>
                  <a:pt x="54267" y="14015"/>
                  <a:pt x="54826" y="15142"/>
                  <a:pt x="55856" y="15761"/>
                </a:cubicBezTo>
                <a:cubicBezTo>
                  <a:pt x="56434" y="16101"/>
                  <a:pt x="57144" y="16277"/>
                  <a:pt x="57851" y="16277"/>
                </a:cubicBezTo>
                <a:cubicBezTo>
                  <a:pt x="58416" y="16277"/>
                  <a:pt x="58979" y="16165"/>
                  <a:pt x="59471" y="15936"/>
                </a:cubicBezTo>
                <a:cubicBezTo>
                  <a:pt x="61148" y="15168"/>
                  <a:pt x="61733" y="13430"/>
                  <a:pt x="62047" y="11867"/>
                </a:cubicBezTo>
                <a:cubicBezTo>
                  <a:pt x="62711" y="8584"/>
                  <a:pt x="62850" y="5240"/>
                  <a:pt x="62475" y="1931"/>
                </a:cubicBezTo>
                <a:lnTo>
                  <a:pt x="2262" y="1"/>
                </a:ln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6"/>
          <p:cNvSpPr/>
          <p:nvPr/>
        </p:nvSpPr>
        <p:spPr>
          <a:xfrm rot="-5529712">
            <a:off x="7512210" y="125930"/>
            <a:ext cx="2679133" cy="1183769"/>
          </a:xfrm>
          <a:custGeom>
            <a:avLst/>
            <a:gdLst/>
            <a:ahLst/>
            <a:cxnLst/>
            <a:rect l="l" t="t" r="r" b="b"/>
            <a:pathLst>
              <a:path w="60247" h="26620" extrusionOk="0">
                <a:moveTo>
                  <a:pt x="40320" y="1"/>
                </a:moveTo>
                <a:cubicBezTo>
                  <a:pt x="38944" y="1"/>
                  <a:pt x="37493" y="382"/>
                  <a:pt x="36007" y="1246"/>
                </a:cubicBezTo>
                <a:cubicBezTo>
                  <a:pt x="33711" y="2398"/>
                  <a:pt x="28158" y="7367"/>
                  <a:pt x="28603" y="10082"/>
                </a:cubicBezTo>
                <a:cubicBezTo>
                  <a:pt x="26918" y="7541"/>
                  <a:pt x="24749" y="6502"/>
                  <a:pt x="22483" y="6502"/>
                </a:cubicBezTo>
                <a:cubicBezTo>
                  <a:pt x="16563" y="6502"/>
                  <a:pt x="9975" y="13587"/>
                  <a:pt x="9577" y="19504"/>
                </a:cubicBezTo>
                <a:cubicBezTo>
                  <a:pt x="8588" y="18792"/>
                  <a:pt x="7472" y="18474"/>
                  <a:pt x="6365" y="18474"/>
                </a:cubicBezTo>
                <a:cubicBezTo>
                  <a:pt x="3148" y="18474"/>
                  <a:pt x="0" y="21157"/>
                  <a:pt x="234" y="24690"/>
                </a:cubicBezTo>
                <a:lnTo>
                  <a:pt x="57758" y="26620"/>
                </a:lnTo>
                <a:cubicBezTo>
                  <a:pt x="60246" y="23276"/>
                  <a:pt x="58718" y="16797"/>
                  <a:pt x="55557" y="14160"/>
                </a:cubicBezTo>
                <a:cubicBezTo>
                  <a:pt x="54744" y="13642"/>
                  <a:pt x="53794" y="13481"/>
                  <a:pt x="52815" y="13481"/>
                </a:cubicBezTo>
                <a:cubicBezTo>
                  <a:pt x="52060" y="13481"/>
                  <a:pt x="51287" y="13577"/>
                  <a:pt x="50545" y="13680"/>
                </a:cubicBezTo>
                <a:cubicBezTo>
                  <a:pt x="51059" y="7542"/>
                  <a:pt x="46438" y="1"/>
                  <a:pt x="40320" y="1"/>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6"/>
          <p:cNvSpPr txBox="1">
            <a:spLocks noGrp="1"/>
          </p:cNvSpPr>
          <p:nvPr>
            <p:ph type="title"/>
          </p:nvPr>
        </p:nvSpPr>
        <p:spPr>
          <a:xfrm>
            <a:off x="862038" y="539500"/>
            <a:ext cx="74199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3500">
                <a:solidFill>
                  <a:schemeClr val="accent4"/>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3">
  <p:cSld name="CUSTOM_14">
    <p:spTree>
      <p:nvGrpSpPr>
        <p:cNvPr id="1" name="Shape 105"/>
        <p:cNvGrpSpPr/>
        <p:nvPr/>
      </p:nvGrpSpPr>
      <p:grpSpPr>
        <a:xfrm>
          <a:off x="0" y="0"/>
          <a:ext cx="0" cy="0"/>
          <a:chOff x="0" y="0"/>
          <a:chExt cx="0" cy="0"/>
        </a:xfrm>
      </p:grpSpPr>
      <p:sp>
        <p:nvSpPr>
          <p:cNvPr id="106" name="Google Shape;106;p17"/>
          <p:cNvSpPr/>
          <p:nvPr/>
        </p:nvSpPr>
        <p:spPr>
          <a:xfrm rot="5008140">
            <a:off x="-742650" y="46128"/>
            <a:ext cx="2204350" cy="986747"/>
          </a:xfrm>
          <a:custGeom>
            <a:avLst/>
            <a:gdLst/>
            <a:ahLst/>
            <a:cxnLst/>
            <a:rect l="l" t="t" r="r" b="b"/>
            <a:pathLst>
              <a:path w="53289" h="34507" extrusionOk="0">
                <a:moveTo>
                  <a:pt x="18668" y="1"/>
                </a:moveTo>
                <a:cubicBezTo>
                  <a:pt x="15099" y="1"/>
                  <a:pt x="11249" y="1464"/>
                  <a:pt x="8121" y="4085"/>
                </a:cubicBezTo>
                <a:cubicBezTo>
                  <a:pt x="1624" y="10075"/>
                  <a:pt x="0" y="20326"/>
                  <a:pt x="1528" y="28735"/>
                </a:cubicBezTo>
                <a:lnTo>
                  <a:pt x="51612" y="34506"/>
                </a:lnTo>
                <a:cubicBezTo>
                  <a:pt x="53289" y="31651"/>
                  <a:pt x="52066" y="26988"/>
                  <a:pt x="48356" y="26866"/>
                </a:cubicBezTo>
                <a:cubicBezTo>
                  <a:pt x="50236" y="21388"/>
                  <a:pt x="45499" y="16005"/>
                  <a:pt x="40264" y="16005"/>
                </a:cubicBezTo>
                <a:cubicBezTo>
                  <a:pt x="39107" y="16005"/>
                  <a:pt x="37926" y="16268"/>
                  <a:pt x="36786" y="16851"/>
                </a:cubicBezTo>
                <a:cubicBezTo>
                  <a:pt x="39021" y="12899"/>
                  <a:pt x="35727" y="8426"/>
                  <a:pt x="31780" y="8426"/>
                </a:cubicBezTo>
                <a:cubicBezTo>
                  <a:pt x="30930" y="8426"/>
                  <a:pt x="30051" y="8633"/>
                  <a:pt x="29190" y="9097"/>
                </a:cubicBezTo>
                <a:cubicBezTo>
                  <a:pt x="27951" y="2768"/>
                  <a:pt x="23575" y="1"/>
                  <a:pt x="18668" y="1"/>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7"/>
          <p:cNvSpPr/>
          <p:nvPr/>
        </p:nvSpPr>
        <p:spPr>
          <a:xfrm rot="-5400000">
            <a:off x="7597346" y="290524"/>
            <a:ext cx="2370569" cy="1047430"/>
          </a:xfrm>
          <a:custGeom>
            <a:avLst/>
            <a:gdLst/>
            <a:ahLst/>
            <a:cxnLst/>
            <a:rect l="l" t="t" r="r" b="b"/>
            <a:pathLst>
              <a:path w="60247" h="26620" extrusionOk="0">
                <a:moveTo>
                  <a:pt x="40320" y="1"/>
                </a:moveTo>
                <a:cubicBezTo>
                  <a:pt x="38944" y="1"/>
                  <a:pt x="37493" y="382"/>
                  <a:pt x="36007" y="1246"/>
                </a:cubicBezTo>
                <a:cubicBezTo>
                  <a:pt x="33711" y="2398"/>
                  <a:pt x="28158" y="7367"/>
                  <a:pt x="28603" y="10082"/>
                </a:cubicBezTo>
                <a:cubicBezTo>
                  <a:pt x="26918" y="7541"/>
                  <a:pt x="24749" y="6502"/>
                  <a:pt x="22483" y="6502"/>
                </a:cubicBezTo>
                <a:cubicBezTo>
                  <a:pt x="16563" y="6502"/>
                  <a:pt x="9975" y="13587"/>
                  <a:pt x="9577" y="19504"/>
                </a:cubicBezTo>
                <a:cubicBezTo>
                  <a:pt x="8588" y="18792"/>
                  <a:pt x="7472" y="18474"/>
                  <a:pt x="6365" y="18474"/>
                </a:cubicBezTo>
                <a:cubicBezTo>
                  <a:pt x="3148" y="18474"/>
                  <a:pt x="0" y="21157"/>
                  <a:pt x="234" y="24690"/>
                </a:cubicBezTo>
                <a:lnTo>
                  <a:pt x="57758" y="26620"/>
                </a:lnTo>
                <a:cubicBezTo>
                  <a:pt x="60246" y="23276"/>
                  <a:pt x="58718" y="16797"/>
                  <a:pt x="55557" y="14160"/>
                </a:cubicBezTo>
                <a:cubicBezTo>
                  <a:pt x="54744" y="13642"/>
                  <a:pt x="53794" y="13481"/>
                  <a:pt x="52815" y="13481"/>
                </a:cubicBezTo>
                <a:cubicBezTo>
                  <a:pt x="52060" y="13481"/>
                  <a:pt x="51287" y="13577"/>
                  <a:pt x="50545" y="13680"/>
                </a:cubicBezTo>
                <a:cubicBezTo>
                  <a:pt x="51059" y="7542"/>
                  <a:pt x="46438" y="1"/>
                  <a:pt x="40320" y="1"/>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7"/>
          <p:cNvSpPr txBox="1">
            <a:spLocks noGrp="1"/>
          </p:cNvSpPr>
          <p:nvPr>
            <p:ph type="title"/>
          </p:nvPr>
        </p:nvSpPr>
        <p:spPr>
          <a:xfrm>
            <a:off x="862038" y="539500"/>
            <a:ext cx="74199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3500">
                <a:solidFill>
                  <a:schemeClr val="accent4"/>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4">
  <p:cSld name="CUSTOM_15">
    <p:spTree>
      <p:nvGrpSpPr>
        <p:cNvPr id="1" name="Shape 109"/>
        <p:cNvGrpSpPr/>
        <p:nvPr/>
      </p:nvGrpSpPr>
      <p:grpSpPr>
        <a:xfrm>
          <a:off x="0" y="0"/>
          <a:ext cx="0" cy="0"/>
          <a:chOff x="0" y="0"/>
          <a:chExt cx="0" cy="0"/>
        </a:xfrm>
      </p:grpSpPr>
      <p:sp>
        <p:nvSpPr>
          <p:cNvPr id="110" name="Google Shape;110;p18"/>
          <p:cNvSpPr/>
          <p:nvPr/>
        </p:nvSpPr>
        <p:spPr>
          <a:xfrm rot="-5400000" flipH="1">
            <a:off x="-870659" y="571833"/>
            <a:ext cx="2392266" cy="887123"/>
          </a:xfrm>
          <a:custGeom>
            <a:avLst/>
            <a:gdLst/>
            <a:ahLst/>
            <a:cxnLst/>
            <a:rect l="l" t="t" r="r" b="b"/>
            <a:pathLst>
              <a:path w="62851" h="23307" extrusionOk="0">
                <a:moveTo>
                  <a:pt x="2262" y="1"/>
                </a:moveTo>
                <a:cubicBezTo>
                  <a:pt x="935" y="3031"/>
                  <a:pt x="1" y="6227"/>
                  <a:pt x="27" y="9449"/>
                </a:cubicBezTo>
                <a:cubicBezTo>
                  <a:pt x="44" y="12679"/>
                  <a:pt x="1057" y="15954"/>
                  <a:pt x="3319" y="18573"/>
                </a:cubicBezTo>
                <a:cubicBezTo>
                  <a:pt x="5589" y="21193"/>
                  <a:pt x="9177" y="23087"/>
                  <a:pt x="13037" y="23288"/>
                </a:cubicBezTo>
                <a:cubicBezTo>
                  <a:pt x="13257" y="23300"/>
                  <a:pt x="13479" y="23306"/>
                  <a:pt x="13700" y="23306"/>
                </a:cubicBezTo>
                <a:cubicBezTo>
                  <a:pt x="17350" y="23306"/>
                  <a:pt x="21034" y="21693"/>
                  <a:pt x="22746" y="19001"/>
                </a:cubicBezTo>
                <a:cubicBezTo>
                  <a:pt x="23803" y="21105"/>
                  <a:pt x="26422" y="22598"/>
                  <a:pt x="29155" y="22642"/>
                </a:cubicBezTo>
                <a:cubicBezTo>
                  <a:pt x="29205" y="22643"/>
                  <a:pt x="29254" y="22643"/>
                  <a:pt x="29304" y="22643"/>
                </a:cubicBezTo>
                <a:cubicBezTo>
                  <a:pt x="31985" y="22643"/>
                  <a:pt x="34599" y="21260"/>
                  <a:pt x="35739" y="19237"/>
                </a:cubicBezTo>
                <a:cubicBezTo>
                  <a:pt x="36213" y="19533"/>
                  <a:pt x="36804" y="19670"/>
                  <a:pt x="37404" y="19670"/>
                </a:cubicBezTo>
                <a:cubicBezTo>
                  <a:pt x="37865" y="19670"/>
                  <a:pt x="38330" y="19589"/>
                  <a:pt x="38751" y="19437"/>
                </a:cubicBezTo>
                <a:cubicBezTo>
                  <a:pt x="39720" y="19097"/>
                  <a:pt x="40489" y="18433"/>
                  <a:pt x="41074" y="17700"/>
                </a:cubicBezTo>
                <a:cubicBezTo>
                  <a:pt x="43012" y="15255"/>
                  <a:pt x="43065" y="12094"/>
                  <a:pt x="42576" y="9187"/>
                </a:cubicBezTo>
                <a:lnTo>
                  <a:pt x="42576" y="9187"/>
                </a:lnTo>
                <a:cubicBezTo>
                  <a:pt x="43134" y="11544"/>
                  <a:pt x="44628" y="13910"/>
                  <a:pt x="47212" y="14976"/>
                </a:cubicBezTo>
                <a:cubicBezTo>
                  <a:pt x="47973" y="15289"/>
                  <a:pt x="48833" y="15441"/>
                  <a:pt x="49692" y="15441"/>
                </a:cubicBezTo>
                <a:cubicBezTo>
                  <a:pt x="51751" y="15441"/>
                  <a:pt x="53805" y="14569"/>
                  <a:pt x="54477" y="12967"/>
                </a:cubicBezTo>
                <a:lnTo>
                  <a:pt x="54477" y="12967"/>
                </a:lnTo>
                <a:cubicBezTo>
                  <a:pt x="54267" y="14015"/>
                  <a:pt x="54826" y="15142"/>
                  <a:pt x="55856" y="15761"/>
                </a:cubicBezTo>
                <a:cubicBezTo>
                  <a:pt x="56434" y="16101"/>
                  <a:pt x="57144" y="16277"/>
                  <a:pt x="57851" y="16277"/>
                </a:cubicBezTo>
                <a:cubicBezTo>
                  <a:pt x="58416" y="16277"/>
                  <a:pt x="58979" y="16165"/>
                  <a:pt x="59471" y="15936"/>
                </a:cubicBezTo>
                <a:cubicBezTo>
                  <a:pt x="61148" y="15168"/>
                  <a:pt x="61733" y="13430"/>
                  <a:pt x="62047" y="11867"/>
                </a:cubicBezTo>
                <a:cubicBezTo>
                  <a:pt x="62711" y="8584"/>
                  <a:pt x="62850" y="5240"/>
                  <a:pt x="62475" y="1931"/>
                </a:cubicBezTo>
                <a:lnTo>
                  <a:pt x="2262" y="1"/>
                </a:ln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8"/>
          <p:cNvSpPr/>
          <p:nvPr/>
        </p:nvSpPr>
        <p:spPr>
          <a:xfrm rot="-5400000">
            <a:off x="7542266" y="571858"/>
            <a:ext cx="2567222" cy="887046"/>
          </a:xfrm>
          <a:custGeom>
            <a:avLst/>
            <a:gdLst/>
            <a:ahLst/>
            <a:cxnLst/>
            <a:rect l="l" t="t" r="r" b="b"/>
            <a:pathLst>
              <a:path w="79982" h="47177" extrusionOk="0">
                <a:moveTo>
                  <a:pt x="71847" y="1"/>
                </a:moveTo>
                <a:cubicBezTo>
                  <a:pt x="65269" y="1"/>
                  <a:pt x="60277" y="5891"/>
                  <a:pt x="57184" y="11273"/>
                </a:cubicBezTo>
                <a:cubicBezTo>
                  <a:pt x="56485" y="12416"/>
                  <a:pt x="55795" y="13700"/>
                  <a:pt x="56040" y="15010"/>
                </a:cubicBezTo>
                <a:cubicBezTo>
                  <a:pt x="54981" y="9653"/>
                  <a:pt x="50068" y="6462"/>
                  <a:pt x="45373" y="6462"/>
                </a:cubicBezTo>
                <a:cubicBezTo>
                  <a:pt x="41780" y="6462"/>
                  <a:pt x="38315" y="8332"/>
                  <a:pt x="36804" y="12530"/>
                </a:cubicBezTo>
                <a:cubicBezTo>
                  <a:pt x="35765" y="16765"/>
                  <a:pt x="36499" y="21270"/>
                  <a:pt x="36324" y="25610"/>
                </a:cubicBezTo>
                <a:cubicBezTo>
                  <a:pt x="36333" y="27618"/>
                  <a:pt x="36359" y="29696"/>
                  <a:pt x="37206" y="31521"/>
                </a:cubicBezTo>
                <a:cubicBezTo>
                  <a:pt x="35484" y="28163"/>
                  <a:pt x="32142" y="26571"/>
                  <a:pt x="28787" y="26571"/>
                </a:cubicBezTo>
                <a:cubicBezTo>
                  <a:pt x="24658" y="26571"/>
                  <a:pt x="20508" y="28982"/>
                  <a:pt x="19332" y="33477"/>
                </a:cubicBezTo>
                <a:cubicBezTo>
                  <a:pt x="17680" y="31681"/>
                  <a:pt x="15692" y="30936"/>
                  <a:pt x="13647" y="30936"/>
                </a:cubicBezTo>
                <a:cubicBezTo>
                  <a:pt x="9330" y="30936"/>
                  <a:pt x="4760" y="34260"/>
                  <a:pt x="2568" y="38035"/>
                </a:cubicBezTo>
                <a:cubicBezTo>
                  <a:pt x="1188" y="40052"/>
                  <a:pt x="1" y="42479"/>
                  <a:pt x="568" y="44863"/>
                </a:cubicBezTo>
                <a:lnTo>
                  <a:pt x="78593" y="47177"/>
                </a:lnTo>
                <a:cubicBezTo>
                  <a:pt x="79982" y="33896"/>
                  <a:pt x="79929" y="20467"/>
                  <a:pt x="78445" y="7195"/>
                </a:cubicBezTo>
                <a:cubicBezTo>
                  <a:pt x="78235" y="3938"/>
                  <a:pt x="76926" y="349"/>
                  <a:pt x="73302" y="96"/>
                </a:cubicBezTo>
                <a:cubicBezTo>
                  <a:pt x="72809" y="32"/>
                  <a:pt x="72324" y="1"/>
                  <a:pt x="718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8"/>
          <p:cNvSpPr txBox="1">
            <a:spLocks noGrp="1"/>
          </p:cNvSpPr>
          <p:nvPr>
            <p:ph type="title"/>
          </p:nvPr>
        </p:nvSpPr>
        <p:spPr>
          <a:xfrm>
            <a:off x="862038" y="539500"/>
            <a:ext cx="74199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3500">
                <a:solidFill>
                  <a:schemeClr val="accent4"/>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5">
  <p:cSld name="CUSTOM_16">
    <p:spTree>
      <p:nvGrpSpPr>
        <p:cNvPr id="1" name="Shape 113"/>
        <p:cNvGrpSpPr/>
        <p:nvPr/>
      </p:nvGrpSpPr>
      <p:grpSpPr>
        <a:xfrm>
          <a:off x="0" y="0"/>
          <a:ext cx="0" cy="0"/>
          <a:chOff x="0" y="0"/>
          <a:chExt cx="0" cy="0"/>
        </a:xfrm>
      </p:grpSpPr>
      <p:sp>
        <p:nvSpPr>
          <p:cNvPr id="114" name="Google Shape;114;p19"/>
          <p:cNvSpPr/>
          <p:nvPr/>
        </p:nvSpPr>
        <p:spPr>
          <a:xfrm rot="-5400000" flipH="1">
            <a:off x="7298089" y="221405"/>
            <a:ext cx="2540897" cy="1210741"/>
          </a:xfrm>
          <a:custGeom>
            <a:avLst/>
            <a:gdLst/>
            <a:ahLst/>
            <a:cxnLst/>
            <a:rect l="l" t="t" r="r" b="b"/>
            <a:pathLst>
              <a:path w="52137" h="42583" extrusionOk="0">
                <a:moveTo>
                  <a:pt x="8015" y="0"/>
                </a:moveTo>
                <a:cubicBezTo>
                  <a:pt x="7755" y="0"/>
                  <a:pt x="7493" y="11"/>
                  <a:pt x="7230" y="34"/>
                </a:cubicBezTo>
                <a:cubicBezTo>
                  <a:pt x="4690" y="191"/>
                  <a:pt x="2315" y="1282"/>
                  <a:pt x="1" y="2348"/>
                </a:cubicBezTo>
                <a:lnTo>
                  <a:pt x="1" y="42583"/>
                </a:lnTo>
                <a:lnTo>
                  <a:pt x="52137" y="42059"/>
                </a:lnTo>
                <a:cubicBezTo>
                  <a:pt x="51709" y="39701"/>
                  <a:pt x="50679" y="37274"/>
                  <a:pt x="48627" y="36025"/>
                </a:cubicBezTo>
                <a:cubicBezTo>
                  <a:pt x="47901" y="35582"/>
                  <a:pt x="47032" y="35362"/>
                  <a:pt x="46171" y="35362"/>
                </a:cubicBezTo>
                <a:cubicBezTo>
                  <a:pt x="44607" y="35362"/>
                  <a:pt x="43071" y="36088"/>
                  <a:pt x="42480" y="37518"/>
                </a:cubicBezTo>
                <a:cubicBezTo>
                  <a:pt x="41642" y="35170"/>
                  <a:pt x="40297" y="32707"/>
                  <a:pt x="38158" y="31310"/>
                </a:cubicBezTo>
                <a:cubicBezTo>
                  <a:pt x="37070" y="31131"/>
                  <a:pt x="35888" y="31012"/>
                  <a:pt x="34701" y="31012"/>
                </a:cubicBezTo>
                <a:cubicBezTo>
                  <a:pt x="32123" y="31012"/>
                  <a:pt x="29523" y="31573"/>
                  <a:pt x="27819" y="33301"/>
                </a:cubicBezTo>
                <a:cubicBezTo>
                  <a:pt x="28352" y="27320"/>
                  <a:pt x="28457" y="20937"/>
                  <a:pt x="25462" y="15742"/>
                </a:cubicBezTo>
                <a:cubicBezTo>
                  <a:pt x="24356" y="13629"/>
                  <a:pt x="22150" y="11602"/>
                  <a:pt x="19742" y="11602"/>
                </a:cubicBezTo>
                <a:cubicBezTo>
                  <a:pt x="19185" y="11602"/>
                  <a:pt x="18617" y="11711"/>
                  <a:pt x="18049" y="11952"/>
                </a:cubicBezTo>
                <a:cubicBezTo>
                  <a:pt x="19154" y="5916"/>
                  <a:pt x="14062" y="0"/>
                  <a:pt x="8015" y="0"/>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9"/>
          <p:cNvSpPr/>
          <p:nvPr/>
        </p:nvSpPr>
        <p:spPr>
          <a:xfrm rot="5400000" flipH="1">
            <a:off x="-1109454" y="442220"/>
            <a:ext cx="2934646" cy="951914"/>
          </a:xfrm>
          <a:custGeom>
            <a:avLst/>
            <a:gdLst/>
            <a:ahLst/>
            <a:cxnLst/>
            <a:rect l="l" t="t" r="r" b="b"/>
            <a:pathLst>
              <a:path w="79974" h="47177" extrusionOk="0">
                <a:moveTo>
                  <a:pt x="71845" y="0"/>
                </a:moveTo>
                <a:cubicBezTo>
                  <a:pt x="65261" y="0"/>
                  <a:pt x="60277" y="5890"/>
                  <a:pt x="57175" y="11272"/>
                </a:cubicBezTo>
                <a:cubicBezTo>
                  <a:pt x="56485" y="12407"/>
                  <a:pt x="55787" y="13699"/>
                  <a:pt x="56040" y="15009"/>
                </a:cubicBezTo>
                <a:cubicBezTo>
                  <a:pt x="54981" y="9651"/>
                  <a:pt x="50066" y="6460"/>
                  <a:pt x="45370" y="6460"/>
                </a:cubicBezTo>
                <a:cubicBezTo>
                  <a:pt x="41778" y="6460"/>
                  <a:pt x="38314" y="8327"/>
                  <a:pt x="36804" y="12520"/>
                </a:cubicBezTo>
                <a:cubicBezTo>
                  <a:pt x="35765" y="16764"/>
                  <a:pt x="36499" y="21270"/>
                  <a:pt x="36324" y="25609"/>
                </a:cubicBezTo>
                <a:cubicBezTo>
                  <a:pt x="36333" y="27617"/>
                  <a:pt x="36359" y="29696"/>
                  <a:pt x="37206" y="31512"/>
                </a:cubicBezTo>
                <a:cubicBezTo>
                  <a:pt x="35484" y="28153"/>
                  <a:pt x="32142" y="26562"/>
                  <a:pt x="28787" y="26562"/>
                </a:cubicBezTo>
                <a:cubicBezTo>
                  <a:pt x="24658" y="26562"/>
                  <a:pt x="20508" y="28973"/>
                  <a:pt x="19332" y="33468"/>
                </a:cubicBezTo>
                <a:cubicBezTo>
                  <a:pt x="17677" y="31672"/>
                  <a:pt x="15688" y="30927"/>
                  <a:pt x="13643" y="30927"/>
                </a:cubicBezTo>
                <a:cubicBezTo>
                  <a:pt x="9323" y="30927"/>
                  <a:pt x="4755" y="34253"/>
                  <a:pt x="2568" y="38034"/>
                </a:cubicBezTo>
                <a:cubicBezTo>
                  <a:pt x="1188" y="40051"/>
                  <a:pt x="1" y="42479"/>
                  <a:pt x="568" y="44854"/>
                </a:cubicBezTo>
                <a:lnTo>
                  <a:pt x="78593" y="47176"/>
                </a:lnTo>
                <a:cubicBezTo>
                  <a:pt x="79973" y="33895"/>
                  <a:pt x="79929" y="20466"/>
                  <a:pt x="78445" y="7194"/>
                </a:cubicBezTo>
                <a:cubicBezTo>
                  <a:pt x="78227" y="3937"/>
                  <a:pt x="76917" y="349"/>
                  <a:pt x="73302" y="95"/>
                </a:cubicBezTo>
                <a:cubicBezTo>
                  <a:pt x="72808" y="31"/>
                  <a:pt x="72323" y="0"/>
                  <a:pt x="71845" y="0"/>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9"/>
          <p:cNvSpPr txBox="1">
            <a:spLocks noGrp="1"/>
          </p:cNvSpPr>
          <p:nvPr>
            <p:ph type="title"/>
          </p:nvPr>
        </p:nvSpPr>
        <p:spPr>
          <a:xfrm>
            <a:off x="862038" y="539500"/>
            <a:ext cx="74199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3500">
                <a:solidFill>
                  <a:schemeClr val="accent4"/>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6">
  <p:cSld name="CUSTOM_17">
    <p:spTree>
      <p:nvGrpSpPr>
        <p:cNvPr id="1" name="Shape 117"/>
        <p:cNvGrpSpPr/>
        <p:nvPr/>
      </p:nvGrpSpPr>
      <p:grpSpPr>
        <a:xfrm>
          <a:off x="0" y="0"/>
          <a:ext cx="0" cy="0"/>
          <a:chOff x="0" y="0"/>
          <a:chExt cx="0" cy="0"/>
        </a:xfrm>
      </p:grpSpPr>
      <p:sp>
        <p:nvSpPr>
          <p:cNvPr id="118" name="Google Shape;118;p20"/>
          <p:cNvSpPr/>
          <p:nvPr/>
        </p:nvSpPr>
        <p:spPr>
          <a:xfrm rot="-5595381">
            <a:off x="7345556" y="350252"/>
            <a:ext cx="2821253" cy="951201"/>
          </a:xfrm>
          <a:custGeom>
            <a:avLst/>
            <a:gdLst/>
            <a:ahLst/>
            <a:cxnLst/>
            <a:rect l="l" t="t" r="r" b="b"/>
            <a:pathLst>
              <a:path w="60247" h="26620" extrusionOk="0">
                <a:moveTo>
                  <a:pt x="40320" y="1"/>
                </a:moveTo>
                <a:cubicBezTo>
                  <a:pt x="38944" y="1"/>
                  <a:pt x="37493" y="382"/>
                  <a:pt x="36007" y="1246"/>
                </a:cubicBezTo>
                <a:cubicBezTo>
                  <a:pt x="33711" y="2398"/>
                  <a:pt x="28158" y="7367"/>
                  <a:pt x="28603" y="10082"/>
                </a:cubicBezTo>
                <a:cubicBezTo>
                  <a:pt x="26918" y="7541"/>
                  <a:pt x="24749" y="6502"/>
                  <a:pt x="22483" y="6502"/>
                </a:cubicBezTo>
                <a:cubicBezTo>
                  <a:pt x="16563" y="6502"/>
                  <a:pt x="9975" y="13587"/>
                  <a:pt x="9577" y="19504"/>
                </a:cubicBezTo>
                <a:cubicBezTo>
                  <a:pt x="8588" y="18792"/>
                  <a:pt x="7472" y="18474"/>
                  <a:pt x="6365" y="18474"/>
                </a:cubicBezTo>
                <a:cubicBezTo>
                  <a:pt x="3148" y="18474"/>
                  <a:pt x="0" y="21157"/>
                  <a:pt x="234" y="24690"/>
                </a:cubicBezTo>
                <a:lnTo>
                  <a:pt x="57758" y="26620"/>
                </a:lnTo>
                <a:cubicBezTo>
                  <a:pt x="60246" y="23276"/>
                  <a:pt x="58718" y="16797"/>
                  <a:pt x="55557" y="14160"/>
                </a:cubicBezTo>
                <a:cubicBezTo>
                  <a:pt x="54744" y="13642"/>
                  <a:pt x="53794" y="13481"/>
                  <a:pt x="52815" y="13481"/>
                </a:cubicBezTo>
                <a:cubicBezTo>
                  <a:pt x="52060" y="13481"/>
                  <a:pt x="51287" y="13577"/>
                  <a:pt x="50545" y="13680"/>
                </a:cubicBezTo>
                <a:cubicBezTo>
                  <a:pt x="51059" y="7542"/>
                  <a:pt x="46438" y="1"/>
                  <a:pt x="40320" y="1"/>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0"/>
          <p:cNvSpPr/>
          <p:nvPr/>
        </p:nvSpPr>
        <p:spPr>
          <a:xfrm rot="6168871" flipH="1">
            <a:off x="-1643848" y="603254"/>
            <a:ext cx="3871256" cy="1351473"/>
          </a:xfrm>
          <a:custGeom>
            <a:avLst/>
            <a:gdLst/>
            <a:ahLst/>
            <a:cxnLst/>
            <a:rect l="l" t="t" r="r" b="b"/>
            <a:pathLst>
              <a:path w="133069" h="46455" extrusionOk="0">
                <a:moveTo>
                  <a:pt x="111807" y="1"/>
                </a:moveTo>
                <a:cubicBezTo>
                  <a:pt x="111574" y="1"/>
                  <a:pt x="111341" y="10"/>
                  <a:pt x="111109" y="29"/>
                </a:cubicBezTo>
                <a:cubicBezTo>
                  <a:pt x="108158" y="256"/>
                  <a:pt x="105442" y="1784"/>
                  <a:pt x="103181" y="3696"/>
                </a:cubicBezTo>
                <a:cubicBezTo>
                  <a:pt x="98378" y="7747"/>
                  <a:pt x="95261" y="13746"/>
                  <a:pt x="94694" y="20007"/>
                </a:cubicBezTo>
                <a:cubicBezTo>
                  <a:pt x="90873" y="16533"/>
                  <a:pt x="85701" y="14653"/>
                  <a:pt x="80544" y="14653"/>
                </a:cubicBezTo>
                <a:cubicBezTo>
                  <a:pt x="78299" y="14653"/>
                  <a:pt x="76057" y="15009"/>
                  <a:pt x="73930" y="15746"/>
                </a:cubicBezTo>
                <a:cubicBezTo>
                  <a:pt x="71407" y="16619"/>
                  <a:pt x="69014" y="18016"/>
                  <a:pt x="67320" y="20068"/>
                </a:cubicBezTo>
                <a:cubicBezTo>
                  <a:pt x="64334" y="23665"/>
                  <a:pt x="63924" y="29175"/>
                  <a:pt x="66351" y="33174"/>
                </a:cubicBezTo>
                <a:cubicBezTo>
                  <a:pt x="64500" y="31510"/>
                  <a:pt x="62327" y="29141"/>
                  <a:pt x="59759" y="29141"/>
                </a:cubicBezTo>
                <a:cubicBezTo>
                  <a:pt x="59456" y="29141"/>
                  <a:pt x="59147" y="29174"/>
                  <a:pt x="58833" y="29245"/>
                </a:cubicBezTo>
                <a:cubicBezTo>
                  <a:pt x="57480" y="29550"/>
                  <a:pt x="56301" y="29987"/>
                  <a:pt x="55262" y="30956"/>
                </a:cubicBezTo>
                <a:cubicBezTo>
                  <a:pt x="54704" y="31470"/>
                  <a:pt x="53112" y="33271"/>
                  <a:pt x="53409" y="34146"/>
                </a:cubicBezTo>
                <a:lnTo>
                  <a:pt x="53409" y="34146"/>
                </a:lnTo>
                <a:cubicBezTo>
                  <a:pt x="51827" y="29556"/>
                  <a:pt x="47375" y="26092"/>
                  <a:pt x="42531" y="25700"/>
                </a:cubicBezTo>
                <a:cubicBezTo>
                  <a:pt x="42212" y="25673"/>
                  <a:pt x="41893" y="25660"/>
                  <a:pt x="41573" y="25660"/>
                </a:cubicBezTo>
                <a:cubicBezTo>
                  <a:pt x="37044" y="25660"/>
                  <a:pt x="32575" y="28278"/>
                  <a:pt x="30429" y="32283"/>
                </a:cubicBezTo>
                <a:cubicBezTo>
                  <a:pt x="28718" y="27542"/>
                  <a:pt x="25339" y="23298"/>
                  <a:pt x="20772" y="21168"/>
                </a:cubicBezTo>
                <a:cubicBezTo>
                  <a:pt x="18798" y="20245"/>
                  <a:pt x="16599" y="19766"/>
                  <a:pt x="14413" y="19766"/>
                </a:cubicBezTo>
                <a:cubicBezTo>
                  <a:pt x="11553" y="19766"/>
                  <a:pt x="8717" y="20586"/>
                  <a:pt x="6435" y="22303"/>
                </a:cubicBezTo>
                <a:cubicBezTo>
                  <a:pt x="1345" y="26136"/>
                  <a:pt x="0" y="33357"/>
                  <a:pt x="960" y="39661"/>
                </a:cubicBezTo>
                <a:lnTo>
                  <a:pt x="128668" y="46455"/>
                </a:lnTo>
                <a:cubicBezTo>
                  <a:pt x="132877" y="39478"/>
                  <a:pt x="133069" y="30860"/>
                  <a:pt x="132859" y="22713"/>
                </a:cubicBezTo>
                <a:cubicBezTo>
                  <a:pt x="132693" y="16165"/>
                  <a:pt x="132091" y="8996"/>
                  <a:pt x="127516" y="4307"/>
                </a:cubicBezTo>
                <a:cubicBezTo>
                  <a:pt x="126328" y="3085"/>
                  <a:pt x="124844" y="2072"/>
                  <a:pt x="123159" y="1810"/>
                </a:cubicBezTo>
                <a:cubicBezTo>
                  <a:pt x="122912" y="1772"/>
                  <a:pt x="122660" y="1752"/>
                  <a:pt x="122408" y="1752"/>
                </a:cubicBezTo>
                <a:cubicBezTo>
                  <a:pt x="120942" y="1752"/>
                  <a:pt x="119458" y="2399"/>
                  <a:pt x="118705" y="3644"/>
                </a:cubicBezTo>
                <a:cubicBezTo>
                  <a:pt x="117362" y="1270"/>
                  <a:pt x="114550" y="1"/>
                  <a:pt x="111807" y="1"/>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0"/>
          <p:cNvSpPr txBox="1">
            <a:spLocks noGrp="1"/>
          </p:cNvSpPr>
          <p:nvPr>
            <p:ph type="title"/>
          </p:nvPr>
        </p:nvSpPr>
        <p:spPr>
          <a:xfrm>
            <a:off x="862038" y="539500"/>
            <a:ext cx="74199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3500">
                <a:solidFill>
                  <a:schemeClr val="accent4"/>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7">
  <p:cSld name="CUSTOM_18">
    <p:spTree>
      <p:nvGrpSpPr>
        <p:cNvPr id="1" name="Shape 121"/>
        <p:cNvGrpSpPr/>
        <p:nvPr/>
      </p:nvGrpSpPr>
      <p:grpSpPr>
        <a:xfrm>
          <a:off x="0" y="0"/>
          <a:ext cx="0" cy="0"/>
          <a:chOff x="0" y="0"/>
          <a:chExt cx="0" cy="0"/>
        </a:xfrm>
      </p:grpSpPr>
      <p:sp>
        <p:nvSpPr>
          <p:cNvPr id="122" name="Google Shape;122;p21"/>
          <p:cNvSpPr/>
          <p:nvPr/>
        </p:nvSpPr>
        <p:spPr>
          <a:xfrm rot="-5400000">
            <a:off x="7453128" y="597450"/>
            <a:ext cx="2567022" cy="1010178"/>
          </a:xfrm>
          <a:custGeom>
            <a:avLst/>
            <a:gdLst/>
            <a:ahLst/>
            <a:cxnLst/>
            <a:rect l="l" t="t" r="r" b="b"/>
            <a:pathLst>
              <a:path w="79982" h="47177" extrusionOk="0">
                <a:moveTo>
                  <a:pt x="71847" y="1"/>
                </a:moveTo>
                <a:cubicBezTo>
                  <a:pt x="65269" y="1"/>
                  <a:pt x="60277" y="5891"/>
                  <a:pt x="57184" y="11273"/>
                </a:cubicBezTo>
                <a:cubicBezTo>
                  <a:pt x="56485" y="12416"/>
                  <a:pt x="55795" y="13700"/>
                  <a:pt x="56040" y="15010"/>
                </a:cubicBezTo>
                <a:cubicBezTo>
                  <a:pt x="54981" y="9653"/>
                  <a:pt x="50068" y="6462"/>
                  <a:pt x="45373" y="6462"/>
                </a:cubicBezTo>
                <a:cubicBezTo>
                  <a:pt x="41780" y="6462"/>
                  <a:pt x="38315" y="8332"/>
                  <a:pt x="36804" y="12530"/>
                </a:cubicBezTo>
                <a:cubicBezTo>
                  <a:pt x="35765" y="16765"/>
                  <a:pt x="36499" y="21270"/>
                  <a:pt x="36324" y="25610"/>
                </a:cubicBezTo>
                <a:cubicBezTo>
                  <a:pt x="36333" y="27618"/>
                  <a:pt x="36359" y="29696"/>
                  <a:pt x="37206" y="31521"/>
                </a:cubicBezTo>
                <a:cubicBezTo>
                  <a:pt x="35484" y="28163"/>
                  <a:pt x="32142" y="26571"/>
                  <a:pt x="28787" y="26571"/>
                </a:cubicBezTo>
                <a:cubicBezTo>
                  <a:pt x="24658" y="26571"/>
                  <a:pt x="20508" y="28982"/>
                  <a:pt x="19332" y="33477"/>
                </a:cubicBezTo>
                <a:cubicBezTo>
                  <a:pt x="17680" y="31681"/>
                  <a:pt x="15692" y="30936"/>
                  <a:pt x="13647" y="30936"/>
                </a:cubicBezTo>
                <a:cubicBezTo>
                  <a:pt x="9330" y="30936"/>
                  <a:pt x="4760" y="34260"/>
                  <a:pt x="2568" y="38035"/>
                </a:cubicBezTo>
                <a:cubicBezTo>
                  <a:pt x="1188" y="40052"/>
                  <a:pt x="1" y="42479"/>
                  <a:pt x="568" y="44863"/>
                </a:cubicBezTo>
                <a:lnTo>
                  <a:pt x="78593" y="47177"/>
                </a:lnTo>
                <a:cubicBezTo>
                  <a:pt x="79982" y="33896"/>
                  <a:pt x="79929" y="20467"/>
                  <a:pt x="78445" y="7195"/>
                </a:cubicBezTo>
                <a:cubicBezTo>
                  <a:pt x="78235" y="3938"/>
                  <a:pt x="76926" y="349"/>
                  <a:pt x="73302" y="96"/>
                </a:cubicBezTo>
                <a:cubicBezTo>
                  <a:pt x="72809" y="32"/>
                  <a:pt x="72324" y="1"/>
                  <a:pt x="718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1"/>
          <p:cNvSpPr/>
          <p:nvPr/>
        </p:nvSpPr>
        <p:spPr>
          <a:xfrm rot="5400000">
            <a:off x="-994388" y="879833"/>
            <a:ext cx="2797188" cy="941972"/>
          </a:xfrm>
          <a:custGeom>
            <a:avLst/>
            <a:gdLst/>
            <a:ahLst/>
            <a:cxnLst/>
            <a:rect l="l" t="t" r="r" b="b"/>
            <a:pathLst>
              <a:path w="52128" h="42575" extrusionOk="0">
                <a:moveTo>
                  <a:pt x="8016" y="0"/>
                </a:moveTo>
                <a:cubicBezTo>
                  <a:pt x="7756" y="0"/>
                  <a:pt x="7494" y="11"/>
                  <a:pt x="7230" y="34"/>
                </a:cubicBezTo>
                <a:cubicBezTo>
                  <a:pt x="4689" y="191"/>
                  <a:pt x="2314" y="1274"/>
                  <a:pt x="1" y="2339"/>
                </a:cubicBezTo>
                <a:lnTo>
                  <a:pt x="1" y="42574"/>
                </a:lnTo>
                <a:lnTo>
                  <a:pt x="52128" y="42050"/>
                </a:lnTo>
                <a:cubicBezTo>
                  <a:pt x="51700" y="39693"/>
                  <a:pt x="50670" y="37274"/>
                  <a:pt x="48627" y="36025"/>
                </a:cubicBezTo>
                <a:cubicBezTo>
                  <a:pt x="47901" y="35579"/>
                  <a:pt x="47032" y="35358"/>
                  <a:pt x="46172" y="35358"/>
                </a:cubicBezTo>
                <a:cubicBezTo>
                  <a:pt x="44607" y="35358"/>
                  <a:pt x="43071" y="36088"/>
                  <a:pt x="42480" y="37519"/>
                </a:cubicBezTo>
                <a:cubicBezTo>
                  <a:pt x="41641" y="35161"/>
                  <a:pt x="40288" y="32699"/>
                  <a:pt x="38157" y="31310"/>
                </a:cubicBezTo>
                <a:cubicBezTo>
                  <a:pt x="37066" y="31131"/>
                  <a:pt x="35880" y="31012"/>
                  <a:pt x="34691" y="31012"/>
                </a:cubicBezTo>
                <a:cubicBezTo>
                  <a:pt x="32112" y="31012"/>
                  <a:pt x="29516" y="31572"/>
                  <a:pt x="27819" y="33292"/>
                </a:cubicBezTo>
                <a:cubicBezTo>
                  <a:pt x="28343" y="27311"/>
                  <a:pt x="28457" y="20937"/>
                  <a:pt x="25462" y="15733"/>
                </a:cubicBezTo>
                <a:cubicBezTo>
                  <a:pt x="24356" y="13621"/>
                  <a:pt x="22147" y="11602"/>
                  <a:pt x="19743" y="11602"/>
                </a:cubicBezTo>
                <a:cubicBezTo>
                  <a:pt x="19185" y="11602"/>
                  <a:pt x="18616" y="11711"/>
                  <a:pt x="18049" y="11952"/>
                </a:cubicBezTo>
                <a:cubicBezTo>
                  <a:pt x="19154" y="5908"/>
                  <a:pt x="14063" y="0"/>
                  <a:pt x="8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24" name="Google Shape;124;p21"/>
          <p:cNvSpPr txBox="1">
            <a:spLocks noGrp="1"/>
          </p:cNvSpPr>
          <p:nvPr>
            <p:ph type="title"/>
          </p:nvPr>
        </p:nvSpPr>
        <p:spPr>
          <a:xfrm>
            <a:off x="862038" y="539500"/>
            <a:ext cx="74199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3500">
                <a:solidFill>
                  <a:schemeClr val="accent4"/>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3"/>
          <p:cNvSpPr/>
          <p:nvPr/>
        </p:nvSpPr>
        <p:spPr>
          <a:xfrm rot="10408346">
            <a:off x="7156257" y="-174200"/>
            <a:ext cx="2204335" cy="1427405"/>
          </a:xfrm>
          <a:custGeom>
            <a:avLst/>
            <a:gdLst/>
            <a:ahLst/>
            <a:cxnLst/>
            <a:rect l="l" t="t" r="r" b="b"/>
            <a:pathLst>
              <a:path w="53289" h="34507" extrusionOk="0">
                <a:moveTo>
                  <a:pt x="18668" y="1"/>
                </a:moveTo>
                <a:cubicBezTo>
                  <a:pt x="15099" y="1"/>
                  <a:pt x="11249" y="1464"/>
                  <a:pt x="8121" y="4085"/>
                </a:cubicBezTo>
                <a:cubicBezTo>
                  <a:pt x="1624" y="10075"/>
                  <a:pt x="0" y="20326"/>
                  <a:pt x="1528" y="28735"/>
                </a:cubicBezTo>
                <a:lnTo>
                  <a:pt x="51612" y="34506"/>
                </a:lnTo>
                <a:cubicBezTo>
                  <a:pt x="53289" y="31651"/>
                  <a:pt x="52066" y="26988"/>
                  <a:pt x="48356" y="26866"/>
                </a:cubicBezTo>
                <a:cubicBezTo>
                  <a:pt x="50236" y="21388"/>
                  <a:pt x="45499" y="16005"/>
                  <a:pt x="40264" y="16005"/>
                </a:cubicBezTo>
                <a:cubicBezTo>
                  <a:pt x="39107" y="16005"/>
                  <a:pt x="37926" y="16268"/>
                  <a:pt x="36786" y="16851"/>
                </a:cubicBezTo>
                <a:cubicBezTo>
                  <a:pt x="39021" y="12899"/>
                  <a:pt x="35727" y="8426"/>
                  <a:pt x="31780" y="8426"/>
                </a:cubicBezTo>
                <a:cubicBezTo>
                  <a:pt x="30930" y="8426"/>
                  <a:pt x="30051" y="8633"/>
                  <a:pt x="29190" y="9097"/>
                </a:cubicBezTo>
                <a:cubicBezTo>
                  <a:pt x="27951" y="2768"/>
                  <a:pt x="23575" y="1"/>
                  <a:pt x="18668" y="1"/>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10800000" flipH="1">
            <a:off x="3291865" y="-90509"/>
            <a:ext cx="2370569" cy="1047430"/>
          </a:xfrm>
          <a:custGeom>
            <a:avLst/>
            <a:gdLst/>
            <a:ahLst/>
            <a:cxnLst/>
            <a:rect l="l" t="t" r="r" b="b"/>
            <a:pathLst>
              <a:path w="60247" h="26620" extrusionOk="0">
                <a:moveTo>
                  <a:pt x="40320" y="1"/>
                </a:moveTo>
                <a:cubicBezTo>
                  <a:pt x="38944" y="1"/>
                  <a:pt x="37493" y="382"/>
                  <a:pt x="36007" y="1246"/>
                </a:cubicBezTo>
                <a:cubicBezTo>
                  <a:pt x="33711" y="2398"/>
                  <a:pt x="28158" y="7367"/>
                  <a:pt x="28603" y="10082"/>
                </a:cubicBezTo>
                <a:cubicBezTo>
                  <a:pt x="26918" y="7541"/>
                  <a:pt x="24749" y="6502"/>
                  <a:pt x="22483" y="6502"/>
                </a:cubicBezTo>
                <a:cubicBezTo>
                  <a:pt x="16563" y="6502"/>
                  <a:pt x="9975" y="13587"/>
                  <a:pt x="9577" y="19504"/>
                </a:cubicBezTo>
                <a:cubicBezTo>
                  <a:pt x="8588" y="18792"/>
                  <a:pt x="7472" y="18474"/>
                  <a:pt x="6365" y="18474"/>
                </a:cubicBezTo>
                <a:cubicBezTo>
                  <a:pt x="3148" y="18474"/>
                  <a:pt x="0" y="21157"/>
                  <a:pt x="234" y="24690"/>
                </a:cubicBezTo>
                <a:lnTo>
                  <a:pt x="57758" y="26620"/>
                </a:lnTo>
                <a:cubicBezTo>
                  <a:pt x="60246" y="23276"/>
                  <a:pt x="58718" y="16797"/>
                  <a:pt x="55557" y="14160"/>
                </a:cubicBezTo>
                <a:cubicBezTo>
                  <a:pt x="54744" y="13642"/>
                  <a:pt x="53794" y="13481"/>
                  <a:pt x="52815" y="13481"/>
                </a:cubicBezTo>
                <a:cubicBezTo>
                  <a:pt x="52060" y="13481"/>
                  <a:pt x="51287" y="13577"/>
                  <a:pt x="50545" y="13680"/>
                </a:cubicBezTo>
                <a:cubicBezTo>
                  <a:pt x="51059" y="7542"/>
                  <a:pt x="46438" y="1"/>
                  <a:pt x="40320" y="1"/>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txBox="1">
            <a:spLocks noGrp="1"/>
          </p:cNvSpPr>
          <p:nvPr>
            <p:ph type="title"/>
          </p:nvPr>
        </p:nvSpPr>
        <p:spPr>
          <a:xfrm>
            <a:off x="713225" y="2065875"/>
            <a:ext cx="4237800" cy="18099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SzPts val="3600"/>
              <a:buNone/>
              <a:defRPr sz="5100">
                <a:solidFill>
                  <a:schemeClr val="l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9" name="Google Shape;29;p3"/>
          <p:cNvSpPr txBox="1">
            <a:spLocks noGrp="1"/>
          </p:cNvSpPr>
          <p:nvPr>
            <p:ph type="title" idx="2" hasCustomPrompt="1"/>
          </p:nvPr>
        </p:nvSpPr>
        <p:spPr>
          <a:xfrm>
            <a:off x="713222" y="1012960"/>
            <a:ext cx="1376100" cy="920100"/>
          </a:xfrm>
          <a:prstGeom prst="rect">
            <a:avLst/>
          </a:prstGeom>
          <a:solidFill>
            <a:srgbClr val="010B40"/>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6000"/>
              <a:buNone/>
              <a:defRPr sz="6000">
                <a:solidFill>
                  <a:schemeClr val="accent4"/>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30" name="Google Shape;30;p3"/>
          <p:cNvSpPr txBox="1">
            <a:spLocks noGrp="1"/>
          </p:cNvSpPr>
          <p:nvPr>
            <p:ph type="subTitle" idx="1"/>
          </p:nvPr>
        </p:nvSpPr>
        <p:spPr>
          <a:xfrm>
            <a:off x="713225" y="3875775"/>
            <a:ext cx="3235500" cy="723600"/>
          </a:xfrm>
          <a:prstGeom prst="rect">
            <a:avLst/>
          </a:prstGeom>
          <a:solidFill>
            <a:srgbClr val="010B40"/>
          </a:solidFill>
          <a:ln>
            <a:noFill/>
          </a:ln>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600">
                <a:solidFill>
                  <a:schemeClr val="accent4"/>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8">
  <p:cSld name="CUSTOM_19">
    <p:spTree>
      <p:nvGrpSpPr>
        <p:cNvPr id="1" name="Shape 125"/>
        <p:cNvGrpSpPr/>
        <p:nvPr/>
      </p:nvGrpSpPr>
      <p:grpSpPr>
        <a:xfrm>
          <a:off x="0" y="0"/>
          <a:ext cx="0" cy="0"/>
          <a:chOff x="0" y="0"/>
          <a:chExt cx="0" cy="0"/>
        </a:xfrm>
      </p:grpSpPr>
      <p:sp>
        <p:nvSpPr>
          <p:cNvPr id="126" name="Google Shape;126;p22"/>
          <p:cNvSpPr/>
          <p:nvPr/>
        </p:nvSpPr>
        <p:spPr>
          <a:xfrm rot="5400000">
            <a:off x="7409404" y="-131940"/>
            <a:ext cx="2334543" cy="1316549"/>
          </a:xfrm>
          <a:custGeom>
            <a:avLst/>
            <a:gdLst/>
            <a:ahLst/>
            <a:cxnLst/>
            <a:rect l="l" t="t" r="r" b="b"/>
            <a:pathLst>
              <a:path w="50076" h="28240" extrusionOk="0">
                <a:moveTo>
                  <a:pt x="49988" y="1"/>
                </a:moveTo>
                <a:lnTo>
                  <a:pt x="2314" y="2830"/>
                </a:lnTo>
                <a:cubicBezTo>
                  <a:pt x="1161" y="6724"/>
                  <a:pt x="0" y="10793"/>
                  <a:pt x="690" y="14801"/>
                </a:cubicBezTo>
                <a:cubicBezTo>
                  <a:pt x="1738" y="20930"/>
                  <a:pt x="7090" y="25663"/>
                  <a:pt x="13010" y="27558"/>
                </a:cubicBezTo>
                <a:cubicBezTo>
                  <a:pt x="14270" y="27960"/>
                  <a:pt x="15641" y="28239"/>
                  <a:pt x="16971" y="28239"/>
                </a:cubicBezTo>
                <a:cubicBezTo>
                  <a:pt x="18413" y="28239"/>
                  <a:pt x="19806" y="27910"/>
                  <a:pt x="20956" y="27051"/>
                </a:cubicBezTo>
                <a:cubicBezTo>
                  <a:pt x="21811" y="26405"/>
                  <a:pt x="22449" y="25523"/>
                  <a:pt x="22990" y="24598"/>
                </a:cubicBezTo>
                <a:cubicBezTo>
                  <a:pt x="25330" y="20616"/>
                  <a:pt x="25941" y="15656"/>
                  <a:pt x="24649" y="11221"/>
                </a:cubicBezTo>
                <a:lnTo>
                  <a:pt x="24649" y="11221"/>
                </a:lnTo>
                <a:cubicBezTo>
                  <a:pt x="25549" y="13622"/>
                  <a:pt x="27059" y="15910"/>
                  <a:pt x="29347" y="17062"/>
                </a:cubicBezTo>
                <a:cubicBezTo>
                  <a:pt x="30224" y="17509"/>
                  <a:pt x="31227" y="17740"/>
                  <a:pt x="32218" y="17740"/>
                </a:cubicBezTo>
                <a:cubicBezTo>
                  <a:pt x="33803" y="17740"/>
                  <a:pt x="35360" y="17150"/>
                  <a:pt x="36332" y="15910"/>
                </a:cubicBezTo>
                <a:cubicBezTo>
                  <a:pt x="37362" y="14609"/>
                  <a:pt x="37598" y="12836"/>
                  <a:pt x="37537" y="11168"/>
                </a:cubicBezTo>
                <a:cubicBezTo>
                  <a:pt x="37485" y="9846"/>
                  <a:pt x="37271" y="8531"/>
                  <a:pt x="36903" y="7261"/>
                </a:cubicBezTo>
                <a:lnTo>
                  <a:pt x="36903" y="7261"/>
                </a:lnTo>
                <a:cubicBezTo>
                  <a:pt x="38012" y="9380"/>
                  <a:pt x="40110" y="10992"/>
                  <a:pt x="42470" y="11413"/>
                </a:cubicBezTo>
                <a:cubicBezTo>
                  <a:pt x="42853" y="11480"/>
                  <a:pt x="43243" y="11517"/>
                  <a:pt x="43632" y="11517"/>
                </a:cubicBezTo>
                <a:cubicBezTo>
                  <a:pt x="44209" y="11517"/>
                  <a:pt x="44783" y="11435"/>
                  <a:pt x="45325" y="11247"/>
                </a:cubicBezTo>
                <a:cubicBezTo>
                  <a:pt x="47552" y="10461"/>
                  <a:pt x="48783" y="8077"/>
                  <a:pt x="49377" y="5798"/>
                </a:cubicBezTo>
                <a:cubicBezTo>
                  <a:pt x="49875" y="3904"/>
                  <a:pt x="50075" y="1948"/>
                  <a:pt x="49988" y="1"/>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2"/>
          <p:cNvSpPr/>
          <p:nvPr/>
        </p:nvSpPr>
        <p:spPr>
          <a:xfrm rot="-5399820" flipH="1">
            <a:off x="-1191938" y="682759"/>
            <a:ext cx="2996579" cy="1111219"/>
          </a:xfrm>
          <a:custGeom>
            <a:avLst/>
            <a:gdLst/>
            <a:ahLst/>
            <a:cxnLst/>
            <a:rect l="l" t="t" r="r" b="b"/>
            <a:pathLst>
              <a:path w="62851" h="23307" extrusionOk="0">
                <a:moveTo>
                  <a:pt x="2262" y="1"/>
                </a:moveTo>
                <a:cubicBezTo>
                  <a:pt x="935" y="3031"/>
                  <a:pt x="1" y="6227"/>
                  <a:pt x="27" y="9449"/>
                </a:cubicBezTo>
                <a:cubicBezTo>
                  <a:pt x="44" y="12679"/>
                  <a:pt x="1057" y="15954"/>
                  <a:pt x="3319" y="18573"/>
                </a:cubicBezTo>
                <a:cubicBezTo>
                  <a:pt x="5589" y="21193"/>
                  <a:pt x="9177" y="23087"/>
                  <a:pt x="13037" y="23288"/>
                </a:cubicBezTo>
                <a:cubicBezTo>
                  <a:pt x="13257" y="23300"/>
                  <a:pt x="13479" y="23306"/>
                  <a:pt x="13700" y="23306"/>
                </a:cubicBezTo>
                <a:cubicBezTo>
                  <a:pt x="17350" y="23306"/>
                  <a:pt x="21034" y="21693"/>
                  <a:pt x="22746" y="19001"/>
                </a:cubicBezTo>
                <a:cubicBezTo>
                  <a:pt x="23803" y="21105"/>
                  <a:pt x="26422" y="22598"/>
                  <a:pt x="29155" y="22642"/>
                </a:cubicBezTo>
                <a:cubicBezTo>
                  <a:pt x="29205" y="22643"/>
                  <a:pt x="29254" y="22643"/>
                  <a:pt x="29304" y="22643"/>
                </a:cubicBezTo>
                <a:cubicBezTo>
                  <a:pt x="31985" y="22643"/>
                  <a:pt x="34599" y="21260"/>
                  <a:pt x="35739" y="19237"/>
                </a:cubicBezTo>
                <a:cubicBezTo>
                  <a:pt x="36213" y="19533"/>
                  <a:pt x="36804" y="19670"/>
                  <a:pt x="37404" y="19670"/>
                </a:cubicBezTo>
                <a:cubicBezTo>
                  <a:pt x="37865" y="19670"/>
                  <a:pt x="38330" y="19589"/>
                  <a:pt x="38751" y="19437"/>
                </a:cubicBezTo>
                <a:cubicBezTo>
                  <a:pt x="39720" y="19097"/>
                  <a:pt x="40489" y="18433"/>
                  <a:pt x="41074" y="17700"/>
                </a:cubicBezTo>
                <a:cubicBezTo>
                  <a:pt x="43012" y="15255"/>
                  <a:pt x="43065" y="12094"/>
                  <a:pt x="42576" y="9187"/>
                </a:cubicBezTo>
                <a:lnTo>
                  <a:pt x="42576" y="9187"/>
                </a:lnTo>
                <a:cubicBezTo>
                  <a:pt x="43134" y="11544"/>
                  <a:pt x="44628" y="13910"/>
                  <a:pt x="47212" y="14976"/>
                </a:cubicBezTo>
                <a:cubicBezTo>
                  <a:pt x="47973" y="15289"/>
                  <a:pt x="48833" y="15441"/>
                  <a:pt x="49692" y="15441"/>
                </a:cubicBezTo>
                <a:cubicBezTo>
                  <a:pt x="51751" y="15441"/>
                  <a:pt x="53805" y="14569"/>
                  <a:pt x="54477" y="12967"/>
                </a:cubicBezTo>
                <a:lnTo>
                  <a:pt x="54477" y="12967"/>
                </a:lnTo>
                <a:cubicBezTo>
                  <a:pt x="54267" y="14015"/>
                  <a:pt x="54826" y="15142"/>
                  <a:pt x="55856" y="15761"/>
                </a:cubicBezTo>
                <a:cubicBezTo>
                  <a:pt x="56434" y="16101"/>
                  <a:pt x="57144" y="16277"/>
                  <a:pt x="57851" y="16277"/>
                </a:cubicBezTo>
                <a:cubicBezTo>
                  <a:pt x="58416" y="16277"/>
                  <a:pt x="58979" y="16165"/>
                  <a:pt x="59471" y="15936"/>
                </a:cubicBezTo>
                <a:cubicBezTo>
                  <a:pt x="61148" y="15168"/>
                  <a:pt x="61733" y="13430"/>
                  <a:pt x="62047" y="11867"/>
                </a:cubicBezTo>
                <a:cubicBezTo>
                  <a:pt x="62711" y="8584"/>
                  <a:pt x="62850" y="5240"/>
                  <a:pt x="62475" y="1931"/>
                </a:cubicBezTo>
                <a:lnTo>
                  <a:pt x="2262" y="1"/>
                </a:ln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2"/>
          <p:cNvSpPr txBox="1">
            <a:spLocks noGrp="1"/>
          </p:cNvSpPr>
          <p:nvPr>
            <p:ph type="title"/>
          </p:nvPr>
        </p:nvSpPr>
        <p:spPr>
          <a:xfrm>
            <a:off x="862038" y="539500"/>
            <a:ext cx="74199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3500">
                <a:solidFill>
                  <a:schemeClr val="accent4"/>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p:cSld name="CUSTOM_13">
    <p:spTree>
      <p:nvGrpSpPr>
        <p:cNvPr id="1" name="Shape 129"/>
        <p:cNvGrpSpPr/>
        <p:nvPr/>
      </p:nvGrpSpPr>
      <p:grpSpPr>
        <a:xfrm>
          <a:off x="0" y="0"/>
          <a:ext cx="0" cy="0"/>
          <a:chOff x="0" y="0"/>
          <a:chExt cx="0" cy="0"/>
        </a:xfrm>
      </p:grpSpPr>
      <p:sp>
        <p:nvSpPr>
          <p:cNvPr id="130" name="Google Shape;130;p23"/>
          <p:cNvSpPr/>
          <p:nvPr/>
        </p:nvSpPr>
        <p:spPr>
          <a:xfrm rot="5400000" flipH="1">
            <a:off x="-693589" y="37214"/>
            <a:ext cx="2567222" cy="1514264"/>
          </a:xfrm>
          <a:custGeom>
            <a:avLst/>
            <a:gdLst/>
            <a:ahLst/>
            <a:cxnLst/>
            <a:rect l="l" t="t" r="r" b="b"/>
            <a:pathLst>
              <a:path w="79982" h="47177" extrusionOk="0">
                <a:moveTo>
                  <a:pt x="71847" y="1"/>
                </a:moveTo>
                <a:cubicBezTo>
                  <a:pt x="65269" y="1"/>
                  <a:pt x="60277" y="5891"/>
                  <a:pt x="57184" y="11273"/>
                </a:cubicBezTo>
                <a:cubicBezTo>
                  <a:pt x="56485" y="12416"/>
                  <a:pt x="55795" y="13700"/>
                  <a:pt x="56040" y="15010"/>
                </a:cubicBezTo>
                <a:cubicBezTo>
                  <a:pt x="54981" y="9653"/>
                  <a:pt x="50068" y="6462"/>
                  <a:pt x="45373" y="6462"/>
                </a:cubicBezTo>
                <a:cubicBezTo>
                  <a:pt x="41780" y="6462"/>
                  <a:pt x="38315" y="8332"/>
                  <a:pt x="36804" y="12530"/>
                </a:cubicBezTo>
                <a:cubicBezTo>
                  <a:pt x="35765" y="16765"/>
                  <a:pt x="36499" y="21270"/>
                  <a:pt x="36324" y="25610"/>
                </a:cubicBezTo>
                <a:cubicBezTo>
                  <a:pt x="36333" y="27618"/>
                  <a:pt x="36359" y="29696"/>
                  <a:pt x="37206" y="31521"/>
                </a:cubicBezTo>
                <a:cubicBezTo>
                  <a:pt x="35484" y="28163"/>
                  <a:pt x="32142" y="26571"/>
                  <a:pt x="28787" y="26571"/>
                </a:cubicBezTo>
                <a:cubicBezTo>
                  <a:pt x="24658" y="26571"/>
                  <a:pt x="20508" y="28982"/>
                  <a:pt x="19332" y="33477"/>
                </a:cubicBezTo>
                <a:cubicBezTo>
                  <a:pt x="17680" y="31681"/>
                  <a:pt x="15692" y="30936"/>
                  <a:pt x="13647" y="30936"/>
                </a:cubicBezTo>
                <a:cubicBezTo>
                  <a:pt x="9330" y="30936"/>
                  <a:pt x="4760" y="34260"/>
                  <a:pt x="2568" y="38035"/>
                </a:cubicBezTo>
                <a:cubicBezTo>
                  <a:pt x="1188" y="40052"/>
                  <a:pt x="1" y="42479"/>
                  <a:pt x="568" y="44863"/>
                </a:cubicBezTo>
                <a:lnTo>
                  <a:pt x="78593" y="47177"/>
                </a:lnTo>
                <a:cubicBezTo>
                  <a:pt x="79982" y="33896"/>
                  <a:pt x="79929" y="20467"/>
                  <a:pt x="78445" y="7195"/>
                </a:cubicBezTo>
                <a:cubicBezTo>
                  <a:pt x="78235" y="3938"/>
                  <a:pt x="76926" y="349"/>
                  <a:pt x="73302" y="96"/>
                </a:cubicBezTo>
                <a:cubicBezTo>
                  <a:pt x="72809" y="32"/>
                  <a:pt x="72324" y="1"/>
                  <a:pt x="718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3"/>
          <p:cNvSpPr/>
          <p:nvPr/>
        </p:nvSpPr>
        <p:spPr>
          <a:xfrm rot="5400000" flipH="1">
            <a:off x="-398797" y="3798003"/>
            <a:ext cx="2350973" cy="1633071"/>
          </a:xfrm>
          <a:custGeom>
            <a:avLst/>
            <a:gdLst/>
            <a:ahLst/>
            <a:cxnLst/>
            <a:rect l="l" t="t" r="r" b="b"/>
            <a:pathLst>
              <a:path w="52128" h="42575" extrusionOk="0">
                <a:moveTo>
                  <a:pt x="8016" y="0"/>
                </a:moveTo>
                <a:cubicBezTo>
                  <a:pt x="7756" y="0"/>
                  <a:pt x="7494" y="11"/>
                  <a:pt x="7230" y="34"/>
                </a:cubicBezTo>
                <a:cubicBezTo>
                  <a:pt x="4689" y="191"/>
                  <a:pt x="2314" y="1274"/>
                  <a:pt x="1" y="2339"/>
                </a:cubicBezTo>
                <a:lnTo>
                  <a:pt x="1" y="42574"/>
                </a:lnTo>
                <a:lnTo>
                  <a:pt x="52128" y="42050"/>
                </a:lnTo>
                <a:cubicBezTo>
                  <a:pt x="51700" y="39693"/>
                  <a:pt x="50670" y="37274"/>
                  <a:pt x="48627" y="36025"/>
                </a:cubicBezTo>
                <a:cubicBezTo>
                  <a:pt x="47901" y="35579"/>
                  <a:pt x="47032" y="35358"/>
                  <a:pt x="46172" y="35358"/>
                </a:cubicBezTo>
                <a:cubicBezTo>
                  <a:pt x="44607" y="35358"/>
                  <a:pt x="43071" y="36088"/>
                  <a:pt x="42480" y="37519"/>
                </a:cubicBezTo>
                <a:cubicBezTo>
                  <a:pt x="41641" y="35161"/>
                  <a:pt x="40288" y="32699"/>
                  <a:pt x="38157" y="31310"/>
                </a:cubicBezTo>
                <a:cubicBezTo>
                  <a:pt x="37066" y="31131"/>
                  <a:pt x="35880" y="31012"/>
                  <a:pt x="34691" y="31012"/>
                </a:cubicBezTo>
                <a:cubicBezTo>
                  <a:pt x="32112" y="31012"/>
                  <a:pt x="29516" y="31572"/>
                  <a:pt x="27819" y="33292"/>
                </a:cubicBezTo>
                <a:cubicBezTo>
                  <a:pt x="28343" y="27311"/>
                  <a:pt x="28457" y="20937"/>
                  <a:pt x="25462" y="15733"/>
                </a:cubicBezTo>
                <a:cubicBezTo>
                  <a:pt x="24356" y="13621"/>
                  <a:pt x="22147" y="11602"/>
                  <a:pt x="19743" y="11602"/>
                </a:cubicBezTo>
                <a:cubicBezTo>
                  <a:pt x="19185" y="11602"/>
                  <a:pt x="18616" y="11711"/>
                  <a:pt x="18049" y="11952"/>
                </a:cubicBezTo>
                <a:cubicBezTo>
                  <a:pt x="19154" y="5908"/>
                  <a:pt x="14063" y="0"/>
                  <a:pt x="8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32" name="Google Shape;132;p23"/>
          <p:cNvSpPr txBox="1">
            <a:spLocks noGrp="1"/>
          </p:cNvSpPr>
          <p:nvPr>
            <p:ph type="title"/>
          </p:nvPr>
        </p:nvSpPr>
        <p:spPr>
          <a:xfrm>
            <a:off x="944000" y="987025"/>
            <a:ext cx="3663000" cy="21183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3" name="Google Shape;133;p23"/>
          <p:cNvSpPr txBox="1">
            <a:spLocks noGrp="1"/>
          </p:cNvSpPr>
          <p:nvPr>
            <p:ph type="subTitle" idx="1"/>
          </p:nvPr>
        </p:nvSpPr>
        <p:spPr>
          <a:xfrm>
            <a:off x="944000" y="3105250"/>
            <a:ext cx="3663000" cy="1051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4" name="Google Shape;134;p23"/>
          <p:cNvSpPr>
            <a:spLocks noGrp="1"/>
          </p:cNvSpPr>
          <p:nvPr>
            <p:ph type="pic" idx="2"/>
          </p:nvPr>
        </p:nvSpPr>
        <p:spPr>
          <a:xfrm>
            <a:off x="4993275" y="942900"/>
            <a:ext cx="3414300" cy="3257700"/>
          </a:xfrm>
          <a:prstGeom prst="rect">
            <a:avLst/>
          </a:prstGeom>
          <a:no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1">
  <p:cSld name="CUSTOM_4">
    <p:spTree>
      <p:nvGrpSpPr>
        <p:cNvPr id="1" name="Shape 135"/>
        <p:cNvGrpSpPr/>
        <p:nvPr/>
      </p:nvGrpSpPr>
      <p:grpSpPr>
        <a:xfrm>
          <a:off x="0" y="0"/>
          <a:ext cx="0" cy="0"/>
          <a:chOff x="0" y="0"/>
          <a:chExt cx="0" cy="0"/>
        </a:xfrm>
      </p:grpSpPr>
      <p:sp>
        <p:nvSpPr>
          <p:cNvPr id="136" name="Google Shape;136;p24"/>
          <p:cNvSpPr/>
          <p:nvPr/>
        </p:nvSpPr>
        <p:spPr>
          <a:xfrm rot="129719" flipH="1">
            <a:off x="-317531" y="4133325"/>
            <a:ext cx="2678982" cy="1183702"/>
          </a:xfrm>
          <a:custGeom>
            <a:avLst/>
            <a:gdLst/>
            <a:ahLst/>
            <a:cxnLst/>
            <a:rect l="l" t="t" r="r" b="b"/>
            <a:pathLst>
              <a:path w="60247" h="26620" extrusionOk="0">
                <a:moveTo>
                  <a:pt x="40320" y="1"/>
                </a:moveTo>
                <a:cubicBezTo>
                  <a:pt x="38944" y="1"/>
                  <a:pt x="37493" y="382"/>
                  <a:pt x="36007" y="1246"/>
                </a:cubicBezTo>
                <a:cubicBezTo>
                  <a:pt x="33711" y="2398"/>
                  <a:pt x="28158" y="7367"/>
                  <a:pt x="28603" y="10082"/>
                </a:cubicBezTo>
                <a:cubicBezTo>
                  <a:pt x="26918" y="7541"/>
                  <a:pt x="24749" y="6502"/>
                  <a:pt x="22483" y="6502"/>
                </a:cubicBezTo>
                <a:cubicBezTo>
                  <a:pt x="16563" y="6502"/>
                  <a:pt x="9975" y="13587"/>
                  <a:pt x="9577" y="19504"/>
                </a:cubicBezTo>
                <a:cubicBezTo>
                  <a:pt x="8588" y="18792"/>
                  <a:pt x="7472" y="18474"/>
                  <a:pt x="6365" y="18474"/>
                </a:cubicBezTo>
                <a:cubicBezTo>
                  <a:pt x="3148" y="18474"/>
                  <a:pt x="0" y="21157"/>
                  <a:pt x="234" y="24690"/>
                </a:cubicBezTo>
                <a:lnTo>
                  <a:pt x="57758" y="26620"/>
                </a:lnTo>
                <a:cubicBezTo>
                  <a:pt x="60246" y="23276"/>
                  <a:pt x="58718" y="16797"/>
                  <a:pt x="55557" y="14160"/>
                </a:cubicBezTo>
                <a:cubicBezTo>
                  <a:pt x="54744" y="13642"/>
                  <a:pt x="53794" y="13481"/>
                  <a:pt x="52815" y="13481"/>
                </a:cubicBezTo>
                <a:cubicBezTo>
                  <a:pt x="52060" y="13481"/>
                  <a:pt x="51287" y="13577"/>
                  <a:pt x="50545" y="13680"/>
                </a:cubicBezTo>
                <a:cubicBezTo>
                  <a:pt x="51059" y="7542"/>
                  <a:pt x="46438" y="1"/>
                  <a:pt x="40320" y="1"/>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4"/>
          <p:cNvSpPr/>
          <p:nvPr/>
        </p:nvSpPr>
        <p:spPr>
          <a:xfrm rot="-5231483" flipH="1">
            <a:off x="7108715" y="3022721"/>
            <a:ext cx="3326729" cy="1161376"/>
          </a:xfrm>
          <a:custGeom>
            <a:avLst/>
            <a:gdLst/>
            <a:ahLst/>
            <a:cxnLst/>
            <a:rect l="l" t="t" r="r" b="b"/>
            <a:pathLst>
              <a:path w="133069" h="46455" extrusionOk="0">
                <a:moveTo>
                  <a:pt x="111807" y="1"/>
                </a:moveTo>
                <a:cubicBezTo>
                  <a:pt x="111574" y="1"/>
                  <a:pt x="111341" y="10"/>
                  <a:pt x="111109" y="29"/>
                </a:cubicBezTo>
                <a:cubicBezTo>
                  <a:pt x="108158" y="256"/>
                  <a:pt x="105442" y="1784"/>
                  <a:pt x="103181" y="3696"/>
                </a:cubicBezTo>
                <a:cubicBezTo>
                  <a:pt x="98378" y="7747"/>
                  <a:pt x="95261" y="13746"/>
                  <a:pt x="94694" y="20007"/>
                </a:cubicBezTo>
                <a:cubicBezTo>
                  <a:pt x="90873" y="16533"/>
                  <a:pt x="85701" y="14653"/>
                  <a:pt x="80544" y="14653"/>
                </a:cubicBezTo>
                <a:cubicBezTo>
                  <a:pt x="78299" y="14653"/>
                  <a:pt x="76057" y="15009"/>
                  <a:pt x="73930" y="15746"/>
                </a:cubicBezTo>
                <a:cubicBezTo>
                  <a:pt x="71407" y="16619"/>
                  <a:pt x="69014" y="18016"/>
                  <a:pt x="67320" y="20068"/>
                </a:cubicBezTo>
                <a:cubicBezTo>
                  <a:pt x="64334" y="23665"/>
                  <a:pt x="63924" y="29175"/>
                  <a:pt x="66351" y="33174"/>
                </a:cubicBezTo>
                <a:cubicBezTo>
                  <a:pt x="64500" y="31510"/>
                  <a:pt x="62327" y="29141"/>
                  <a:pt x="59759" y="29141"/>
                </a:cubicBezTo>
                <a:cubicBezTo>
                  <a:pt x="59456" y="29141"/>
                  <a:pt x="59147" y="29174"/>
                  <a:pt x="58833" y="29245"/>
                </a:cubicBezTo>
                <a:cubicBezTo>
                  <a:pt x="57480" y="29550"/>
                  <a:pt x="56301" y="29987"/>
                  <a:pt x="55262" y="30956"/>
                </a:cubicBezTo>
                <a:cubicBezTo>
                  <a:pt x="54704" y="31470"/>
                  <a:pt x="53112" y="33271"/>
                  <a:pt x="53409" y="34146"/>
                </a:cubicBezTo>
                <a:lnTo>
                  <a:pt x="53409" y="34146"/>
                </a:lnTo>
                <a:cubicBezTo>
                  <a:pt x="51827" y="29556"/>
                  <a:pt x="47375" y="26092"/>
                  <a:pt x="42531" y="25700"/>
                </a:cubicBezTo>
                <a:cubicBezTo>
                  <a:pt x="42212" y="25673"/>
                  <a:pt x="41893" y="25660"/>
                  <a:pt x="41573" y="25660"/>
                </a:cubicBezTo>
                <a:cubicBezTo>
                  <a:pt x="37044" y="25660"/>
                  <a:pt x="32575" y="28278"/>
                  <a:pt x="30429" y="32283"/>
                </a:cubicBezTo>
                <a:cubicBezTo>
                  <a:pt x="28718" y="27542"/>
                  <a:pt x="25339" y="23298"/>
                  <a:pt x="20772" y="21168"/>
                </a:cubicBezTo>
                <a:cubicBezTo>
                  <a:pt x="18798" y="20245"/>
                  <a:pt x="16599" y="19766"/>
                  <a:pt x="14413" y="19766"/>
                </a:cubicBezTo>
                <a:cubicBezTo>
                  <a:pt x="11553" y="19766"/>
                  <a:pt x="8717" y="20586"/>
                  <a:pt x="6435" y="22303"/>
                </a:cubicBezTo>
                <a:cubicBezTo>
                  <a:pt x="1345" y="26136"/>
                  <a:pt x="0" y="33357"/>
                  <a:pt x="960" y="39661"/>
                </a:cubicBezTo>
                <a:lnTo>
                  <a:pt x="128668" y="46455"/>
                </a:lnTo>
                <a:cubicBezTo>
                  <a:pt x="132877" y="39478"/>
                  <a:pt x="133069" y="30860"/>
                  <a:pt x="132859" y="22713"/>
                </a:cubicBezTo>
                <a:cubicBezTo>
                  <a:pt x="132693" y="16165"/>
                  <a:pt x="132091" y="8996"/>
                  <a:pt x="127516" y="4307"/>
                </a:cubicBezTo>
                <a:cubicBezTo>
                  <a:pt x="126328" y="3085"/>
                  <a:pt x="124844" y="2072"/>
                  <a:pt x="123159" y="1810"/>
                </a:cubicBezTo>
                <a:cubicBezTo>
                  <a:pt x="122912" y="1772"/>
                  <a:pt x="122660" y="1752"/>
                  <a:pt x="122408" y="1752"/>
                </a:cubicBezTo>
                <a:cubicBezTo>
                  <a:pt x="120942" y="1752"/>
                  <a:pt x="119458" y="2399"/>
                  <a:pt x="118705" y="3644"/>
                </a:cubicBezTo>
                <a:cubicBezTo>
                  <a:pt x="117362" y="1270"/>
                  <a:pt x="114550" y="1"/>
                  <a:pt x="111807" y="1"/>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4"/>
          <p:cNvSpPr txBox="1">
            <a:spLocks noGrp="1"/>
          </p:cNvSpPr>
          <p:nvPr>
            <p:ph type="title"/>
          </p:nvPr>
        </p:nvSpPr>
        <p:spPr>
          <a:xfrm>
            <a:off x="1274700" y="1355175"/>
            <a:ext cx="2840100" cy="1326300"/>
          </a:xfrm>
          <a:prstGeom prst="rect">
            <a:avLst/>
          </a:prstGeom>
          <a:noFill/>
          <a:ln>
            <a:noFill/>
          </a:ln>
        </p:spPr>
        <p:txBody>
          <a:bodyPr spcFirstLastPara="1" wrap="square" lIns="91425" tIns="91425" rIns="91425" bIns="91425" anchor="b" anchorCtr="0">
            <a:noAutofit/>
          </a:bodyPr>
          <a:lstStyle>
            <a:lvl1pPr lvl="0" algn="r" rtl="0">
              <a:lnSpc>
                <a:spcPct val="100000"/>
              </a:lnSpc>
              <a:spcBef>
                <a:spcPts val="0"/>
              </a:spcBef>
              <a:spcAft>
                <a:spcPts val="0"/>
              </a:spcAft>
              <a:buSzPts val="28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9" name="Google Shape;139;p24"/>
          <p:cNvSpPr txBox="1">
            <a:spLocks noGrp="1"/>
          </p:cNvSpPr>
          <p:nvPr>
            <p:ph type="subTitle" idx="1"/>
          </p:nvPr>
        </p:nvSpPr>
        <p:spPr>
          <a:xfrm>
            <a:off x="1274700" y="2681325"/>
            <a:ext cx="2840100" cy="11070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2">
  <p:cSld name="CUSTOM_4_1">
    <p:spTree>
      <p:nvGrpSpPr>
        <p:cNvPr id="1" name="Shape 140"/>
        <p:cNvGrpSpPr/>
        <p:nvPr/>
      </p:nvGrpSpPr>
      <p:grpSpPr>
        <a:xfrm>
          <a:off x="0" y="0"/>
          <a:ext cx="0" cy="0"/>
          <a:chOff x="0" y="0"/>
          <a:chExt cx="0" cy="0"/>
        </a:xfrm>
      </p:grpSpPr>
      <p:sp>
        <p:nvSpPr>
          <p:cNvPr id="141" name="Google Shape;141;p25"/>
          <p:cNvSpPr/>
          <p:nvPr/>
        </p:nvSpPr>
        <p:spPr>
          <a:xfrm rot="391654" flipH="1">
            <a:off x="7236982" y="3909000"/>
            <a:ext cx="2204335" cy="1427405"/>
          </a:xfrm>
          <a:custGeom>
            <a:avLst/>
            <a:gdLst/>
            <a:ahLst/>
            <a:cxnLst/>
            <a:rect l="l" t="t" r="r" b="b"/>
            <a:pathLst>
              <a:path w="53289" h="34507" extrusionOk="0">
                <a:moveTo>
                  <a:pt x="18668" y="1"/>
                </a:moveTo>
                <a:cubicBezTo>
                  <a:pt x="15099" y="1"/>
                  <a:pt x="11249" y="1464"/>
                  <a:pt x="8121" y="4085"/>
                </a:cubicBezTo>
                <a:cubicBezTo>
                  <a:pt x="1624" y="10075"/>
                  <a:pt x="0" y="20326"/>
                  <a:pt x="1528" y="28735"/>
                </a:cubicBezTo>
                <a:lnTo>
                  <a:pt x="51612" y="34506"/>
                </a:lnTo>
                <a:cubicBezTo>
                  <a:pt x="53289" y="31651"/>
                  <a:pt x="52066" y="26988"/>
                  <a:pt x="48356" y="26866"/>
                </a:cubicBezTo>
                <a:cubicBezTo>
                  <a:pt x="50236" y="21388"/>
                  <a:pt x="45499" y="16005"/>
                  <a:pt x="40264" y="16005"/>
                </a:cubicBezTo>
                <a:cubicBezTo>
                  <a:pt x="39107" y="16005"/>
                  <a:pt x="37926" y="16268"/>
                  <a:pt x="36786" y="16851"/>
                </a:cubicBezTo>
                <a:cubicBezTo>
                  <a:pt x="39021" y="12899"/>
                  <a:pt x="35727" y="8426"/>
                  <a:pt x="31780" y="8426"/>
                </a:cubicBezTo>
                <a:cubicBezTo>
                  <a:pt x="30930" y="8426"/>
                  <a:pt x="30051" y="8633"/>
                  <a:pt x="29190" y="9097"/>
                </a:cubicBezTo>
                <a:cubicBezTo>
                  <a:pt x="27951" y="2768"/>
                  <a:pt x="23575" y="1"/>
                  <a:pt x="18668" y="1"/>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5"/>
          <p:cNvSpPr/>
          <p:nvPr/>
        </p:nvSpPr>
        <p:spPr>
          <a:xfrm rot="5400000">
            <a:off x="-871430" y="3971064"/>
            <a:ext cx="2370569" cy="1047430"/>
          </a:xfrm>
          <a:custGeom>
            <a:avLst/>
            <a:gdLst/>
            <a:ahLst/>
            <a:cxnLst/>
            <a:rect l="l" t="t" r="r" b="b"/>
            <a:pathLst>
              <a:path w="60247" h="26620" extrusionOk="0">
                <a:moveTo>
                  <a:pt x="40320" y="1"/>
                </a:moveTo>
                <a:cubicBezTo>
                  <a:pt x="38944" y="1"/>
                  <a:pt x="37493" y="382"/>
                  <a:pt x="36007" y="1246"/>
                </a:cubicBezTo>
                <a:cubicBezTo>
                  <a:pt x="33711" y="2398"/>
                  <a:pt x="28158" y="7367"/>
                  <a:pt x="28603" y="10082"/>
                </a:cubicBezTo>
                <a:cubicBezTo>
                  <a:pt x="26918" y="7541"/>
                  <a:pt x="24749" y="6502"/>
                  <a:pt x="22483" y="6502"/>
                </a:cubicBezTo>
                <a:cubicBezTo>
                  <a:pt x="16563" y="6502"/>
                  <a:pt x="9975" y="13587"/>
                  <a:pt x="9577" y="19504"/>
                </a:cubicBezTo>
                <a:cubicBezTo>
                  <a:pt x="8588" y="18792"/>
                  <a:pt x="7472" y="18474"/>
                  <a:pt x="6365" y="18474"/>
                </a:cubicBezTo>
                <a:cubicBezTo>
                  <a:pt x="3148" y="18474"/>
                  <a:pt x="0" y="21157"/>
                  <a:pt x="234" y="24690"/>
                </a:cubicBezTo>
                <a:lnTo>
                  <a:pt x="57758" y="26620"/>
                </a:lnTo>
                <a:cubicBezTo>
                  <a:pt x="60246" y="23276"/>
                  <a:pt x="58718" y="16797"/>
                  <a:pt x="55557" y="14160"/>
                </a:cubicBezTo>
                <a:cubicBezTo>
                  <a:pt x="54744" y="13642"/>
                  <a:pt x="53794" y="13481"/>
                  <a:pt x="52815" y="13481"/>
                </a:cubicBezTo>
                <a:cubicBezTo>
                  <a:pt x="52060" y="13481"/>
                  <a:pt x="51287" y="13577"/>
                  <a:pt x="50545" y="13680"/>
                </a:cubicBezTo>
                <a:cubicBezTo>
                  <a:pt x="51059" y="7542"/>
                  <a:pt x="46438" y="1"/>
                  <a:pt x="40320" y="1"/>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5"/>
          <p:cNvSpPr/>
          <p:nvPr/>
        </p:nvSpPr>
        <p:spPr>
          <a:xfrm rot="5400000">
            <a:off x="-790705" y="-565411"/>
            <a:ext cx="2370569" cy="1047430"/>
          </a:xfrm>
          <a:custGeom>
            <a:avLst/>
            <a:gdLst/>
            <a:ahLst/>
            <a:cxnLst/>
            <a:rect l="l" t="t" r="r" b="b"/>
            <a:pathLst>
              <a:path w="60247" h="26620" extrusionOk="0">
                <a:moveTo>
                  <a:pt x="40320" y="1"/>
                </a:moveTo>
                <a:cubicBezTo>
                  <a:pt x="38944" y="1"/>
                  <a:pt x="37493" y="382"/>
                  <a:pt x="36007" y="1246"/>
                </a:cubicBezTo>
                <a:cubicBezTo>
                  <a:pt x="33711" y="2398"/>
                  <a:pt x="28158" y="7367"/>
                  <a:pt x="28603" y="10082"/>
                </a:cubicBezTo>
                <a:cubicBezTo>
                  <a:pt x="26918" y="7541"/>
                  <a:pt x="24749" y="6502"/>
                  <a:pt x="22483" y="6502"/>
                </a:cubicBezTo>
                <a:cubicBezTo>
                  <a:pt x="16563" y="6502"/>
                  <a:pt x="9975" y="13587"/>
                  <a:pt x="9577" y="19504"/>
                </a:cubicBezTo>
                <a:cubicBezTo>
                  <a:pt x="8588" y="18792"/>
                  <a:pt x="7472" y="18474"/>
                  <a:pt x="6365" y="18474"/>
                </a:cubicBezTo>
                <a:cubicBezTo>
                  <a:pt x="3148" y="18474"/>
                  <a:pt x="0" y="21157"/>
                  <a:pt x="234" y="24690"/>
                </a:cubicBezTo>
                <a:lnTo>
                  <a:pt x="57758" y="26620"/>
                </a:lnTo>
                <a:cubicBezTo>
                  <a:pt x="60246" y="23276"/>
                  <a:pt x="58718" y="16797"/>
                  <a:pt x="55557" y="14160"/>
                </a:cubicBezTo>
                <a:cubicBezTo>
                  <a:pt x="54744" y="13642"/>
                  <a:pt x="53794" y="13481"/>
                  <a:pt x="52815" y="13481"/>
                </a:cubicBezTo>
                <a:cubicBezTo>
                  <a:pt x="52060" y="13481"/>
                  <a:pt x="51287" y="13577"/>
                  <a:pt x="50545" y="13680"/>
                </a:cubicBezTo>
                <a:cubicBezTo>
                  <a:pt x="51059" y="7542"/>
                  <a:pt x="46438" y="1"/>
                  <a:pt x="40320" y="1"/>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5"/>
          <p:cNvSpPr txBox="1">
            <a:spLocks noGrp="1"/>
          </p:cNvSpPr>
          <p:nvPr>
            <p:ph type="title"/>
          </p:nvPr>
        </p:nvSpPr>
        <p:spPr>
          <a:xfrm>
            <a:off x="4351300" y="1355175"/>
            <a:ext cx="2840100" cy="1326300"/>
          </a:xfrm>
          <a:prstGeom prst="rect">
            <a:avLst/>
          </a:prstGeom>
          <a:noFill/>
          <a:ln>
            <a:noFill/>
          </a:ln>
        </p:spPr>
        <p:txBody>
          <a:bodyPr spcFirstLastPara="1" wrap="square" lIns="91425" tIns="91425" rIns="91425" bIns="91425" anchor="b" anchorCtr="0">
            <a:noAutofit/>
          </a:bodyPr>
          <a:lstStyle>
            <a:lvl1pPr lvl="0" rtl="0">
              <a:lnSpc>
                <a:spcPct val="100000"/>
              </a:lnSpc>
              <a:spcBef>
                <a:spcPts val="0"/>
              </a:spcBef>
              <a:spcAft>
                <a:spcPts val="0"/>
              </a:spcAft>
              <a:buSzPts val="28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5" name="Google Shape;145;p25"/>
          <p:cNvSpPr txBox="1">
            <a:spLocks noGrp="1"/>
          </p:cNvSpPr>
          <p:nvPr>
            <p:ph type="subTitle" idx="1"/>
          </p:nvPr>
        </p:nvSpPr>
        <p:spPr>
          <a:xfrm>
            <a:off x="4351300" y="2681325"/>
            <a:ext cx="2840100" cy="1107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3">
  <p:cSld name="CUSTOM_11">
    <p:spTree>
      <p:nvGrpSpPr>
        <p:cNvPr id="1" name="Shape 146"/>
        <p:cNvGrpSpPr/>
        <p:nvPr/>
      </p:nvGrpSpPr>
      <p:grpSpPr>
        <a:xfrm>
          <a:off x="0" y="0"/>
          <a:ext cx="0" cy="0"/>
          <a:chOff x="0" y="0"/>
          <a:chExt cx="0" cy="0"/>
        </a:xfrm>
      </p:grpSpPr>
      <p:sp>
        <p:nvSpPr>
          <p:cNvPr id="147" name="Google Shape;147;p26"/>
          <p:cNvSpPr/>
          <p:nvPr/>
        </p:nvSpPr>
        <p:spPr>
          <a:xfrm rot="-176">
            <a:off x="-152901" y="3992008"/>
            <a:ext cx="2540897" cy="1210848"/>
          </a:xfrm>
          <a:custGeom>
            <a:avLst/>
            <a:gdLst/>
            <a:ahLst/>
            <a:cxnLst/>
            <a:rect l="l" t="t" r="r" b="b"/>
            <a:pathLst>
              <a:path w="52137" h="42583" extrusionOk="0">
                <a:moveTo>
                  <a:pt x="8015" y="0"/>
                </a:moveTo>
                <a:cubicBezTo>
                  <a:pt x="7755" y="0"/>
                  <a:pt x="7493" y="11"/>
                  <a:pt x="7230" y="34"/>
                </a:cubicBezTo>
                <a:cubicBezTo>
                  <a:pt x="4690" y="191"/>
                  <a:pt x="2315" y="1282"/>
                  <a:pt x="1" y="2348"/>
                </a:cubicBezTo>
                <a:lnTo>
                  <a:pt x="1" y="42583"/>
                </a:lnTo>
                <a:lnTo>
                  <a:pt x="52137" y="42059"/>
                </a:lnTo>
                <a:cubicBezTo>
                  <a:pt x="51709" y="39701"/>
                  <a:pt x="50679" y="37274"/>
                  <a:pt x="48627" y="36025"/>
                </a:cubicBezTo>
                <a:cubicBezTo>
                  <a:pt x="47901" y="35582"/>
                  <a:pt x="47032" y="35362"/>
                  <a:pt x="46171" y="35362"/>
                </a:cubicBezTo>
                <a:cubicBezTo>
                  <a:pt x="44607" y="35362"/>
                  <a:pt x="43071" y="36088"/>
                  <a:pt x="42480" y="37518"/>
                </a:cubicBezTo>
                <a:cubicBezTo>
                  <a:pt x="41642" y="35170"/>
                  <a:pt x="40297" y="32707"/>
                  <a:pt x="38158" y="31310"/>
                </a:cubicBezTo>
                <a:cubicBezTo>
                  <a:pt x="37070" y="31131"/>
                  <a:pt x="35888" y="31012"/>
                  <a:pt x="34701" y="31012"/>
                </a:cubicBezTo>
                <a:cubicBezTo>
                  <a:pt x="32123" y="31012"/>
                  <a:pt x="29523" y="31573"/>
                  <a:pt x="27819" y="33301"/>
                </a:cubicBezTo>
                <a:cubicBezTo>
                  <a:pt x="28352" y="27320"/>
                  <a:pt x="28457" y="20937"/>
                  <a:pt x="25462" y="15742"/>
                </a:cubicBezTo>
                <a:cubicBezTo>
                  <a:pt x="24356" y="13629"/>
                  <a:pt x="22150" y="11602"/>
                  <a:pt x="19742" y="11602"/>
                </a:cubicBezTo>
                <a:cubicBezTo>
                  <a:pt x="19185" y="11602"/>
                  <a:pt x="18617" y="11711"/>
                  <a:pt x="18049" y="11952"/>
                </a:cubicBezTo>
                <a:cubicBezTo>
                  <a:pt x="19154" y="5916"/>
                  <a:pt x="14062" y="0"/>
                  <a:pt x="8015" y="0"/>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6"/>
          <p:cNvSpPr/>
          <p:nvPr/>
        </p:nvSpPr>
        <p:spPr>
          <a:xfrm rot="-5400000">
            <a:off x="7134201" y="620253"/>
            <a:ext cx="2934646" cy="1273897"/>
          </a:xfrm>
          <a:custGeom>
            <a:avLst/>
            <a:gdLst/>
            <a:ahLst/>
            <a:cxnLst/>
            <a:rect l="l" t="t" r="r" b="b"/>
            <a:pathLst>
              <a:path w="79974" h="47177" extrusionOk="0">
                <a:moveTo>
                  <a:pt x="71845" y="0"/>
                </a:moveTo>
                <a:cubicBezTo>
                  <a:pt x="65261" y="0"/>
                  <a:pt x="60277" y="5890"/>
                  <a:pt x="57175" y="11272"/>
                </a:cubicBezTo>
                <a:cubicBezTo>
                  <a:pt x="56485" y="12407"/>
                  <a:pt x="55787" y="13699"/>
                  <a:pt x="56040" y="15009"/>
                </a:cubicBezTo>
                <a:cubicBezTo>
                  <a:pt x="54981" y="9651"/>
                  <a:pt x="50066" y="6460"/>
                  <a:pt x="45370" y="6460"/>
                </a:cubicBezTo>
                <a:cubicBezTo>
                  <a:pt x="41778" y="6460"/>
                  <a:pt x="38314" y="8327"/>
                  <a:pt x="36804" y="12520"/>
                </a:cubicBezTo>
                <a:cubicBezTo>
                  <a:pt x="35765" y="16764"/>
                  <a:pt x="36499" y="21270"/>
                  <a:pt x="36324" y="25609"/>
                </a:cubicBezTo>
                <a:cubicBezTo>
                  <a:pt x="36333" y="27617"/>
                  <a:pt x="36359" y="29696"/>
                  <a:pt x="37206" y="31512"/>
                </a:cubicBezTo>
                <a:cubicBezTo>
                  <a:pt x="35484" y="28153"/>
                  <a:pt x="32142" y="26562"/>
                  <a:pt x="28787" y="26562"/>
                </a:cubicBezTo>
                <a:cubicBezTo>
                  <a:pt x="24658" y="26562"/>
                  <a:pt x="20508" y="28973"/>
                  <a:pt x="19332" y="33468"/>
                </a:cubicBezTo>
                <a:cubicBezTo>
                  <a:pt x="17677" y="31672"/>
                  <a:pt x="15688" y="30927"/>
                  <a:pt x="13643" y="30927"/>
                </a:cubicBezTo>
                <a:cubicBezTo>
                  <a:pt x="9323" y="30927"/>
                  <a:pt x="4755" y="34253"/>
                  <a:pt x="2568" y="38034"/>
                </a:cubicBezTo>
                <a:cubicBezTo>
                  <a:pt x="1188" y="40051"/>
                  <a:pt x="1" y="42479"/>
                  <a:pt x="568" y="44854"/>
                </a:cubicBezTo>
                <a:lnTo>
                  <a:pt x="78593" y="47176"/>
                </a:lnTo>
                <a:cubicBezTo>
                  <a:pt x="79973" y="33895"/>
                  <a:pt x="79929" y="20466"/>
                  <a:pt x="78445" y="7194"/>
                </a:cubicBezTo>
                <a:cubicBezTo>
                  <a:pt x="78227" y="3937"/>
                  <a:pt x="76917" y="349"/>
                  <a:pt x="73302" y="95"/>
                </a:cubicBezTo>
                <a:cubicBezTo>
                  <a:pt x="72808" y="31"/>
                  <a:pt x="72323" y="0"/>
                  <a:pt x="71845" y="0"/>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6"/>
          <p:cNvSpPr txBox="1">
            <a:spLocks noGrp="1"/>
          </p:cNvSpPr>
          <p:nvPr>
            <p:ph type="title"/>
          </p:nvPr>
        </p:nvSpPr>
        <p:spPr>
          <a:xfrm>
            <a:off x="2021000" y="1355175"/>
            <a:ext cx="2840100" cy="1326300"/>
          </a:xfrm>
          <a:prstGeom prst="rect">
            <a:avLst/>
          </a:prstGeom>
          <a:noFill/>
          <a:ln>
            <a:noFill/>
          </a:ln>
        </p:spPr>
        <p:txBody>
          <a:bodyPr spcFirstLastPara="1" wrap="square" lIns="91425" tIns="91425" rIns="91425" bIns="91425" anchor="b" anchorCtr="0">
            <a:noAutofit/>
          </a:bodyPr>
          <a:lstStyle>
            <a:lvl1pPr lvl="0" algn="r" rtl="0">
              <a:lnSpc>
                <a:spcPct val="100000"/>
              </a:lnSpc>
              <a:spcBef>
                <a:spcPts val="0"/>
              </a:spcBef>
              <a:spcAft>
                <a:spcPts val="0"/>
              </a:spcAft>
              <a:buSzPts val="28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0" name="Google Shape;150;p26"/>
          <p:cNvSpPr txBox="1">
            <a:spLocks noGrp="1"/>
          </p:cNvSpPr>
          <p:nvPr>
            <p:ph type="subTitle" idx="1"/>
          </p:nvPr>
        </p:nvSpPr>
        <p:spPr>
          <a:xfrm>
            <a:off x="2021000" y="2681325"/>
            <a:ext cx="2840100" cy="11070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4">
  <p:cSld name="CUSTOM_12">
    <p:spTree>
      <p:nvGrpSpPr>
        <p:cNvPr id="1" name="Shape 151"/>
        <p:cNvGrpSpPr/>
        <p:nvPr/>
      </p:nvGrpSpPr>
      <p:grpSpPr>
        <a:xfrm>
          <a:off x="0" y="0"/>
          <a:ext cx="0" cy="0"/>
          <a:chOff x="0" y="0"/>
          <a:chExt cx="0" cy="0"/>
        </a:xfrm>
      </p:grpSpPr>
      <p:sp>
        <p:nvSpPr>
          <p:cNvPr id="152" name="Google Shape;152;p27"/>
          <p:cNvSpPr/>
          <p:nvPr/>
        </p:nvSpPr>
        <p:spPr>
          <a:xfrm rot="5400000">
            <a:off x="-615332" y="3790745"/>
            <a:ext cx="2303082" cy="1358580"/>
          </a:xfrm>
          <a:custGeom>
            <a:avLst/>
            <a:gdLst/>
            <a:ahLst/>
            <a:cxnLst/>
            <a:rect l="l" t="t" r="r" b="b"/>
            <a:pathLst>
              <a:path w="79982" h="47177" extrusionOk="0">
                <a:moveTo>
                  <a:pt x="71847" y="1"/>
                </a:moveTo>
                <a:cubicBezTo>
                  <a:pt x="65269" y="1"/>
                  <a:pt x="60277" y="5891"/>
                  <a:pt x="57184" y="11273"/>
                </a:cubicBezTo>
                <a:cubicBezTo>
                  <a:pt x="56485" y="12416"/>
                  <a:pt x="55795" y="13700"/>
                  <a:pt x="56040" y="15010"/>
                </a:cubicBezTo>
                <a:cubicBezTo>
                  <a:pt x="54981" y="9653"/>
                  <a:pt x="50068" y="6462"/>
                  <a:pt x="45373" y="6462"/>
                </a:cubicBezTo>
                <a:cubicBezTo>
                  <a:pt x="41780" y="6462"/>
                  <a:pt x="38315" y="8332"/>
                  <a:pt x="36804" y="12530"/>
                </a:cubicBezTo>
                <a:cubicBezTo>
                  <a:pt x="35765" y="16765"/>
                  <a:pt x="36499" y="21270"/>
                  <a:pt x="36324" y="25610"/>
                </a:cubicBezTo>
                <a:cubicBezTo>
                  <a:pt x="36333" y="27618"/>
                  <a:pt x="36359" y="29696"/>
                  <a:pt x="37206" y="31521"/>
                </a:cubicBezTo>
                <a:cubicBezTo>
                  <a:pt x="35484" y="28163"/>
                  <a:pt x="32142" y="26571"/>
                  <a:pt x="28787" y="26571"/>
                </a:cubicBezTo>
                <a:cubicBezTo>
                  <a:pt x="24658" y="26571"/>
                  <a:pt x="20508" y="28982"/>
                  <a:pt x="19332" y="33477"/>
                </a:cubicBezTo>
                <a:cubicBezTo>
                  <a:pt x="17680" y="31681"/>
                  <a:pt x="15692" y="30936"/>
                  <a:pt x="13647" y="30936"/>
                </a:cubicBezTo>
                <a:cubicBezTo>
                  <a:pt x="9330" y="30936"/>
                  <a:pt x="4760" y="34260"/>
                  <a:pt x="2568" y="38035"/>
                </a:cubicBezTo>
                <a:cubicBezTo>
                  <a:pt x="1188" y="40052"/>
                  <a:pt x="1" y="42479"/>
                  <a:pt x="568" y="44863"/>
                </a:cubicBezTo>
                <a:lnTo>
                  <a:pt x="78593" y="47177"/>
                </a:lnTo>
                <a:cubicBezTo>
                  <a:pt x="79982" y="33896"/>
                  <a:pt x="79929" y="20467"/>
                  <a:pt x="78445" y="7195"/>
                </a:cubicBezTo>
                <a:cubicBezTo>
                  <a:pt x="78235" y="3938"/>
                  <a:pt x="76926" y="349"/>
                  <a:pt x="73302" y="96"/>
                </a:cubicBezTo>
                <a:cubicBezTo>
                  <a:pt x="72809" y="32"/>
                  <a:pt x="72324" y="1"/>
                  <a:pt x="718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7"/>
          <p:cNvSpPr/>
          <p:nvPr/>
        </p:nvSpPr>
        <p:spPr>
          <a:xfrm rot="5400000">
            <a:off x="-458083" y="113757"/>
            <a:ext cx="2230427" cy="1465112"/>
          </a:xfrm>
          <a:custGeom>
            <a:avLst/>
            <a:gdLst/>
            <a:ahLst/>
            <a:cxnLst/>
            <a:rect l="l" t="t" r="r" b="b"/>
            <a:pathLst>
              <a:path w="52128" h="42575" extrusionOk="0">
                <a:moveTo>
                  <a:pt x="8016" y="0"/>
                </a:moveTo>
                <a:cubicBezTo>
                  <a:pt x="7756" y="0"/>
                  <a:pt x="7494" y="11"/>
                  <a:pt x="7230" y="34"/>
                </a:cubicBezTo>
                <a:cubicBezTo>
                  <a:pt x="4689" y="191"/>
                  <a:pt x="2314" y="1274"/>
                  <a:pt x="1" y="2339"/>
                </a:cubicBezTo>
                <a:lnTo>
                  <a:pt x="1" y="42574"/>
                </a:lnTo>
                <a:lnTo>
                  <a:pt x="52128" y="42050"/>
                </a:lnTo>
                <a:cubicBezTo>
                  <a:pt x="51700" y="39693"/>
                  <a:pt x="50670" y="37274"/>
                  <a:pt x="48627" y="36025"/>
                </a:cubicBezTo>
                <a:cubicBezTo>
                  <a:pt x="47901" y="35579"/>
                  <a:pt x="47032" y="35358"/>
                  <a:pt x="46172" y="35358"/>
                </a:cubicBezTo>
                <a:cubicBezTo>
                  <a:pt x="44607" y="35358"/>
                  <a:pt x="43071" y="36088"/>
                  <a:pt x="42480" y="37519"/>
                </a:cubicBezTo>
                <a:cubicBezTo>
                  <a:pt x="41641" y="35161"/>
                  <a:pt x="40288" y="32699"/>
                  <a:pt x="38157" y="31310"/>
                </a:cubicBezTo>
                <a:cubicBezTo>
                  <a:pt x="37066" y="31131"/>
                  <a:pt x="35880" y="31012"/>
                  <a:pt x="34691" y="31012"/>
                </a:cubicBezTo>
                <a:cubicBezTo>
                  <a:pt x="32112" y="31012"/>
                  <a:pt x="29516" y="31572"/>
                  <a:pt x="27819" y="33292"/>
                </a:cubicBezTo>
                <a:cubicBezTo>
                  <a:pt x="28343" y="27311"/>
                  <a:pt x="28457" y="20937"/>
                  <a:pt x="25462" y="15733"/>
                </a:cubicBezTo>
                <a:cubicBezTo>
                  <a:pt x="24356" y="13621"/>
                  <a:pt x="22147" y="11602"/>
                  <a:pt x="19743" y="11602"/>
                </a:cubicBezTo>
                <a:cubicBezTo>
                  <a:pt x="19185" y="11602"/>
                  <a:pt x="18616" y="11711"/>
                  <a:pt x="18049" y="11952"/>
                </a:cubicBezTo>
                <a:cubicBezTo>
                  <a:pt x="19154" y="5908"/>
                  <a:pt x="14063" y="0"/>
                  <a:pt x="8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54" name="Google Shape;154;p27"/>
          <p:cNvSpPr txBox="1">
            <a:spLocks noGrp="1"/>
          </p:cNvSpPr>
          <p:nvPr>
            <p:ph type="title"/>
          </p:nvPr>
        </p:nvSpPr>
        <p:spPr>
          <a:xfrm>
            <a:off x="899000" y="1239575"/>
            <a:ext cx="5238300" cy="8907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4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5" name="Google Shape;155;p27"/>
          <p:cNvSpPr txBox="1">
            <a:spLocks noGrp="1"/>
          </p:cNvSpPr>
          <p:nvPr>
            <p:ph type="subTitle" idx="1"/>
          </p:nvPr>
        </p:nvSpPr>
        <p:spPr>
          <a:xfrm>
            <a:off x="899000" y="2210450"/>
            <a:ext cx="5238300" cy="1693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56"/>
        <p:cNvGrpSpPr/>
        <p:nvPr/>
      </p:nvGrpSpPr>
      <p:grpSpPr>
        <a:xfrm>
          <a:off x="0" y="0"/>
          <a:ext cx="0" cy="0"/>
          <a:chOff x="0" y="0"/>
          <a:chExt cx="0" cy="0"/>
        </a:xfrm>
      </p:grpSpPr>
      <p:sp>
        <p:nvSpPr>
          <p:cNvPr id="157" name="Google Shape;157;p28"/>
          <p:cNvSpPr/>
          <p:nvPr/>
        </p:nvSpPr>
        <p:spPr>
          <a:xfrm rot="5400000">
            <a:off x="-1336848" y="3119020"/>
            <a:ext cx="3326525" cy="1161375"/>
          </a:xfrm>
          <a:custGeom>
            <a:avLst/>
            <a:gdLst/>
            <a:ahLst/>
            <a:cxnLst/>
            <a:rect l="l" t="t" r="r" b="b"/>
            <a:pathLst>
              <a:path w="133061" h="46455" extrusionOk="0">
                <a:moveTo>
                  <a:pt x="111807" y="1"/>
                </a:moveTo>
                <a:cubicBezTo>
                  <a:pt x="111574" y="1"/>
                  <a:pt x="111341" y="10"/>
                  <a:pt x="111109" y="28"/>
                </a:cubicBezTo>
                <a:cubicBezTo>
                  <a:pt x="108158" y="255"/>
                  <a:pt x="105434" y="1783"/>
                  <a:pt x="103181" y="3696"/>
                </a:cubicBezTo>
                <a:cubicBezTo>
                  <a:pt x="98370" y="7756"/>
                  <a:pt x="95253" y="13746"/>
                  <a:pt x="94685" y="20006"/>
                </a:cubicBezTo>
                <a:cubicBezTo>
                  <a:pt x="90865" y="16532"/>
                  <a:pt x="85692" y="14657"/>
                  <a:pt x="80534" y="14657"/>
                </a:cubicBezTo>
                <a:cubicBezTo>
                  <a:pt x="78289" y="14657"/>
                  <a:pt x="76048" y="15012"/>
                  <a:pt x="73922" y="15745"/>
                </a:cubicBezTo>
                <a:cubicBezTo>
                  <a:pt x="71407" y="16618"/>
                  <a:pt x="69014" y="18016"/>
                  <a:pt x="67312" y="20076"/>
                </a:cubicBezTo>
                <a:cubicBezTo>
                  <a:pt x="64326" y="23665"/>
                  <a:pt x="63924" y="29183"/>
                  <a:pt x="66343" y="33174"/>
                </a:cubicBezTo>
                <a:cubicBezTo>
                  <a:pt x="64491" y="31510"/>
                  <a:pt x="62319" y="29141"/>
                  <a:pt x="59750" y="29141"/>
                </a:cubicBezTo>
                <a:cubicBezTo>
                  <a:pt x="59447" y="29141"/>
                  <a:pt x="59139" y="29173"/>
                  <a:pt x="58825" y="29244"/>
                </a:cubicBezTo>
                <a:cubicBezTo>
                  <a:pt x="57471" y="29550"/>
                  <a:pt x="56293" y="29987"/>
                  <a:pt x="55262" y="30956"/>
                </a:cubicBezTo>
                <a:cubicBezTo>
                  <a:pt x="54704" y="31479"/>
                  <a:pt x="53100" y="33275"/>
                  <a:pt x="53402" y="34158"/>
                </a:cubicBezTo>
                <a:lnTo>
                  <a:pt x="53402" y="34158"/>
                </a:lnTo>
                <a:cubicBezTo>
                  <a:pt x="51820" y="29557"/>
                  <a:pt x="47368" y="26092"/>
                  <a:pt x="42523" y="25699"/>
                </a:cubicBezTo>
                <a:cubicBezTo>
                  <a:pt x="42209" y="25674"/>
                  <a:pt x="41895" y="25661"/>
                  <a:pt x="41581" y="25661"/>
                </a:cubicBezTo>
                <a:cubicBezTo>
                  <a:pt x="37046" y="25661"/>
                  <a:pt x="32569" y="28273"/>
                  <a:pt x="30421" y="32283"/>
                </a:cubicBezTo>
                <a:cubicBezTo>
                  <a:pt x="28710" y="27542"/>
                  <a:pt x="25331" y="23298"/>
                  <a:pt x="20764" y="21168"/>
                </a:cubicBezTo>
                <a:cubicBezTo>
                  <a:pt x="18789" y="20245"/>
                  <a:pt x="16590" y="19766"/>
                  <a:pt x="14405" y="19766"/>
                </a:cubicBezTo>
                <a:cubicBezTo>
                  <a:pt x="11547" y="19766"/>
                  <a:pt x="8712" y="20585"/>
                  <a:pt x="6435" y="22303"/>
                </a:cubicBezTo>
                <a:cubicBezTo>
                  <a:pt x="1336" y="26136"/>
                  <a:pt x="0" y="33366"/>
                  <a:pt x="961" y="39661"/>
                </a:cubicBezTo>
                <a:lnTo>
                  <a:pt x="128660" y="46454"/>
                </a:lnTo>
                <a:cubicBezTo>
                  <a:pt x="132877" y="39478"/>
                  <a:pt x="133060" y="30868"/>
                  <a:pt x="132860" y="22713"/>
                </a:cubicBezTo>
                <a:cubicBezTo>
                  <a:pt x="132685" y="16173"/>
                  <a:pt x="132082" y="8996"/>
                  <a:pt x="127507" y="4307"/>
                </a:cubicBezTo>
                <a:cubicBezTo>
                  <a:pt x="126320" y="3084"/>
                  <a:pt x="124835" y="2072"/>
                  <a:pt x="123150" y="1810"/>
                </a:cubicBezTo>
                <a:cubicBezTo>
                  <a:pt x="122903" y="1771"/>
                  <a:pt x="122652" y="1752"/>
                  <a:pt x="122400" y="1752"/>
                </a:cubicBezTo>
                <a:cubicBezTo>
                  <a:pt x="120934" y="1752"/>
                  <a:pt x="119450" y="2399"/>
                  <a:pt x="118697" y="3643"/>
                </a:cubicBezTo>
                <a:cubicBezTo>
                  <a:pt x="117353" y="1270"/>
                  <a:pt x="114549" y="1"/>
                  <a:pt x="111807" y="1"/>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8"/>
          <p:cNvSpPr/>
          <p:nvPr/>
        </p:nvSpPr>
        <p:spPr>
          <a:xfrm rot="-5400000">
            <a:off x="6777701" y="2842753"/>
            <a:ext cx="3356000" cy="1548100"/>
          </a:xfrm>
          <a:custGeom>
            <a:avLst/>
            <a:gdLst/>
            <a:ahLst/>
            <a:cxnLst/>
            <a:rect l="l" t="t" r="r" b="b"/>
            <a:pathLst>
              <a:path w="134240" h="61924" extrusionOk="0">
                <a:moveTo>
                  <a:pt x="9723" y="1"/>
                </a:moveTo>
                <a:cubicBezTo>
                  <a:pt x="8828" y="1"/>
                  <a:pt x="7956" y="162"/>
                  <a:pt x="7195" y="619"/>
                </a:cubicBezTo>
                <a:cubicBezTo>
                  <a:pt x="5170" y="1824"/>
                  <a:pt x="4742" y="4522"/>
                  <a:pt x="4515" y="6871"/>
                </a:cubicBezTo>
                <a:cubicBezTo>
                  <a:pt x="3633" y="16213"/>
                  <a:pt x="2751" y="25556"/>
                  <a:pt x="2192" y="34925"/>
                </a:cubicBezTo>
                <a:cubicBezTo>
                  <a:pt x="1668" y="43683"/>
                  <a:pt x="0" y="53681"/>
                  <a:pt x="3414" y="61923"/>
                </a:cubicBezTo>
                <a:lnTo>
                  <a:pt x="133026" y="61373"/>
                </a:lnTo>
                <a:cubicBezTo>
                  <a:pt x="134239" y="55916"/>
                  <a:pt x="133497" y="49559"/>
                  <a:pt x="129908" y="45115"/>
                </a:cubicBezTo>
                <a:cubicBezTo>
                  <a:pt x="127952" y="43117"/>
                  <a:pt x="125651" y="42266"/>
                  <a:pt x="123329" y="42266"/>
                </a:cubicBezTo>
                <a:cubicBezTo>
                  <a:pt x="117333" y="42266"/>
                  <a:pt x="111199" y="47943"/>
                  <a:pt x="110507" y="54187"/>
                </a:cubicBezTo>
                <a:cubicBezTo>
                  <a:pt x="105963" y="48755"/>
                  <a:pt x="99290" y="46142"/>
                  <a:pt x="92604" y="46142"/>
                </a:cubicBezTo>
                <a:cubicBezTo>
                  <a:pt x="84244" y="46142"/>
                  <a:pt x="75864" y="50227"/>
                  <a:pt x="71599" y="57994"/>
                </a:cubicBezTo>
                <a:cubicBezTo>
                  <a:pt x="70673" y="46517"/>
                  <a:pt x="60862" y="35245"/>
                  <a:pt x="49892" y="35245"/>
                </a:cubicBezTo>
                <a:cubicBezTo>
                  <a:pt x="46699" y="35245"/>
                  <a:pt x="43408" y="36200"/>
                  <a:pt x="40209" y="38383"/>
                </a:cubicBezTo>
                <a:cubicBezTo>
                  <a:pt x="38026" y="22168"/>
                  <a:pt x="29251" y="3972"/>
                  <a:pt x="11963" y="261"/>
                </a:cubicBezTo>
                <a:cubicBezTo>
                  <a:pt x="11235" y="114"/>
                  <a:pt x="10471" y="1"/>
                  <a:pt x="9723" y="1"/>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8"/>
          <p:cNvSpPr txBox="1">
            <a:spLocks noGrp="1"/>
          </p:cNvSpPr>
          <p:nvPr>
            <p:ph type="subTitle" idx="1"/>
          </p:nvPr>
        </p:nvSpPr>
        <p:spPr>
          <a:xfrm>
            <a:off x="1182225" y="3466175"/>
            <a:ext cx="3709500" cy="926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0" name="Google Shape;160;p28"/>
          <p:cNvSpPr txBox="1">
            <a:spLocks noGrp="1"/>
          </p:cNvSpPr>
          <p:nvPr>
            <p:ph type="subTitle" idx="2"/>
          </p:nvPr>
        </p:nvSpPr>
        <p:spPr>
          <a:xfrm>
            <a:off x="1182625" y="2023751"/>
            <a:ext cx="3709500" cy="926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1" name="Google Shape;161;p28"/>
          <p:cNvSpPr txBox="1">
            <a:spLocks noGrp="1"/>
          </p:cNvSpPr>
          <p:nvPr>
            <p:ph type="subTitle" idx="3"/>
          </p:nvPr>
        </p:nvSpPr>
        <p:spPr>
          <a:xfrm>
            <a:off x="1182226" y="1585250"/>
            <a:ext cx="3709500" cy="5589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200">
                <a:solidFill>
                  <a:schemeClr val="accent3"/>
                </a:solidFill>
                <a:latin typeface="Baskervville"/>
                <a:ea typeface="Baskervville"/>
                <a:cs typeface="Baskervville"/>
                <a:sym typeface="Baskervvill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62" name="Google Shape;162;p28"/>
          <p:cNvSpPr txBox="1">
            <a:spLocks noGrp="1"/>
          </p:cNvSpPr>
          <p:nvPr>
            <p:ph type="subTitle" idx="4"/>
          </p:nvPr>
        </p:nvSpPr>
        <p:spPr>
          <a:xfrm>
            <a:off x="1182226" y="3027680"/>
            <a:ext cx="3709500" cy="5589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200">
                <a:solidFill>
                  <a:schemeClr val="accent3"/>
                </a:solidFill>
                <a:latin typeface="Baskervville"/>
                <a:ea typeface="Baskervville"/>
                <a:cs typeface="Baskervville"/>
                <a:sym typeface="Baskervvill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63" name="Google Shape;163;p28"/>
          <p:cNvSpPr txBox="1">
            <a:spLocks noGrp="1"/>
          </p:cNvSpPr>
          <p:nvPr>
            <p:ph type="title"/>
          </p:nvPr>
        </p:nvSpPr>
        <p:spPr>
          <a:xfrm>
            <a:off x="862038" y="539500"/>
            <a:ext cx="74199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3500">
                <a:solidFill>
                  <a:schemeClr val="accent4"/>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164"/>
        <p:cNvGrpSpPr/>
        <p:nvPr/>
      </p:nvGrpSpPr>
      <p:grpSpPr>
        <a:xfrm>
          <a:off x="0" y="0"/>
          <a:ext cx="0" cy="0"/>
          <a:chOff x="0" y="0"/>
          <a:chExt cx="0" cy="0"/>
        </a:xfrm>
      </p:grpSpPr>
      <p:sp>
        <p:nvSpPr>
          <p:cNvPr id="165" name="Google Shape;165;p29"/>
          <p:cNvSpPr/>
          <p:nvPr/>
        </p:nvSpPr>
        <p:spPr>
          <a:xfrm rot="5400000">
            <a:off x="-632358" y="374558"/>
            <a:ext cx="2233940" cy="1064575"/>
          </a:xfrm>
          <a:custGeom>
            <a:avLst/>
            <a:gdLst/>
            <a:ahLst/>
            <a:cxnLst/>
            <a:rect l="l" t="t" r="r" b="b"/>
            <a:pathLst>
              <a:path w="52137" h="42583" extrusionOk="0">
                <a:moveTo>
                  <a:pt x="8015" y="0"/>
                </a:moveTo>
                <a:cubicBezTo>
                  <a:pt x="7755" y="0"/>
                  <a:pt x="7493" y="11"/>
                  <a:pt x="7230" y="34"/>
                </a:cubicBezTo>
                <a:cubicBezTo>
                  <a:pt x="4690" y="191"/>
                  <a:pt x="2315" y="1282"/>
                  <a:pt x="1" y="2348"/>
                </a:cubicBezTo>
                <a:lnTo>
                  <a:pt x="1" y="42583"/>
                </a:lnTo>
                <a:lnTo>
                  <a:pt x="52137" y="42059"/>
                </a:lnTo>
                <a:cubicBezTo>
                  <a:pt x="51709" y="39701"/>
                  <a:pt x="50679" y="37274"/>
                  <a:pt x="48627" y="36025"/>
                </a:cubicBezTo>
                <a:cubicBezTo>
                  <a:pt x="47901" y="35582"/>
                  <a:pt x="47032" y="35362"/>
                  <a:pt x="46171" y="35362"/>
                </a:cubicBezTo>
                <a:cubicBezTo>
                  <a:pt x="44607" y="35362"/>
                  <a:pt x="43071" y="36088"/>
                  <a:pt x="42480" y="37518"/>
                </a:cubicBezTo>
                <a:cubicBezTo>
                  <a:pt x="41642" y="35170"/>
                  <a:pt x="40297" y="32707"/>
                  <a:pt x="38158" y="31310"/>
                </a:cubicBezTo>
                <a:cubicBezTo>
                  <a:pt x="37070" y="31131"/>
                  <a:pt x="35888" y="31012"/>
                  <a:pt x="34701" y="31012"/>
                </a:cubicBezTo>
                <a:cubicBezTo>
                  <a:pt x="32123" y="31012"/>
                  <a:pt x="29523" y="31573"/>
                  <a:pt x="27819" y="33301"/>
                </a:cubicBezTo>
                <a:cubicBezTo>
                  <a:pt x="28352" y="27320"/>
                  <a:pt x="28457" y="20937"/>
                  <a:pt x="25462" y="15742"/>
                </a:cubicBezTo>
                <a:cubicBezTo>
                  <a:pt x="24356" y="13629"/>
                  <a:pt x="22150" y="11602"/>
                  <a:pt x="19742" y="11602"/>
                </a:cubicBezTo>
                <a:cubicBezTo>
                  <a:pt x="19185" y="11602"/>
                  <a:pt x="18617" y="11711"/>
                  <a:pt x="18049" y="11952"/>
                </a:cubicBezTo>
                <a:cubicBezTo>
                  <a:pt x="19154" y="5916"/>
                  <a:pt x="14062" y="0"/>
                  <a:pt x="8015" y="0"/>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9"/>
          <p:cNvSpPr/>
          <p:nvPr/>
        </p:nvSpPr>
        <p:spPr>
          <a:xfrm rot="-5400000">
            <a:off x="7429904" y="358877"/>
            <a:ext cx="2716917" cy="1179425"/>
          </a:xfrm>
          <a:custGeom>
            <a:avLst/>
            <a:gdLst/>
            <a:ahLst/>
            <a:cxnLst/>
            <a:rect l="l" t="t" r="r" b="b"/>
            <a:pathLst>
              <a:path w="79974" h="47177" extrusionOk="0">
                <a:moveTo>
                  <a:pt x="71845" y="0"/>
                </a:moveTo>
                <a:cubicBezTo>
                  <a:pt x="65261" y="0"/>
                  <a:pt x="60277" y="5890"/>
                  <a:pt x="57175" y="11272"/>
                </a:cubicBezTo>
                <a:cubicBezTo>
                  <a:pt x="56485" y="12407"/>
                  <a:pt x="55787" y="13699"/>
                  <a:pt x="56040" y="15009"/>
                </a:cubicBezTo>
                <a:cubicBezTo>
                  <a:pt x="54981" y="9651"/>
                  <a:pt x="50066" y="6460"/>
                  <a:pt x="45370" y="6460"/>
                </a:cubicBezTo>
                <a:cubicBezTo>
                  <a:pt x="41778" y="6460"/>
                  <a:pt x="38314" y="8327"/>
                  <a:pt x="36804" y="12520"/>
                </a:cubicBezTo>
                <a:cubicBezTo>
                  <a:pt x="35765" y="16764"/>
                  <a:pt x="36499" y="21270"/>
                  <a:pt x="36324" y="25609"/>
                </a:cubicBezTo>
                <a:cubicBezTo>
                  <a:pt x="36333" y="27617"/>
                  <a:pt x="36359" y="29696"/>
                  <a:pt x="37206" y="31512"/>
                </a:cubicBezTo>
                <a:cubicBezTo>
                  <a:pt x="35484" y="28153"/>
                  <a:pt x="32142" y="26562"/>
                  <a:pt x="28787" y="26562"/>
                </a:cubicBezTo>
                <a:cubicBezTo>
                  <a:pt x="24658" y="26562"/>
                  <a:pt x="20508" y="28973"/>
                  <a:pt x="19332" y="33468"/>
                </a:cubicBezTo>
                <a:cubicBezTo>
                  <a:pt x="17677" y="31672"/>
                  <a:pt x="15688" y="30927"/>
                  <a:pt x="13643" y="30927"/>
                </a:cubicBezTo>
                <a:cubicBezTo>
                  <a:pt x="9323" y="30927"/>
                  <a:pt x="4755" y="34253"/>
                  <a:pt x="2568" y="38034"/>
                </a:cubicBezTo>
                <a:cubicBezTo>
                  <a:pt x="1188" y="40051"/>
                  <a:pt x="1" y="42479"/>
                  <a:pt x="568" y="44854"/>
                </a:cubicBezTo>
                <a:lnTo>
                  <a:pt x="78593" y="47176"/>
                </a:lnTo>
                <a:cubicBezTo>
                  <a:pt x="79973" y="33895"/>
                  <a:pt x="79929" y="20466"/>
                  <a:pt x="78445" y="7194"/>
                </a:cubicBezTo>
                <a:cubicBezTo>
                  <a:pt x="78227" y="3937"/>
                  <a:pt x="76917" y="349"/>
                  <a:pt x="73302" y="95"/>
                </a:cubicBezTo>
                <a:cubicBezTo>
                  <a:pt x="72808" y="31"/>
                  <a:pt x="72323" y="0"/>
                  <a:pt x="71845" y="0"/>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9"/>
          <p:cNvSpPr txBox="1">
            <a:spLocks noGrp="1"/>
          </p:cNvSpPr>
          <p:nvPr>
            <p:ph type="subTitle" idx="1"/>
          </p:nvPr>
        </p:nvSpPr>
        <p:spPr>
          <a:xfrm>
            <a:off x="5248450" y="1764075"/>
            <a:ext cx="2950200" cy="234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8" name="Google Shape;168;p29"/>
          <p:cNvSpPr txBox="1">
            <a:spLocks noGrp="1"/>
          </p:cNvSpPr>
          <p:nvPr>
            <p:ph type="subTitle" idx="2"/>
          </p:nvPr>
        </p:nvSpPr>
        <p:spPr>
          <a:xfrm>
            <a:off x="2092100" y="1764075"/>
            <a:ext cx="2950200" cy="234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9" name="Google Shape;169;p29"/>
          <p:cNvSpPr txBox="1">
            <a:spLocks noGrp="1"/>
          </p:cNvSpPr>
          <p:nvPr>
            <p:ph type="title"/>
          </p:nvPr>
        </p:nvSpPr>
        <p:spPr>
          <a:xfrm>
            <a:off x="862038" y="539500"/>
            <a:ext cx="7419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500">
                <a:solidFill>
                  <a:schemeClr val="accent4"/>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wo columns 3">
  <p:cSld name="TITLE_AND_TWO_COLUMNS_1_1_1">
    <p:spTree>
      <p:nvGrpSpPr>
        <p:cNvPr id="1" name="Shape 170"/>
        <p:cNvGrpSpPr/>
        <p:nvPr/>
      </p:nvGrpSpPr>
      <p:grpSpPr>
        <a:xfrm>
          <a:off x="0" y="0"/>
          <a:ext cx="0" cy="0"/>
          <a:chOff x="0" y="0"/>
          <a:chExt cx="0" cy="0"/>
        </a:xfrm>
      </p:grpSpPr>
      <p:sp>
        <p:nvSpPr>
          <p:cNvPr id="171" name="Google Shape;171;p30"/>
          <p:cNvSpPr/>
          <p:nvPr/>
        </p:nvSpPr>
        <p:spPr>
          <a:xfrm rot="-10604483" flipH="1">
            <a:off x="6875395" y="-63399"/>
            <a:ext cx="3110763" cy="1048853"/>
          </a:xfrm>
          <a:custGeom>
            <a:avLst/>
            <a:gdLst/>
            <a:ahLst/>
            <a:cxnLst/>
            <a:rect l="l" t="t" r="r" b="b"/>
            <a:pathLst>
              <a:path w="60247" h="26620" extrusionOk="0">
                <a:moveTo>
                  <a:pt x="40320" y="1"/>
                </a:moveTo>
                <a:cubicBezTo>
                  <a:pt x="38944" y="1"/>
                  <a:pt x="37493" y="382"/>
                  <a:pt x="36007" y="1246"/>
                </a:cubicBezTo>
                <a:cubicBezTo>
                  <a:pt x="33711" y="2398"/>
                  <a:pt x="28158" y="7367"/>
                  <a:pt x="28603" y="10082"/>
                </a:cubicBezTo>
                <a:cubicBezTo>
                  <a:pt x="26918" y="7541"/>
                  <a:pt x="24749" y="6502"/>
                  <a:pt x="22483" y="6502"/>
                </a:cubicBezTo>
                <a:cubicBezTo>
                  <a:pt x="16563" y="6502"/>
                  <a:pt x="9975" y="13587"/>
                  <a:pt x="9577" y="19504"/>
                </a:cubicBezTo>
                <a:cubicBezTo>
                  <a:pt x="8588" y="18792"/>
                  <a:pt x="7472" y="18474"/>
                  <a:pt x="6365" y="18474"/>
                </a:cubicBezTo>
                <a:cubicBezTo>
                  <a:pt x="3148" y="18474"/>
                  <a:pt x="0" y="21157"/>
                  <a:pt x="234" y="24690"/>
                </a:cubicBezTo>
                <a:lnTo>
                  <a:pt x="57758" y="26620"/>
                </a:lnTo>
                <a:cubicBezTo>
                  <a:pt x="60246" y="23276"/>
                  <a:pt x="58718" y="16797"/>
                  <a:pt x="55557" y="14160"/>
                </a:cubicBezTo>
                <a:cubicBezTo>
                  <a:pt x="54744" y="13642"/>
                  <a:pt x="53794" y="13481"/>
                  <a:pt x="52815" y="13481"/>
                </a:cubicBezTo>
                <a:cubicBezTo>
                  <a:pt x="52060" y="13481"/>
                  <a:pt x="51287" y="13577"/>
                  <a:pt x="50545" y="13680"/>
                </a:cubicBezTo>
                <a:cubicBezTo>
                  <a:pt x="51059" y="7542"/>
                  <a:pt x="46438" y="1"/>
                  <a:pt x="40320" y="1"/>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0"/>
          <p:cNvSpPr/>
          <p:nvPr/>
        </p:nvSpPr>
        <p:spPr>
          <a:xfrm rot="10026035">
            <a:off x="-1234768" y="-214767"/>
            <a:ext cx="3871541" cy="1351573"/>
          </a:xfrm>
          <a:custGeom>
            <a:avLst/>
            <a:gdLst/>
            <a:ahLst/>
            <a:cxnLst/>
            <a:rect l="l" t="t" r="r" b="b"/>
            <a:pathLst>
              <a:path w="133069" h="46455" extrusionOk="0">
                <a:moveTo>
                  <a:pt x="111807" y="1"/>
                </a:moveTo>
                <a:cubicBezTo>
                  <a:pt x="111574" y="1"/>
                  <a:pt x="111341" y="10"/>
                  <a:pt x="111109" y="29"/>
                </a:cubicBezTo>
                <a:cubicBezTo>
                  <a:pt x="108158" y="256"/>
                  <a:pt x="105442" y="1784"/>
                  <a:pt x="103181" y="3696"/>
                </a:cubicBezTo>
                <a:cubicBezTo>
                  <a:pt x="98378" y="7747"/>
                  <a:pt x="95261" y="13746"/>
                  <a:pt x="94694" y="20007"/>
                </a:cubicBezTo>
                <a:cubicBezTo>
                  <a:pt x="90873" y="16533"/>
                  <a:pt x="85701" y="14653"/>
                  <a:pt x="80544" y="14653"/>
                </a:cubicBezTo>
                <a:cubicBezTo>
                  <a:pt x="78299" y="14653"/>
                  <a:pt x="76057" y="15009"/>
                  <a:pt x="73930" y="15746"/>
                </a:cubicBezTo>
                <a:cubicBezTo>
                  <a:pt x="71407" y="16619"/>
                  <a:pt x="69014" y="18016"/>
                  <a:pt x="67320" y="20068"/>
                </a:cubicBezTo>
                <a:cubicBezTo>
                  <a:pt x="64334" y="23665"/>
                  <a:pt x="63924" y="29175"/>
                  <a:pt x="66351" y="33174"/>
                </a:cubicBezTo>
                <a:cubicBezTo>
                  <a:pt x="64500" y="31510"/>
                  <a:pt x="62327" y="29141"/>
                  <a:pt x="59759" y="29141"/>
                </a:cubicBezTo>
                <a:cubicBezTo>
                  <a:pt x="59456" y="29141"/>
                  <a:pt x="59147" y="29174"/>
                  <a:pt x="58833" y="29245"/>
                </a:cubicBezTo>
                <a:cubicBezTo>
                  <a:pt x="57480" y="29550"/>
                  <a:pt x="56301" y="29987"/>
                  <a:pt x="55262" y="30956"/>
                </a:cubicBezTo>
                <a:cubicBezTo>
                  <a:pt x="54704" y="31470"/>
                  <a:pt x="53112" y="33271"/>
                  <a:pt x="53409" y="34146"/>
                </a:cubicBezTo>
                <a:lnTo>
                  <a:pt x="53409" y="34146"/>
                </a:lnTo>
                <a:cubicBezTo>
                  <a:pt x="51827" y="29556"/>
                  <a:pt x="47375" y="26092"/>
                  <a:pt x="42531" y="25700"/>
                </a:cubicBezTo>
                <a:cubicBezTo>
                  <a:pt x="42212" y="25673"/>
                  <a:pt x="41893" y="25660"/>
                  <a:pt x="41573" y="25660"/>
                </a:cubicBezTo>
                <a:cubicBezTo>
                  <a:pt x="37044" y="25660"/>
                  <a:pt x="32575" y="28278"/>
                  <a:pt x="30429" y="32283"/>
                </a:cubicBezTo>
                <a:cubicBezTo>
                  <a:pt x="28718" y="27542"/>
                  <a:pt x="25339" y="23298"/>
                  <a:pt x="20772" y="21168"/>
                </a:cubicBezTo>
                <a:cubicBezTo>
                  <a:pt x="18798" y="20245"/>
                  <a:pt x="16599" y="19766"/>
                  <a:pt x="14413" y="19766"/>
                </a:cubicBezTo>
                <a:cubicBezTo>
                  <a:pt x="11553" y="19766"/>
                  <a:pt x="8717" y="20586"/>
                  <a:pt x="6435" y="22303"/>
                </a:cubicBezTo>
                <a:cubicBezTo>
                  <a:pt x="1345" y="26136"/>
                  <a:pt x="0" y="33357"/>
                  <a:pt x="960" y="39661"/>
                </a:cubicBezTo>
                <a:lnTo>
                  <a:pt x="128668" y="46455"/>
                </a:lnTo>
                <a:cubicBezTo>
                  <a:pt x="132877" y="39478"/>
                  <a:pt x="133069" y="30860"/>
                  <a:pt x="132859" y="22713"/>
                </a:cubicBezTo>
                <a:cubicBezTo>
                  <a:pt x="132693" y="16165"/>
                  <a:pt x="132091" y="8996"/>
                  <a:pt x="127516" y="4307"/>
                </a:cubicBezTo>
                <a:cubicBezTo>
                  <a:pt x="126328" y="3085"/>
                  <a:pt x="124844" y="2072"/>
                  <a:pt x="123159" y="1810"/>
                </a:cubicBezTo>
                <a:cubicBezTo>
                  <a:pt x="122912" y="1772"/>
                  <a:pt x="122660" y="1752"/>
                  <a:pt x="122408" y="1752"/>
                </a:cubicBezTo>
                <a:cubicBezTo>
                  <a:pt x="120942" y="1752"/>
                  <a:pt x="119458" y="2399"/>
                  <a:pt x="118705" y="3644"/>
                </a:cubicBezTo>
                <a:cubicBezTo>
                  <a:pt x="117362" y="1270"/>
                  <a:pt x="114550" y="1"/>
                  <a:pt x="111807" y="1"/>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0"/>
          <p:cNvSpPr txBox="1">
            <a:spLocks noGrp="1"/>
          </p:cNvSpPr>
          <p:nvPr>
            <p:ph type="body" idx="1"/>
          </p:nvPr>
        </p:nvSpPr>
        <p:spPr>
          <a:xfrm>
            <a:off x="715050" y="1917325"/>
            <a:ext cx="3741000" cy="2428200"/>
          </a:xfrm>
          <a:prstGeom prst="rect">
            <a:avLst/>
          </a:prstGeom>
        </p:spPr>
        <p:txBody>
          <a:bodyPr spcFirstLastPara="1" wrap="square" lIns="91425" tIns="91425" rIns="91425" bIns="91425" anchor="t" anchorCtr="0">
            <a:noAutofit/>
          </a:bodyPr>
          <a:lstStyle>
            <a:lvl1pPr marL="457200" lvl="0" indent="-317500" rtl="0">
              <a:spcBef>
                <a:spcPts val="300"/>
              </a:spcBef>
              <a:spcAft>
                <a:spcPts val="0"/>
              </a:spcAft>
              <a:buClr>
                <a:schemeClr val="lt1"/>
              </a:buClr>
              <a:buSzPts val="1400"/>
              <a:buChar char="●"/>
              <a:defRPr>
                <a:latin typeface="Nunito"/>
                <a:ea typeface="Nunito"/>
                <a:cs typeface="Nunito"/>
                <a:sym typeface="Nunito"/>
              </a:defRPr>
            </a:lvl1pPr>
            <a:lvl2pPr marL="914400" lvl="1" indent="-317500" rtl="0">
              <a:lnSpc>
                <a:spcPct val="100000"/>
              </a:lnSpc>
              <a:spcBef>
                <a:spcPts val="0"/>
              </a:spcBef>
              <a:spcAft>
                <a:spcPts val="0"/>
              </a:spcAft>
              <a:buClr>
                <a:schemeClr val="accent4"/>
              </a:buClr>
              <a:buSzPts val="1400"/>
              <a:buChar char="○"/>
              <a:defRPr>
                <a:latin typeface="Nunito"/>
                <a:ea typeface="Nunito"/>
                <a:cs typeface="Nunito"/>
                <a:sym typeface="Nunito"/>
              </a:defRPr>
            </a:lvl2pPr>
            <a:lvl3pPr marL="1371600" lvl="2" indent="-317500" rtl="0">
              <a:lnSpc>
                <a:spcPct val="100000"/>
              </a:lnSpc>
              <a:spcBef>
                <a:spcPts val="0"/>
              </a:spcBef>
              <a:spcAft>
                <a:spcPts val="0"/>
              </a:spcAft>
              <a:buClr>
                <a:schemeClr val="accent4"/>
              </a:buClr>
              <a:buSzPts val="1400"/>
              <a:buChar char="■"/>
              <a:defRPr>
                <a:latin typeface="Nunito"/>
                <a:ea typeface="Nunito"/>
                <a:cs typeface="Nunito"/>
                <a:sym typeface="Nunito"/>
              </a:defRPr>
            </a:lvl3pPr>
            <a:lvl4pPr marL="1828800" lvl="3" indent="-317500" rtl="0">
              <a:lnSpc>
                <a:spcPct val="100000"/>
              </a:lnSpc>
              <a:spcBef>
                <a:spcPts val="0"/>
              </a:spcBef>
              <a:spcAft>
                <a:spcPts val="0"/>
              </a:spcAft>
              <a:buClr>
                <a:schemeClr val="accent4"/>
              </a:buClr>
              <a:buSzPts val="1400"/>
              <a:buChar char="●"/>
              <a:defRPr>
                <a:latin typeface="Nunito"/>
                <a:ea typeface="Nunito"/>
                <a:cs typeface="Nunito"/>
                <a:sym typeface="Nunito"/>
              </a:defRPr>
            </a:lvl4pPr>
            <a:lvl5pPr marL="2286000" lvl="4" indent="-317500" rtl="0">
              <a:lnSpc>
                <a:spcPct val="100000"/>
              </a:lnSpc>
              <a:spcBef>
                <a:spcPts val="0"/>
              </a:spcBef>
              <a:spcAft>
                <a:spcPts val="0"/>
              </a:spcAft>
              <a:buClr>
                <a:schemeClr val="accent4"/>
              </a:buClr>
              <a:buSzPts val="1400"/>
              <a:buChar char="○"/>
              <a:defRPr>
                <a:latin typeface="Nunito"/>
                <a:ea typeface="Nunito"/>
                <a:cs typeface="Nunito"/>
                <a:sym typeface="Nunito"/>
              </a:defRPr>
            </a:lvl5pPr>
            <a:lvl6pPr marL="2743200" lvl="5" indent="-317500" rtl="0">
              <a:lnSpc>
                <a:spcPct val="100000"/>
              </a:lnSpc>
              <a:spcBef>
                <a:spcPts val="0"/>
              </a:spcBef>
              <a:spcAft>
                <a:spcPts val="0"/>
              </a:spcAft>
              <a:buClr>
                <a:schemeClr val="accent4"/>
              </a:buClr>
              <a:buSzPts val="1400"/>
              <a:buChar char="■"/>
              <a:defRPr>
                <a:latin typeface="Nunito"/>
                <a:ea typeface="Nunito"/>
                <a:cs typeface="Nunito"/>
                <a:sym typeface="Nunito"/>
              </a:defRPr>
            </a:lvl6pPr>
            <a:lvl7pPr marL="3200400" lvl="6" indent="-317500" rtl="0">
              <a:lnSpc>
                <a:spcPct val="100000"/>
              </a:lnSpc>
              <a:spcBef>
                <a:spcPts val="0"/>
              </a:spcBef>
              <a:spcAft>
                <a:spcPts val="0"/>
              </a:spcAft>
              <a:buClr>
                <a:schemeClr val="accent4"/>
              </a:buClr>
              <a:buSzPts val="1400"/>
              <a:buChar char="●"/>
              <a:defRPr>
                <a:latin typeface="Nunito"/>
                <a:ea typeface="Nunito"/>
                <a:cs typeface="Nunito"/>
                <a:sym typeface="Nunito"/>
              </a:defRPr>
            </a:lvl7pPr>
            <a:lvl8pPr marL="3657600" lvl="7" indent="-317500" rtl="0">
              <a:lnSpc>
                <a:spcPct val="100000"/>
              </a:lnSpc>
              <a:spcBef>
                <a:spcPts val="0"/>
              </a:spcBef>
              <a:spcAft>
                <a:spcPts val="0"/>
              </a:spcAft>
              <a:buClr>
                <a:schemeClr val="accent4"/>
              </a:buClr>
              <a:buSzPts val="1400"/>
              <a:buChar char="○"/>
              <a:defRPr>
                <a:latin typeface="Nunito"/>
                <a:ea typeface="Nunito"/>
                <a:cs typeface="Nunito"/>
                <a:sym typeface="Nunito"/>
              </a:defRPr>
            </a:lvl8pPr>
            <a:lvl9pPr marL="4114800" lvl="8" indent="-317500" rtl="0">
              <a:lnSpc>
                <a:spcPct val="100000"/>
              </a:lnSpc>
              <a:spcBef>
                <a:spcPts val="0"/>
              </a:spcBef>
              <a:spcAft>
                <a:spcPts val="0"/>
              </a:spcAft>
              <a:buClr>
                <a:schemeClr val="accent4"/>
              </a:buClr>
              <a:buSzPts val="1400"/>
              <a:buChar char="■"/>
              <a:defRPr>
                <a:latin typeface="Nunito"/>
                <a:ea typeface="Nunito"/>
                <a:cs typeface="Nunito"/>
                <a:sym typeface="Nunito"/>
              </a:defRPr>
            </a:lvl9pPr>
          </a:lstStyle>
          <a:p>
            <a:endParaRPr/>
          </a:p>
        </p:txBody>
      </p:sp>
      <p:sp>
        <p:nvSpPr>
          <p:cNvPr id="174" name="Google Shape;174;p30"/>
          <p:cNvSpPr txBox="1">
            <a:spLocks noGrp="1"/>
          </p:cNvSpPr>
          <p:nvPr>
            <p:ph type="body" idx="2"/>
          </p:nvPr>
        </p:nvSpPr>
        <p:spPr>
          <a:xfrm>
            <a:off x="4683000" y="1917325"/>
            <a:ext cx="3741000" cy="2428200"/>
          </a:xfrm>
          <a:prstGeom prst="rect">
            <a:avLst/>
          </a:prstGeom>
        </p:spPr>
        <p:txBody>
          <a:bodyPr spcFirstLastPara="1" wrap="square" lIns="91425" tIns="91425" rIns="91425" bIns="91425" anchor="t" anchorCtr="0">
            <a:noAutofit/>
          </a:bodyPr>
          <a:lstStyle>
            <a:lvl1pPr marL="457200" lvl="0" indent="-317500" rtl="0">
              <a:spcBef>
                <a:spcPts val="300"/>
              </a:spcBef>
              <a:spcAft>
                <a:spcPts val="0"/>
              </a:spcAft>
              <a:buClr>
                <a:schemeClr val="lt1"/>
              </a:buClr>
              <a:buSzPts val="1400"/>
              <a:buChar char="●"/>
              <a:defRPr>
                <a:latin typeface="Nunito"/>
                <a:ea typeface="Nunito"/>
                <a:cs typeface="Nunito"/>
                <a:sym typeface="Nunito"/>
              </a:defRPr>
            </a:lvl1pPr>
            <a:lvl2pPr marL="914400" lvl="1" indent="-317500" rtl="0">
              <a:lnSpc>
                <a:spcPct val="100000"/>
              </a:lnSpc>
              <a:spcBef>
                <a:spcPts val="0"/>
              </a:spcBef>
              <a:spcAft>
                <a:spcPts val="0"/>
              </a:spcAft>
              <a:buClr>
                <a:schemeClr val="accent4"/>
              </a:buClr>
              <a:buSzPts val="1400"/>
              <a:buChar char="○"/>
              <a:defRPr>
                <a:latin typeface="Nunito"/>
                <a:ea typeface="Nunito"/>
                <a:cs typeface="Nunito"/>
                <a:sym typeface="Nunito"/>
              </a:defRPr>
            </a:lvl2pPr>
            <a:lvl3pPr marL="1371600" lvl="2" indent="-317500" rtl="0">
              <a:lnSpc>
                <a:spcPct val="100000"/>
              </a:lnSpc>
              <a:spcBef>
                <a:spcPts val="0"/>
              </a:spcBef>
              <a:spcAft>
                <a:spcPts val="0"/>
              </a:spcAft>
              <a:buClr>
                <a:schemeClr val="accent4"/>
              </a:buClr>
              <a:buSzPts val="1400"/>
              <a:buChar char="■"/>
              <a:defRPr>
                <a:latin typeface="Nunito"/>
                <a:ea typeface="Nunito"/>
                <a:cs typeface="Nunito"/>
                <a:sym typeface="Nunito"/>
              </a:defRPr>
            </a:lvl3pPr>
            <a:lvl4pPr marL="1828800" lvl="3" indent="-317500" rtl="0">
              <a:lnSpc>
                <a:spcPct val="100000"/>
              </a:lnSpc>
              <a:spcBef>
                <a:spcPts val="0"/>
              </a:spcBef>
              <a:spcAft>
                <a:spcPts val="0"/>
              </a:spcAft>
              <a:buClr>
                <a:schemeClr val="accent4"/>
              </a:buClr>
              <a:buSzPts val="1400"/>
              <a:buChar char="●"/>
              <a:defRPr>
                <a:latin typeface="Nunito"/>
                <a:ea typeface="Nunito"/>
                <a:cs typeface="Nunito"/>
                <a:sym typeface="Nunito"/>
              </a:defRPr>
            </a:lvl4pPr>
            <a:lvl5pPr marL="2286000" lvl="4" indent="-317500" rtl="0">
              <a:lnSpc>
                <a:spcPct val="100000"/>
              </a:lnSpc>
              <a:spcBef>
                <a:spcPts val="0"/>
              </a:spcBef>
              <a:spcAft>
                <a:spcPts val="0"/>
              </a:spcAft>
              <a:buClr>
                <a:schemeClr val="accent4"/>
              </a:buClr>
              <a:buSzPts val="1400"/>
              <a:buChar char="○"/>
              <a:defRPr>
                <a:latin typeface="Nunito"/>
                <a:ea typeface="Nunito"/>
                <a:cs typeface="Nunito"/>
                <a:sym typeface="Nunito"/>
              </a:defRPr>
            </a:lvl5pPr>
            <a:lvl6pPr marL="2743200" lvl="5" indent="-317500" rtl="0">
              <a:lnSpc>
                <a:spcPct val="100000"/>
              </a:lnSpc>
              <a:spcBef>
                <a:spcPts val="0"/>
              </a:spcBef>
              <a:spcAft>
                <a:spcPts val="0"/>
              </a:spcAft>
              <a:buClr>
                <a:schemeClr val="accent4"/>
              </a:buClr>
              <a:buSzPts val="1400"/>
              <a:buChar char="■"/>
              <a:defRPr>
                <a:latin typeface="Nunito"/>
                <a:ea typeface="Nunito"/>
                <a:cs typeface="Nunito"/>
                <a:sym typeface="Nunito"/>
              </a:defRPr>
            </a:lvl6pPr>
            <a:lvl7pPr marL="3200400" lvl="6" indent="-317500" rtl="0">
              <a:lnSpc>
                <a:spcPct val="100000"/>
              </a:lnSpc>
              <a:spcBef>
                <a:spcPts val="0"/>
              </a:spcBef>
              <a:spcAft>
                <a:spcPts val="0"/>
              </a:spcAft>
              <a:buClr>
                <a:schemeClr val="accent4"/>
              </a:buClr>
              <a:buSzPts val="1400"/>
              <a:buChar char="●"/>
              <a:defRPr>
                <a:latin typeface="Nunito"/>
                <a:ea typeface="Nunito"/>
                <a:cs typeface="Nunito"/>
                <a:sym typeface="Nunito"/>
              </a:defRPr>
            </a:lvl7pPr>
            <a:lvl8pPr marL="3657600" lvl="7" indent="-317500" rtl="0">
              <a:lnSpc>
                <a:spcPct val="100000"/>
              </a:lnSpc>
              <a:spcBef>
                <a:spcPts val="0"/>
              </a:spcBef>
              <a:spcAft>
                <a:spcPts val="0"/>
              </a:spcAft>
              <a:buClr>
                <a:schemeClr val="accent4"/>
              </a:buClr>
              <a:buSzPts val="1400"/>
              <a:buChar char="○"/>
              <a:defRPr>
                <a:latin typeface="Nunito"/>
                <a:ea typeface="Nunito"/>
                <a:cs typeface="Nunito"/>
                <a:sym typeface="Nunito"/>
              </a:defRPr>
            </a:lvl8pPr>
            <a:lvl9pPr marL="4114800" lvl="8" indent="-317500" rtl="0">
              <a:lnSpc>
                <a:spcPct val="100000"/>
              </a:lnSpc>
              <a:spcBef>
                <a:spcPts val="0"/>
              </a:spcBef>
              <a:spcAft>
                <a:spcPts val="0"/>
              </a:spcAft>
              <a:buClr>
                <a:schemeClr val="accent4"/>
              </a:buClr>
              <a:buSzPts val="1400"/>
              <a:buChar char="■"/>
              <a:defRPr>
                <a:latin typeface="Nunito"/>
                <a:ea typeface="Nunito"/>
                <a:cs typeface="Nunito"/>
                <a:sym typeface="Nunito"/>
              </a:defRPr>
            </a:lvl9pPr>
          </a:lstStyle>
          <a:p>
            <a:endParaRPr/>
          </a:p>
        </p:txBody>
      </p:sp>
      <p:sp>
        <p:nvSpPr>
          <p:cNvPr id="175" name="Google Shape;175;p30"/>
          <p:cNvSpPr txBox="1">
            <a:spLocks noGrp="1"/>
          </p:cNvSpPr>
          <p:nvPr>
            <p:ph type="title"/>
          </p:nvPr>
        </p:nvSpPr>
        <p:spPr>
          <a:xfrm>
            <a:off x="862038" y="539500"/>
            <a:ext cx="74199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3500">
                <a:solidFill>
                  <a:schemeClr val="accent4"/>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wo columns 4">
  <p:cSld name="TITLE_AND_TWO_COLUMNS_1_1_1_1">
    <p:spTree>
      <p:nvGrpSpPr>
        <p:cNvPr id="1" name="Shape 176"/>
        <p:cNvGrpSpPr/>
        <p:nvPr/>
      </p:nvGrpSpPr>
      <p:grpSpPr>
        <a:xfrm>
          <a:off x="0" y="0"/>
          <a:ext cx="0" cy="0"/>
          <a:chOff x="0" y="0"/>
          <a:chExt cx="0" cy="0"/>
        </a:xfrm>
      </p:grpSpPr>
      <p:sp>
        <p:nvSpPr>
          <p:cNvPr id="177" name="Google Shape;177;p31"/>
          <p:cNvSpPr/>
          <p:nvPr/>
        </p:nvSpPr>
        <p:spPr>
          <a:xfrm rot="5715338" flipH="1">
            <a:off x="-1382039" y="477429"/>
            <a:ext cx="3326739" cy="1161380"/>
          </a:xfrm>
          <a:custGeom>
            <a:avLst/>
            <a:gdLst/>
            <a:ahLst/>
            <a:cxnLst/>
            <a:rect l="l" t="t" r="r" b="b"/>
            <a:pathLst>
              <a:path w="133069" h="46455" extrusionOk="0">
                <a:moveTo>
                  <a:pt x="111807" y="1"/>
                </a:moveTo>
                <a:cubicBezTo>
                  <a:pt x="111574" y="1"/>
                  <a:pt x="111341" y="10"/>
                  <a:pt x="111109" y="29"/>
                </a:cubicBezTo>
                <a:cubicBezTo>
                  <a:pt x="108158" y="256"/>
                  <a:pt x="105442" y="1784"/>
                  <a:pt x="103181" y="3696"/>
                </a:cubicBezTo>
                <a:cubicBezTo>
                  <a:pt x="98378" y="7747"/>
                  <a:pt x="95261" y="13746"/>
                  <a:pt x="94694" y="20007"/>
                </a:cubicBezTo>
                <a:cubicBezTo>
                  <a:pt x="90873" y="16533"/>
                  <a:pt x="85701" y="14653"/>
                  <a:pt x="80544" y="14653"/>
                </a:cubicBezTo>
                <a:cubicBezTo>
                  <a:pt x="78299" y="14653"/>
                  <a:pt x="76057" y="15009"/>
                  <a:pt x="73930" y="15746"/>
                </a:cubicBezTo>
                <a:cubicBezTo>
                  <a:pt x="71407" y="16619"/>
                  <a:pt x="69014" y="18016"/>
                  <a:pt x="67320" y="20068"/>
                </a:cubicBezTo>
                <a:cubicBezTo>
                  <a:pt x="64334" y="23665"/>
                  <a:pt x="63924" y="29175"/>
                  <a:pt x="66351" y="33174"/>
                </a:cubicBezTo>
                <a:cubicBezTo>
                  <a:pt x="64500" y="31510"/>
                  <a:pt x="62327" y="29141"/>
                  <a:pt x="59759" y="29141"/>
                </a:cubicBezTo>
                <a:cubicBezTo>
                  <a:pt x="59456" y="29141"/>
                  <a:pt x="59147" y="29174"/>
                  <a:pt x="58833" y="29245"/>
                </a:cubicBezTo>
                <a:cubicBezTo>
                  <a:pt x="57480" y="29550"/>
                  <a:pt x="56301" y="29987"/>
                  <a:pt x="55262" y="30956"/>
                </a:cubicBezTo>
                <a:cubicBezTo>
                  <a:pt x="54704" y="31470"/>
                  <a:pt x="53112" y="33271"/>
                  <a:pt x="53409" y="34146"/>
                </a:cubicBezTo>
                <a:lnTo>
                  <a:pt x="53409" y="34146"/>
                </a:lnTo>
                <a:cubicBezTo>
                  <a:pt x="51827" y="29556"/>
                  <a:pt x="47375" y="26092"/>
                  <a:pt x="42531" y="25700"/>
                </a:cubicBezTo>
                <a:cubicBezTo>
                  <a:pt x="42212" y="25673"/>
                  <a:pt x="41893" y="25660"/>
                  <a:pt x="41573" y="25660"/>
                </a:cubicBezTo>
                <a:cubicBezTo>
                  <a:pt x="37044" y="25660"/>
                  <a:pt x="32575" y="28278"/>
                  <a:pt x="30429" y="32283"/>
                </a:cubicBezTo>
                <a:cubicBezTo>
                  <a:pt x="28718" y="27542"/>
                  <a:pt x="25339" y="23298"/>
                  <a:pt x="20772" y="21168"/>
                </a:cubicBezTo>
                <a:cubicBezTo>
                  <a:pt x="18798" y="20245"/>
                  <a:pt x="16599" y="19766"/>
                  <a:pt x="14413" y="19766"/>
                </a:cubicBezTo>
                <a:cubicBezTo>
                  <a:pt x="11553" y="19766"/>
                  <a:pt x="8717" y="20586"/>
                  <a:pt x="6435" y="22303"/>
                </a:cubicBezTo>
                <a:cubicBezTo>
                  <a:pt x="1345" y="26136"/>
                  <a:pt x="0" y="33357"/>
                  <a:pt x="960" y="39661"/>
                </a:cubicBezTo>
                <a:lnTo>
                  <a:pt x="128668" y="46455"/>
                </a:lnTo>
                <a:cubicBezTo>
                  <a:pt x="132877" y="39478"/>
                  <a:pt x="133069" y="30860"/>
                  <a:pt x="132859" y="22713"/>
                </a:cubicBezTo>
                <a:cubicBezTo>
                  <a:pt x="132693" y="16165"/>
                  <a:pt x="132091" y="8996"/>
                  <a:pt x="127516" y="4307"/>
                </a:cubicBezTo>
                <a:cubicBezTo>
                  <a:pt x="126328" y="3085"/>
                  <a:pt x="124844" y="2072"/>
                  <a:pt x="123159" y="1810"/>
                </a:cubicBezTo>
                <a:cubicBezTo>
                  <a:pt x="122912" y="1772"/>
                  <a:pt x="122660" y="1752"/>
                  <a:pt x="122408" y="1752"/>
                </a:cubicBezTo>
                <a:cubicBezTo>
                  <a:pt x="120942" y="1752"/>
                  <a:pt x="119458" y="2399"/>
                  <a:pt x="118705" y="3644"/>
                </a:cubicBezTo>
                <a:cubicBezTo>
                  <a:pt x="117362" y="1270"/>
                  <a:pt x="114550" y="1"/>
                  <a:pt x="1118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1"/>
          <p:cNvSpPr/>
          <p:nvPr/>
        </p:nvSpPr>
        <p:spPr>
          <a:xfrm rot="-5715338" flipH="1">
            <a:off x="6893835" y="412825"/>
            <a:ext cx="3356014" cy="1547956"/>
          </a:xfrm>
          <a:custGeom>
            <a:avLst/>
            <a:gdLst/>
            <a:ahLst/>
            <a:cxnLst/>
            <a:rect l="l" t="t" r="r" b="b"/>
            <a:pathLst>
              <a:path w="134240" h="61918" extrusionOk="0">
                <a:moveTo>
                  <a:pt x="9734" y="1"/>
                </a:moveTo>
                <a:cubicBezTo>
                  <a:pt x="8838" y="1"/>
                  <a:pt x="7963" y="164"/>
                  <a:pt x="7195" y="622"/>
                </a:cubicBezTo>
                <a:cubicBezTo>
                  <a:pt x="5178" y="1827"/>
                  <a:pt x="4742" y="4525"/>
                  <a:pt x="4523" y="6874"/>
                </a:cubicBezTo>
                <a:cubicBezTo>
                  <a:pt x="3633" y="16217"/>
                  <a:pt x="2751" y="25559"/>
                  <a:pt x="2201" y="34928"/>
                </a:cubicBezTo>
                <a:cubicBezTo>
                  <a:pt x="1677" y="43686"/>
                  <a:pt x="0" y="53684"/>
                  <a:pt x="3423" y="61918"/>
                </a:cubicBezTo>
                <a:lnTo>
                  <a:pt x="133034" y="61377"/>
                </a:lnTo>
                <a:cubicBezTo>
                  <a:pt x="134239" y="55919"/>
                  <a:pt x="133497" y="49563"/>
                  <a:pt x="129917" y="45118"/>
                </a:cubicBezTo>
                <a:cubicBezTo>
                  <a:pt x="127960" y="43120"/>
                  <a:pt x="125659" y="42269"/>
                  <a:pt x="123338" y="42269"/>
                </a:cubicBezTo>
                <a:cubicBezTo>
                  <a:pt x="117341" y="42269"/>
                  <a:pt x="111208" y="47946"/>
                  <a:pt x="110516" y="54190"/>
                </a:cubicBezTo>
                <a:cubicBezTo>
                  <a:pt x="105967" y="48756"/>
                  <a:pt x="99290" y="46142"/>
                  <a:pt x="92602" y="46142"/>
                </a:cubicBezTo>
                <a:cubicBezTo>
                  <a:pt x="84245" y="46142"/>
                  <a:pt x="75871" y="50224"/>
                  <a:pt x="71608" y="57989"/>
                </a:cubicBezTo>
                <a:cubicBezTo>
                  <a:pt x="70681" y="46513"/>
                  <a:pt x="60873" y="35247"/>
                  <a:pt x="49905" y="35247"/>
                </a:cubicBezTo>
                <a:cubicBezTo>
                  <a:pt x="46711" y="35247"/>
                  <a:pt x="43418" y="36202"/>
                  <a:pt x="40218" y="38386"/>
                </a:cubicBezTo>
                <a:cubicBezTo>
                  <a:pt x="38026" y="22172"/>
                  <a:pt x="29260" y="3975"/>
                  <a:pt x="11963" y="264"/>
                </a:cubicBezTo>
                <a:cubicBezTo>
                  <a:pt x="11238" y="113"/>
                  <a:pt x="10478" y="1"/>
                  <a:pt x="97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1"/>
          <p:cNvSpPr txBox="1">
            <a:spLocks noGrp="1"/>
          </p:cNvSpPr>
          <p:nvPr>
            <p:ph type="subTitle" idx="1"/>
          </p:nvPr>
        </p:nvSpPr>
        <p:spPr>
          <a:xfrm>
            <a:off x="5408582" y="2580175"/>
            <a:ext cx="3022200" cy="1232100"/>
          </a:xfrm>
          <a:prstGeom prst="rect">
            <a:avLst/>
          </a:prstGeom>
          <a:noFill/>
          <a:ln>
            <a:noFill/>
          </a:ln>
        </p:spPr>
        <p:txBody>
          <a:bodyPr spcFirstLastPara="1" wrap="square" lIns="91425" tIns="91425" rIns="91425" bIns="91425" anchor="ctr" anchorCtr="0">
            <a:noAutofit/>
          </a:bodyPr>
          <a:lstStyle>
            <a:lvl1pPr lvl="0" rtl="0">
              <a:lnSpc>
                <a:spcPct val="115000"/>
              </a:lnSpc>
              <a:spcBef>
                <a:spcPts val="0"/>
              </a:spcBef>
              <a:spcAft>
                <a:spcPts val="0"/>
              </a:spcAft>
              <a:buClr>
                <a:schemeClr val="dk2"/>
              </a:buClr>
              <a:buSzPts val="1400"/>
              <a:buFont typeface="Didact Gothic"/>
              <a:buChar char="●"/>
              <a:defRPr b="0"/>
            </a:lvl1pPr>
            <a:lvl2pPr lvl="1" algn="ctr" rtl="0">
              <a:lnSpc>
                <a:spcPct val="100000"/>
              </a:lnSpc>
              <a:spcBef>
                <a:spcPts val="0"/>
              </a:spcBef>
              <a:spcAft>
                <a:spcPts val="0"/>
              </a:spcAft>
              <a:buClr>
                <a:srgbClr val="000000"/>
              </a:buClr>
              <a:buSzPts val="1400"/>
              <a:buFont typeface="Didact Gothic"/>
              <a:buChar char="○"/>
              <a:defRPr/>
            </a:lvl2pPr>
            <a:lvl3pPr lvl="2" algn="ctr" rtl="0">
              <a:lnSpc>
                <a:spcPct val="100000"/>
              </a:lnSpc>
              <a:spcBef>
                <a:spcPts val="0"/>
              </a:spcBef>
              <a:spcAft>
                <a:spcPts val="0"/>
              </a:spcAft>
              <a:buClr>
                <a:srgbClr val="000000"/>
              </a:buClr>
              <a:buSzPts val="1400"/>
              <a:buFont typeface="Didact Gothic"/>
              <a:buChar char="■"/>
              <a:defRPr/>
            </a:lvl3pPr>
            <a:lvl4pPr lvl="3" algn="ctr" rtl="0">
              <a:lnSpc>
                <a:spcPct val="100000"/>
              </a:lnSpc>
              <a:spcBef>
                <a:spcPts val="0"/>
              </a:spcBef>
              <a:spcAft>
                <a:spcPts val="0"/>
              </a:spcAft>
              <a:buClr>
                <a:srgbClr val="000000"/>
              </a:buClr>
              <a:buSzPts val="1400"/>
              <a:buFont typeface="Didact Gothic"/>
              <a:buChar char="●"/>
              <a:defRPr/>
            </a:lvl4pPr>
            <a:lvl5pPr lvl="4" algn="ctr" rtl="0">
              <a:lnSpc>
                <a:spcPct val="100000"/>
              </a:lnSpc>
              <a:spcBef>
                <a:spcPts val="0"/>
              </a:spcBef>
              <a:spcAft>
                <a:spcPts val="0"/>
              </a:spcAft>
              <a:buClr>
                <a:srgbClr val="000000"/>
              </a:buClr>
              <a:buSzPts val="1400"/>
              <a:buFont typeface="Didact Gothic"/>
              <a:buChar char="○"/>
              <a:defRPr/>
            </a:lvl5pPr>
            <a:lvl6pPr lvl="5" algn="ctr" rtl="0">
              <a:lnSpc>
                <a:spcPct val="100000"/>
              </a:lnSpc>
              <a:spcBef>
                <a:spcPts val="0"/>
              </a:spcBef>
              <a:spcAft>
                <a:spcPts val="0"/>
              </a:spcAft>
              <a:buClr>
                <a:srgbClr val="000000"/>
              </a:buClr>
              <a:buSzPts val="1400"/>
              <a:buFont typeface="Didact Gothic"/>
              <a:buChar char="■"/>
              <a:defRPr/>
            </a:lvl6pPr>
            <a:lvl7pPr lvl="6" algn="ctr" rtl="0">
              <a:lnSpc>
                <a:spcPct val="100000"/>
              </a:lnSpc>
              <a:spcBef>
                <a:spcPts val="0"/>
              </a:spcBef>
              <a:spcAft>
                <a:spcPts val="0"/>
              </a:spcAft>
              <a:buClr>
                <a:srgbClr val="000000"/>
              </a:buClr>
              <a:buSzPts val="1400"/>
              <a:buFont typeface="Didact Gothic"/>
              <a:buChar char="●"/>
              <a:defRPr/>
            </a:lvl7pPr>
            <a:lvl8pPr lvl="7" algn="ctr" rtl="0">
              <a:lnSpc>
                <a:spcPct val="100000"/>
              </a:lnSpc>
              <a:spcBef>
                <a:spcPts val="0"/>
              </a:spcBef>
              <a:spcAft>
                <a:spcPts val="0"/>
              </a:spcAft>
              <a:buClr>
                <a:srgbClr val="000000"/>
              </a:buClr>
              <a:buSzPts val="1400"/>
              <a:buFont typeface="Didact Gothic"/>
              <a:buChar char="○"/>
              <a:defRPr/>
            </a:lvl8pPr>
            <a:lvl9pPr lvl="8" algn="ctr" rtl="0">
              <a:lnSpc>
                <a:spcPct val="100000"/>
              </a:lnSpc>
              <a:spcBef>
                <a:spcPts val="0"/>
              </a:spcBef>
              <a:spcAft>
                <a:spcPts val="0"/>
              </a:spcAft>
              <a:buClr>
                <a:srgbClr val="000000"/>
              </a:buClr>
              <a:buSzPts val="1400"/>
              <a:buFont typeface="Didact Gothic"/>
              <a:buChar char="■"/>
              <a:defRPr/>
            </a:lvl9pPr>
          </a:lstStyle>
          <a:p>
            <a:endParaRPr/>
          </a:p>
        </p:txBody>
      </p:sp>
      <p:sp>
        <p:nvSpPr>
          <p:cNvPr id="180" name="Google Shape;180;p31"/>
          <p:cNvSpPr txBox="1">
            <a:spLocks noGrp="1"/>
          </p:cNvSpPr>
          <p:nvPr>
            <p:ph type="subTitle" idx="2"/>
          </p:nvPr>
        </p:nvSpPr>
        <p:spPr>
          <a:xfrm>
            <a:off x="713548" y="2580175"/>
            <a:ext cx="3021900" cy="1232100"/>
          </a:xfrm>
          <a:prstGeom prst="rect">
            <a:avLst/>
          </a:prstGeom>
          <a:noFill/>
          <a:ln>
            <a:noFill/>
          </a:ln>
        </p:spPr>
        <p:txBody>
          <a:bodyPr spcFirstLastPara="1" wrap="square" lIns="91425" tIns="91425" rIns="91425" bIns="91425" anchor="ctr" anchorCtr="0">
            <a:noAutofit/>
          </a:bodyPr>
          <a:lstStyle>
            <a:lvl1pPr lvl="0" rtl="0">
              <a:lnSpc>
                <a:spcPct val="115000"/>
              </a:lnSpc>
              <a:spcBef>
                <a:spcPts val="0"/>
              </a:spcBef>
              <a:spcAft>
                <a:spcPts val="0"/>
              </a:spcAft>
              <a:buClr>
                <a:schemeClr val="dk2"/>
              </a:buClr>
              <a:buSzPts val="1400"/>
              <a:buFont typeface="Didact Gothic"/>
              <a:buChar char="●"/>
              <a:defRPr b="0"/>
            </a:lvl1pPr>
            <a:lvl2pPr lvl="1" algn="ctr" rtl="0">
              <a:lnSpc>
                <a:spcPct val="100000"/>
              </a:lnSpc>
              <a:spcBef>
                <a:spcPts val="0"/>
              </a:spcBef>
              <a:spcAft>
                <a:spcPts val="0"/>
              </a:spcAft>
              <a:buClr>
                <a:srgbClr val="000000"/>
              </a:buClr>
              <a:buSzPts val="1400"/>
              <a:buFont typeface="Didact Gothic"/>
              <a:buChar char="○"/>
              <a:defRPr/>
            </a:lvl2pPr>
            <a:lvl3pPr lvl="2" algn="ctr" rtl="0">
              <a:lnSpc>
                <a:spcPct val="100000"/>
              </a:lnSpc>
              <a:spcBef>
                <a:spcPts val="0"/>
              </a:spcBef>
              <a:spcAft>
                <a:spcPts val="0"/>
              </a:spcAft>
              <a:buClr>
                <a:srgbClr val="000000"/>
              </a:buClr>
              <a:buSzPts val="1400"/>
              <a:buFont typeface="Didact Gothic"/>
              <a:buChar char="■"/>
              <a:defRPr/>
            </a:lvl3pPr>
            <a:lvl4pPr lvl="3" algn="ctr" rtl="0">
              <a:lnSpc>
                <a:spcPct val="100000"/>
              </a:lnSpc>
              <a:spcBef>
                <a:spcPts val="0"/>
              </a:spcBef>
              <a:spcAft>
                <a:spcPts val="0"/>
              </a:spcAft>
              <a:buClr>
                <a:srgbClr val="000000"/>
              </a:buClr>
              <a:buSzPts val="1400"/>
              <a:buFont typeface="Didact Gothic"/>
              <a:buChar char="●"/>
              <a:defRPr/>
            </a:lvl4pPr>
            <a:lvl5pPr lvl="4" algn="ctr" rtl="0">
              <a:lnSpc>
                <a:spcPct val="100000"/>
              </a:lnSpc>
              <a:spcBef>
                <a:spcPts val="0"/>
              </a:spcBef>
              <a:spcAft>
                <a:spcPts val="0"/>
              </a:spcAft>
              <a:buClr>
                <a:srgbClr val="000000"/>
              </a:buClr>
              <a:buSzPts val="1400"/>
              <a:buFont typeface="Didact Gothic"/>
              <a:buChar char="○"/>
              <a:defRPr/>
            </a:lvl5pPr>
            <a:lvl6pPr lvl="5" algn="ctr" rtl="0">
              <a:lnSpc>
                <a:spcPct val="100000"/>
              </a:lnSpc>
              <a:spcBef>
                <a:spcPts val="0"/>
              </a:spcBef>
              <a:spcAft>
                <a:spcPts val="0"/>
              </a:spcAft>
              <a:buClr>
                <a:srgbClr val="000000"/>
              </a:buClr>
              <a:buSzPts val="1400"/>
              <a:buFont typeface="Didact Gothic"/>
              <a:buChar char="■"/>
              <a:defRPr/>
            </a:lvl6pPr>
            <a:lvl7pPr lvl="6" algn="ctr" rtl="0">
              <a:lnSpc>
                <a:spcPct val="100000"/>
              </a:lnSpc>
              <a:spcBef>
                <a:spcPts val="0"/>
              </a:spcBef>
              <a:spcAft>
                <a:spcPts val="0"/>
              </a:spcAft>
              <a:buClr>
                <a:srgbClr val="000000"/>
              </a:buClr>
              <a:buSzPts val="1400"/>
              <a:buFont typeface="Didact Gothic"/>
              <a:buChar char="●"/>
              <a:defRPr/>
            </a:lvl7pPr>
            <a:lvl8pPr lvl="7" algn="ctr" rtl="0">
              <a:lnSpc>
                <a:spcPct val="100000"/>
              </a:lnSpc>
              <a:spcBef>
                <a:spcPts val="0"/>
              </a:spcBef>
              <a:spcAft>
                <a:spcPts val="0"/>
              </a:spcAft>
              <a:buClr>
                <a:srgbClr val="000000"/>
              </a:buClr>
              <a:buSzPts val="1400"/>
              <a:buFont typeface="Didact Gothic"/>
              <a:buChar char="○"/>
              <a:defRPr/>
            </a:lvl8pPr>
            <a:lvl9pPr lvl="8" algn="ctr" rtl="0">
              <a:lnSpc>
                <a:spcPct val="100000"/>
              </a:lnSpc>
              <a:spcBef>
                <a:spcPts val="0"/>
              </a:spcBef>
              <a:spcAft>
                <a:spcPts val="0"/>
              </a:spcAft>
              <a:buClr>
                <a:srgbClr val="000000"/>
              </a:buClr>
              <a:buSzPts val="1400"/>
              <a:buFont typeface="Didact Gothic"/>
              <a:buChar char="■"/>
              <a:defRPr/>
            </a:lvl9pPr>
          </a:lstStyle>
          <a:p>
            <a:endParaRPr/>
          </a:p>
        </p:txBody>
      </p:sp>
      <p:sp>
        <p:nvSpPr>
          <p:cNvPr id="181" name="Google Shape;181;p31"/>
          <p:cNvSpPr txBox="1">
            <a:spLocks noGrp="1"/>
          </p:cNvSpPr>
          <p:nvPr>
            <p:ph type="subTitle" idx="3"/>
          </p:nvPr>
        </p:nvSpPr>
        <p:spPr>
          <a:xfrm>
            <a:off x="713226" y="2021275"/>
            <a:ext cx="3021900" cy="5589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200">
                <a:latin typeface="Baskervville"/>
                <a:ea typeface="Baskervville"/>
                <a:cs typeface="Baskervville"/>
                <a:sym typeface="Baskervvill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82" name="Google Shape;182;p31"/>
          <p:cNvSpPr txBox="1">
            <a:spLocks noGrp="1"/>
          </p:cNvSpPr>
          <p:nvPr>
            <p:ph type="subTitle" idx="4"/>
          </p:nvPr>
        </p:nvSpPr>
        <p:spPr>
          <a:xfrm>
            <a:off x="5408575" y="2021275"/>
            <a:ext cx="3022200" cy="5589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200">
                <a:latin typeface="Baskervville"/>
                <a:ea typeface="Baskervville"/>
                <a:cs typeface="Baskervville"/>
                <a:sym typeface="Baskervvill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83" name="Google Shape;183;p31"/>
          <p:cNvSpPr txBox="1">
            <a:spLocks noGrp="1"/>
          </p:cNvSpPr>
          <p:nvPr>
            <p:ph type="title"/>
          </p:nvPr>
        </p:nvSpPr>
        <p:spPr>
          <a:xfrm>
            <a:off x="862038" y="539500"/>
            <a:ext cx="74199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3500">
                <a:solidFill>
                  <a:schemeClr val="accent4"/>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p4"/>
          <p:cNvSpPr/>
          <p:nvPr/>
        </p:nvSpPr>
        <p:spPr>
          <a:xfrm rot="10799702">
            <a:off x="-525230" y="-170277"/>
            <a:ext cx="2303282" cy="1358580"/>
          </a:xfrm>
          <a:custGeom>
            <a:avLst/>
            <a:gdLst/>
            <a:ahLst/>
            <a:cxnLst/>
            <a:rect l="l" t="t" r="r" b="b"/>
            <a:pathLst>
              <a:path w="79982" h="47177" extrusionOk="0">
                <a:moveTo>
                  <a:pt x="71847" y="1"/>
                </a:moveTo>
                <a:cubicBezTo>
                  <a:pt x="65269" y="1"/>
                  <a:pt x="60277" y="5891"/>
                  <a:pt x="57184" y="11273"/>
                </a:cubicBezTo>
                <a:cubicBezTo>
                  <a:pt x="56485" y="12416"/>
                  <a:pt x="55795" y="13700"/>
                  <a:pt x="56040" y="15010"/>
                </a:cubicBezTo>
                <a:cubicBezTo>
                  <a:pt x="54981" y="9653"/>
                  <a:pt x="50068" y="6462"/>
                  <a:pt x="45373" y="6462"/>
                </a:cubicBezTo>
                <a:cubicBezTo>
                  <a:pt x="41780" y="6462"/>
                  <a:pt x="38315" y="8332"/>
                  <a:pt x="36804" y="12530"/>
                </a:cubicBezTo>
                <a:cubicBezTo>
                  <a:pt x="35765" y="16765"/>
                  <a:pt x="36499" y="21270"/>
                  <a:pt x="36324" y="25610"/>
                </a:cubicBezTo>
                <a:cubicBezTo>
                  <a:pt x="36333" y="27618"/>
                  <a:pt x="36359" y="29696"/>
                  <a:pt x="37206" y="31521"/>
                </a:cubicBezTo>
                <a:cubicBezTo>
                  <a:pt x="35484" y="28163"/>
                  <a:pt x="32142" y="26571"/>
                  <a:pt x="28787" y="26571"/>
                </a:cubicBezTo>
                <a:cubicBezTo>
                  <a:pt x="24658" y="26571"/>
                  <a:pt x="20508" y="28982"/>
                  <a:pt x="19332" y="33477"/>
                </a:cubicBezTo>
                <a:cubicBezTo>
                  <a:pt x="17680" y="31681"/>
                  <a:pt x="15692" y="30936"/>
                  <a:pt x="13647" y="30936"/>
                </a:cubicBezTo>
                <a:cubicBezTo>
                  <a:pt x="9330" y="30936"/>
                  <a:pt x="4760" y="34260"/>
                  <a:pt x="2568" y="38035"/>
                </a:cubicBezTo>
                <a:cubicBezTo>
                  <a:pt x="1188" y="40052"/>
                  <a:pt x="1" y="42479"/>
                  <a:pt x="568" y="44863"/>
                </a:cubicBezTo>
                <a:lnTo>
                  <a:pt x="78593" y="47177"/>
                </a:lnTo>
                <a:cubicBezTo>
                  <a:pt x="79982" y="33896"/>
                  <a:pt x="79929" y="20467"/>
                  <a:pt x="78445" y="7195"/>
                </a:cubicBezTo>
                <a:cubicBezTo>
                  <a:pt x="78235" y="3938"/>
                  <a:pt x="76926" y="349"/>
                  <a:pt x="73302" y="96"/>
                </a:cubicBezTo>
                <a:cubicBezTo>
                  <a:pt x="72809" y="32"/>
                  <a:pt x="72324" y="1"/>
                  <a:pt x="718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799799">
            <a:off x="7249777" y="-199162"/>
            <a:ext cx="2230557" cy="1465112"/>
          </a:xfrm>
          <a:custGeom>
            <a:avLst/>
            <a:gdLst/>
            <a:ahLst/>
            <a:cxnLst/>
            <a:rect l="l" t="t" r="r" b="b"/>
            <a:pathLst>
              <a:path w="52128" h="42575" extrusionOk="0">
                <a:moveTo>
                  <a:pt x="8016" y="0"/>
                </a:moveTo>
                <a:cubicBezTo>
                  <a:pt x="7756" y="0"/>
                  <a:pt x="7494" y="11"/>
                  <a:pt x="7230" y="34"/>
                </a:cubicBezTo>
                <a:cubicBezTo>
                  <a:pt x="4689" y="191"/>
                  <a:pt x="2314" y="1274"/>
                  <a:pt x="1" y="2339"/>
                </a:cubicBezTo>
                <a:lnTo>
                  <a:pt x="1" y="42574"/>
                </a:lnTo>
                <a:lnTo>
                  <a:pt x="52128" y="42050"/>
                </a:lnTo>
                <a:cubicBezTo>
                  <a:pt x="51700" y="39693"/>
                  <a:pt x="50670" y="37274"/>
                  <a:pt x="48627" y="36025"/>
                </a:cubicBezTo>
                <a:cubicBezTo>
                  <a:pt x="47901" y="35579"/>
                  <a:pt x="47032" y="35358"/>
                  <a:pt x="46172" y="35358"/>
                </a:cubicBezTo>
                <a:cubicBezTo>
                  <a:pt x="44607" y="35358"/>
                  <a:pt x="43071" y="36088"/>
                  <a:pt x="42480" y="37519"/>
                </a:cubicBezTo>
                <a:cubicBezTo>
                  <a:pt x="41641" y="35161"/>
                  <a:pt x="40288" y="32699"/>
                  <a:pt x="38157" y="31310"/>
                </a:cubicBezTo>
                <a:cubicBezTo>
                  <a:pt x="37066" y="31131"/>
                  <a:pt x="35880" y="31012"/>
                  <a:pt x="34691" y="31012"/>
                </a:cubicBezTo>
                <a:cubicBezTo>
                  <a:pt x="32112" y="31012"/>
                  <a:pt x="29516" y="31572"/>
                  <a:pt x="27819" y="33292"/>
                </a:cubicBezTo>
                <a:cubicBezTo>
                  <a:pt x="28343" y="27311"/>
                  <a:pt x="28457" y="20937"/>
                  <a:pt x="25462" y="15733"/>
                </a:cubicBezTo>
                <a:cubicBezTo>
                  <a:pt x="24356" y="13621"/>
                  <a:pt x="22147" y="11602"/>
                  <a:pt x="19743" y="11602"/>
                </a:cubicBezTo>
                <a:cubicBezTo>
                  <a:pt x="19185" y="11602"/>
                  <a:pt x="18616" y="11711"/>
                  <a:pt x="18049" y="11952"/>
                </a:cubicBezTo>
                <a:cubicBezTo>
                  <a:pt x="19154" y="5908"/>
                  <a:pt x="14063" y="0"/>
                  <a:pt x="8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 name="Google Shape;34;p4"/>
          <p:cNvSpPr txBox="1">
            <a:spLocks noGrp="1"/>
          </p:cNvSpPr>
          <p:nvPr>
            <p:ph type="body" idx="1"/>
          </p:nvPr>
        </p:nvSpPr>
        <p:spPr>
          <a:xfrm>
            <a:off x="715050" y="1917325"/>
            <a:ext cx="4418400" cy="1048800"/>
          </a:xfrm>
          <a:prstGeom prst="rect">
            <a:avLst/>
          </a:prstGeom>
        </p:spPr>
        <p:txBody>
          <a:bodyPr spcFirstLastPara="1" wrap="square" lIns="91425" tIns="91425" rIns="91425" bIns="91425" anchor="t" anchorCtr="0">
            <a:noAutofit/>
          </a:bodyPr>
          <a:lstStyle>
            <a:lvl1pPr marL="457200" lvl="0" indent="-317500" rtl="0">
              <a:spcBef>
                <a:spcPts val="300"/>
              </a:spcBef>
              <a:spcAft>
                <a:spcPts val="0"/>
              </a:spcAft>
              <a:buClr>
                <a:schemeClr val="lt1"/>
              </a:buClr>
              <a:buSzPts val="1400"/>
              <a:buChar char="●"/>
              <a:defRPr>
                <a:latin typeface="Nunito"/>
                <a:ea typeface="Nunito"/>
                <a:cs typeface="Nunito"/>
                <a:sym typeface="Nunito"/>
              </a:defRPr>
            </a:lvl1pPr>
            <a:lvl2pPr marL="914400" lvl="1" indent="-317500" rtl="0">
              <a:lnSpc>
                <a:spcPct val="100000"/>
              </a:lnSpc>
              <a:spcBef>
                <a:spcPts val="0"/>
              </a:spcBef>
              <a:spcAft>
                <a:spcPts val="0"/>
              </a:spcAft>
              <a:buClr>
                <a:schemeClr val="accent4"/>
              </a:buClr>
              <a:buSzPts val="1400"/>
              <a:buChar char="○"/>
              <a:defRPr>
                <a:latin typeface="Nunito"/>
                <a:ea typeface="Nunito"/>
                <a:cs typeface="Nunito"/>
                <a:sym typeface="Nunito"/>
              </a:defRPr>
            </a:lvl2pPr>
            <a:lvl3pPr marL="1371600" lvl="2" indent="-317500" rtl="0">
              <a:lnSpc>
                <a:spcPct val="100000"/>
              </a:lnSpc>
              <a:spcBef>
                <a:spcPts val="0"/>
              </a:spcBef>
              <a:spcAft>
                <a:spcPts val="0"/>
              </a:spcAft>
              <a:buClr>
                <a:schemeClr val="accent4"/>
              </a:buClr>
              <a:buSzPts val="1400"/>
              <a:buChar char="■"/>
              <a:defRPr>
                <a:latin typeface="Nunito"/>
                <a:ea typeface="Nunito"/>
                <a:cs typeface="Nunito"/>
                <a:sym typeface="Nunito"/>
              </a:defRPr>
            </a:lvl3pPr>
            <a:lvl4pPr marL="1828800" lvl="3" indent="-317500" rtl="0">
              <a:lnSpc>
                <a:spcPct val="100000"/>
              </a:lnSpc>
              <a:spcBef>
                <a:spcPts val="0"/>
              </a:spcBef>
              <a:spcAft>
                <a:spcPts val="0"/>
              </a:spcAft>
              <a:buClr>
                <a:schemeClr val="accent4"/>
              </a:buClr>
              <a:buSzPts val="1400"/>
              <a:buChar char="●"/>
              <a:defRPr>
                <a:latin typeface="Nunito"/>
                <a:ea typeface="Nunito"/>
                <a:cs typeface="Nunito"/>
                <a:sym typeface="Nunito"/>
              </a:defRPr>
            </a:lvl4pPr>
            <a:lvl5pPr marL="2286000" lvl="4" indent="-317500" rtl="0">
              <a:lnSpc>
                <a:spcPct val="100000"/>
              </a:lnSpc>
              <a:spcBef>
                <a:spcPts val="0"/>
              </a:spcBef>
              <a:spcAft>
                <a:spcPts val="0"/>
              </a:spcAft>
              <a:buClr>
                <a:schemeClr val="accent4"/>
              </a:buClr>
              <a:buSzPts val="1400"/>
              <a:buChar char="○"/>
              <a:defRPr>
                <a:latin typeface="Nunito"/>
                <a:ea typeface="Nunito"/>
                <a:cs typeface="Nunito"/>
                <a:sym typeface="Nunito"/>
              </a:defRPr>
            </a:lvl5pPr>
            <a:lvl6pPr marL="2743200" lvl="5" indent="-317500" rtl="0">
              <a:lnSpc>
                <a:spcPct val="100000"/>
              </a:lnSpc>
              <a:spcBef>
                <a:spcPts val="0"/>
              </a:spcBef>
              <a:spcAft>
                <a:spcPts val="0"/>
              </a:spcAft>
              <a:buClr>
                <a:schemeClr val="accent4"/>
              </a:buClr>
              <a:buSzPts val="1400"/>
              <a:buChar char="■"/>
              <a:defRPr>
                <a:latin typeface="Nunito"/>
                <a:ea typeface="Nunito"/>
                <a:cs typeface="Nunito"/>
                <a:sym typeface="Nunito"/>
              </a:defRPr>
            </a:lvl6pPr>
            <a:lvl7pPr marL="3200400" lvl="6" indent="-317500" rtl="0">
              <a:lnSpc>
                <a:spcPct val="100000"/>
              </a:lnSpc>
              <a:spcBef>
                <a:spcPts val="0"/>
              </a:spcBef>
              <a:spcAft>
                <a:spcPts val="0"/>
              </a:spcAft>
              <a:buClr>
                <a:schemeClr val="accent4"/>
              </a:buClr>
              <a:buSzPts val="1400"/>
              <a:buChar char="●"/>
              <a:defRPr>
                <a:latin typeface="Nunito"/>
                <a:ea typeface="Nunito"/>
                <a:cs typeface="Nunito"/>
                <a:sym typeface="Nunito"/>
              </a:defRPr>
            </a:lvl7pPr>
            <a:lvl8pPr marL="3657600" lvl="7" indent="-317500" rtl="0">
              <a:lnSpc>
                <a:spcPct val="100000"/>
              </a:lnSpc>
              <a:spcBef>
                <a:spcPts val="0"/>
              </a:spcBef>
              <a:spcAft>
                <a:spcPts val="0"/>
              </a:spcAft>
              <a:buClr>
                <a:schemeClr val="accent4"/>
              </a:buClr>
              <a:buSzPts val="1400"/>
              <a:buChar char="○"/>
              <a:defRPr>
                <a:latin typeface="Nunito"/>
                <a:ea typeface="Nunito"/>
                <a:cs typeface="Nunito"/>
                <a:sym typeface="Nunito"/>
              </a:defRPr>
            </a:lvl8pPr>
            <a:lvl9pPr marL="4114800" lvl="8" indent="-317500" rtl="0">
              <a:lnSpc>
                <a:spcPct val="100000"/>
              </a:lnSpc>
              <a:spcBef>
                <a:spcPts val="0"/>
              </a:spcBef>
              <a:spcAft>
                <a:spcPts val="0"/>
              </a:spcAft>
              <a:buClr>
                <a:schemeClr val="accent4"/>
              </a:buClr>
              <a:buSzPts val="1400"/>
              <a:buChar char="■"/>
              <a:defRPr>
                <a:latin typeface="Nunito"/>
                <a:ea typeface="Nunito"/>
                <a:cs typeface="Nunito"/>
                <a:sym typeface="Nunito"/>
              </a:defRPr>
            </a:lvl9pPr>
          </a:lstStyle>
          <a:p>
            <a:endParaRPr/>
          </a:p>
        </p:txBody>
      </p:sp>
      <p:sp>
        <p:nvSpPr>
          <p:cNvPr id="35" name="Google Shape;35;p4"/>
          <p:cNvSpPr txBox="1">
            <a:spLocks noGrp="1"/>
          </p:cNvSpPr>
          <p:nvPr>
            <p:ph type="title"/>
          </p:nvPr>
        </p:nvSpPr>
        <p:spPr>
          <a:xfrm>
            <a:off x="862038" y="539500"/>
            <a:ext cx="74199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3500">
                <a:solidFill>
                  <a:schemeClr val="accent4"/>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84"/>
        <p:cNvGrpSpPr/>
        <p:nvPr/>
      </p:nvGrpSpPr>
      <p:grpSpPr>
        <a:xfrm>
          <a:off x="0" y="0"/>
          <a:ext cx="0" cy="0"/>
          <a:chOff x="0" y="0"/>
          <a:chExt cx="0" cy="0"/>
        </a:xfrm>
      </p:grpSpPr>
      <p:sp>
        <p:nvSpPr>
          <p:cNvPr id="185" name="Google Shape;185;p32"/>
          <p:cNvSpPr/>
          <p:nvPr/>
        </p:nvSpPr>
        <p:spPr>
          <a:xfrm rot="-5869983">
            <a:off x="7592625" y="174278"/>
            <a:ext cx="2370547" cy="1047421"/>
          </a:xfrm>
          <a:custGeom>
            <a:avLst/>
            <a:gdLst/>
            <a:ahLst/>
            <a:cxnLst/>
            <a:rect l="l" t="t" r="r" b="b"/>
            <a:pathLst>
              <a:path w="60247" h="26620" extrusionOk="0">
                <a:moveTo>
                  <a:pt x="40320" y="1"/>
                </a:moveTo>
                <a:cubicBezTo>
                  <a:pt x="38944" y="1"/>
                  <a:pt x="37493" y="382"/>
                  <a:pt x="36007" y="1246"/>
                </a:cubicBezTo>
                <a:cubicBezTo>
                  <a:pt x="33711" y="2398"/>
                  <a:pt x="28158" y="7367"/>
                  <a:pt x="28603" y="10082"/>
                </a:cubicBezTo>
                <a:cubicBezTo>
                  <a:pt x="26918" y="7541"/>
                  <a:pt x="24749" y="6502"/>
                  <a:pt x="22483" y="6502"/>
                </a:cubicBezTo>
                <a:cubicBezTo>
                  <a:pt x="16563" y="6502"/>
                  <a:pt x="9975" y="13587"/>
                  <a:pt x="9577" y="19504"/>
                </a:cubicBezTo>
                <a:cubicBezTo>
                  <a:pt x="8588" y="18792"/>
                  <a:pt x="7472" y="18474"/>
                  <a:pt x="6365" y="18474"/>
                </a:cubicBezTo>
                <a:cubicBezTo>
                  <a:pt x="3148" y="18474"/>
                  <a:pt x="0" y="21157"/>
                  <a:pt x="234" y="24690"/>
                </a:cubicBezTo>
                <a:lnTo>
                  <a:pt x="57758" y="26620"/>
                </a:lnTo>
                <a:cubicBezTo>
                  <a:pt x="60246" y="23276"/>
                  <a:pt x="58718" y="16797"/>
                  <a:pt x="55557" y="14160"/>
                </a:cubicBezTo>
                <a:cubicBezTo>
                  <a:pt x="54744" y="13642"/>
                  <a:pt x="53794" y="13481"/>
                  <a:pt x="52815" y="13481"/>
                </a:cubicBezTo>
                <a:cubicBezTo>
                  <a:pt x="52060" y="13481"/>
                  <a:pt x="51287" y="13577"/>
                  <a:pt x="50545" y="13680"/>
                </a:cubicBezTo>
                <a:cubicBezTo>
                  <a:pt x="51059" y="7542"/>
                  <a:pt x="46438" y="1"/>
                  <a:pt x="40320" y="1"/>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2"/>
          <p:cNvSpPr/>
          <p:nvPr/>
        </p:nvSpPr>
        <p:spPr>
          <a:xfrm rot="5669117" flipH="1">
            <a:off x="-1229967" y="702860"/>
            <a:ext cx="3326600" cy="1161331"/>
          </a:xfrm>
          <a:custGeom>
            <a:avLst/>
            <a:gdLst/>
            <a:ahLst/>
            <a:cxnLst/>
            <a:rect l="l" t="t" r="r" b="b"/>
            <a:pathLst>
              <a:path w="133069" h="46455" extrusionOk="0">
                <a:moveTo>
                  <a:pt x="111807" y="1"/>
                </a:moveTo>
                <a:cubicBezTo>
                  <a:pt x="111574" y="1"/>
                  <a:pt x="111341" y="10"/>
                  <a:pt x="111109" y="29"/>
                </a:cubicBezTo>
                <a:cubicBezTo>
                  <a:pt x="108158" y="256"/>
                  <a:pt x="105442" y="1784"/>
                  <a:pt x="103181" y="3696"/>
                </a:cubicBezTo>
                <a:cubicBezTo>
                  <a:pt x="98378" y="7747"/>
                  <a:pt x="95261" y="13746"/>
                  <a:pt x="94694" y="20007"/>
                </a:cubicBezTo>
                <a:cubicBezTo>
                  <a:pt x="90873" y="16533"/>
                  <a:pt x="85701" y="14653"/>
                  <a:pt x="80544" y="14653"/>
                </a:cubicBezTo>
                <a:cubicBezTo>
                  <a:pt x="78299" y="14653"/>
                  <a:pt x="76057" y="15009"/>
                  <a:pt x="73930" y="15746"/>
                </a:cubicBezTo>
                <a:cubicBezTo>
                  <a:pt x="71407" y="16619"/>
                  <a:pt x="69014" y="18016"/>
                  <a:pt x="67320" y="20068"/>
                </a:cubicBezTo>
                <a:cubicBezTo>
                  <a:pt x="64334" y="23665"/>
                  <a:pt x="63924" y="29175"/>
                  <a:pt x="66351" y="33174"/>
                </a:cubicBezTo>
                <a:cubicBezTo>
                  <a:pt x="64500" y="31510"/>
                  <a:pt x="62327" y="29141"/>
                  <a:pt x="59759" y="29141"/>
                </a:cubicBezTo>
                <a:cubicBezTo>
                  <a:pt x="59456" y="29141"/>
                  <a:pt x="59147" y="29174"/>
                  <a:pt x="58833" y="29245"/>
                </a:cubicBezTo>
                <a:cubicBezTo>
                  <a:pt x="57480" y="29550"/>
                  <a:pt x="56301" y="29987"/>
                  <a:pt x="55262" y="30956"/>
                </a:cubicBezTo>
                <a:cubicBezTo>
                  <a:pt x="54704" y="31470"/>
                  <a:pt x="53112" y="33271"/>
                  <a:pt x="53409" y="34146"/>
                </a:cubicBezTo>
                <a:lnTo>
                  <a:pt x="53409" y="34146"/>
                </a:lnTo>
                <a:cubicBezTo>
                  <a:pt x="51827" y="29556"/>
                  <a:pt x="47375" y="26092"/>
                  <a:pt x="42531" y="25700"/>
                </a:cubicBezTo>
                <a:cubicBezTo>
                  <a:pt x="42212" y="25673"/>
                  <a:pt x="41893" y="25660"/>
                  <a:pt x="41573" y="25660"/>
                </a:cubicBezTo>
                <a:cubicBezTo>
                  <a:pt x="37044" y="25660"/>
                  <a:pt x="32575" y="28278"/>
                  <a:pt x="30429" y="32283"/>
                </a:cubicBezTo>
                <a:cubicBezTo>
                  <a:pt x="28718" y="27542"/>
                  <a:pt x="25339" y="23298"/>
                  <a:pt x="20772" y="21168"/>
                </a:cubicBezTo>
                <a:cubicBezTo>
                  <a:pt x="18798" y="20245"/>
                  <a:pt x="16599" y="19766"/>
                  <a:pt x="14413" y="19766"/>
                </a:cubicBezTo>
                <a:cubicBezTo>
                  <a:pt x="11553" y="19766"/>
                  <a:pt x="8717" y="20586"/>
                  <a:pt x="6435" y="22303"/>
                </a:cubicBezTo>
                <a:cubicBezTo>
                  <a:pt x="1345" y="26136"/>
                  <a:pt x="0" y="33357"/>
                  <a:pt x="960" y="39661"/>
                </a:cubicBezTo>
                <a:lnTo>
                  <a:pt x="128668" y="46455"/>
                </a:lnTo>
                <a:cubicBezTo>
                  <a:pt x="132877" y="39478"/>
                  <a:pt x="133069" y="30860"/>
                  <a:pt x="132859" y="22713"/>
                </a:cubicBezTo>
                <a:cubicBezTo>
                  <a:pt x="132693" y="16165"/>
                  <a:pt x="132091" y="8996"/>
                  <a:pt x="127516" y="4307"/>
                </a:cubicBezTo>
                <a:cubicBezTo>
                  <a:pt x="126328" y="3085"/>
                  <a:pt x="124844" y="2072"/>
                  <a:pt x="123159" y="1810"/>
                </a:cubicBezTo>
                <a:cubicBezTo>
                  <a:pt x="122912" y="1772"/>
                  <a:pt x="122660" y="1752"/>
                  <a:pt x="122408" y="1752"/>
                </a:cubicBezTo>
                <a:cubicBezTo>
                  <a:pt x="120942" y="1752"/>
                  <a:pt x="119458" y="2399"/>
                  <a:pt x="118705" y="3644"/>
                </a:cubicBezTo>
                <a:cubicBezTo>
                  <a:pt x="117362" y="1270"/>
                  <a:pt x="114550" y="1"/>
                  <a:pt x="111807" y="1"/>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2"/>
          <p:cNvSpPr txBox="1">
            <a:spLocks noGrp="1"/>
          </p:cNvSpPr>
          <p:nvPr>
            <p:ph type="subTitle" idx="1"/>
          </p:nvPr>
        </p:nvSpPr>
        <p:spPr>
          <a:xfrm>
            <a:off x="2069615" y="2140549"/>
            <a:ext cx="2305500" cy="869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8" name="Google Shape;188;p32"/>
          <p:cNvSpPr txBox="1">
            <a:spLocks noGrp="1"/>
          </p:cNvSpPr>
          <p:nvPr>
            <p:ph type="subTitle" idx="2"/>
          </p:nvPr>
        </p:nvSpPr>
        <p:spPr>
          <a:xfrm>
            <a:off x="4768855" y="2140549"/>
            <a:ext cx="2305500" cy="869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9" name="Google Shape;189;p32"/>
          <p:cNvSpPr txBox="1">
            <a:spLocks noGrp="1"/>
          </p:cNvSpPr>
          <p:nvPr>
            <p:ph type="subTitle" idx="3"/>
          </p:nvPr>
        </p:nvSpPr>
        <p:spPr>
          <a:xfrm>
            <a:off x="3419253" y="3730024"/>
            <a:ext cx="2305500" cy="869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0" name="Google Shape;190;p32"/>
          <p:cNvSpPr txBox="1">
            <a:spLocks noGrp="1"/>
          </p:cNvSpPr>
          <p:nvPr>
            <p:ph type="subTitle" idx="4"/>
          </p:nvPr>
        </p:nvSpPr>
        <p:spPr>
          <a:xfrm>
            <a:off x="2069614" y="1692175"/>
            <a:ext cx="2305500" cy="5004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200" b="1">
                <a:solidFill>
                  <a:schemeClr val="accent3"/>
                </a:solidFill>
                <a:latin typeface="Baskervville"/>
                <a:ea typeface="Baskervville"/>
                <a:cs typeface="Baskervville"/>
                <a:sym typeface="Baskervvill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91" name="Google Shape;191;p32"/>
          <p:cNvSpPr txBox="1">
            <a:spLocks noGrp="1"/>
          </p:cNvSpPr>
          <p:nvPr>
            <p:ph type="subTitle" idx="5"/>
          </p:nvPr>
        </p:nvSpPr>
        <p:spPr>
          <a:xfrm>
            <a:off x="4768863" y="1692175"/>
            <a:ext cx="2305500" cy="5004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200" b="1">
                <a:solidFill>
                  <a:schemeClr val="accent3"/>
                </a:solidFill>
                <a:latin typeface="Baskervville"/>
                <a:ea typeface="Baskervville"/>
                <a:cs typeface="Baskervville"/>
                <a:sym typeface="Baskervvill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92" name="Google Shape;192;p32"/>
          <p:cNvSpPr txBox="1">
            <a:spLocks noGrp="1"/>
          </p:cNvSpPr>
          <p:nvPr>
            <p:ph type="subTitle" idx="6"/>
          </p:nvPr>
        </p:nvSpPr>
        <p:spPr>
          <a:xfrm>
            <a:off x="3419261" y="3281650"/>
            <a:ext cx="2305500" cy="5004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200" b="1">
                <a:solidFill>
                  <a:schemeClr val="accent3"/>
                </a:solidFill>
                <a:latin typeface="Baskervville"/>
                <a:ea typeface="Baskervville"/>
                <a:cs typeface="Baskervville"/>
                <a:sym typeface="Baskervvill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93" name="Google Shape;193;p32"/>
          <p:cNvSpPr txBox="1">
            <a:spLocks noGrp="1"/>
          </p:cNvSpPr>
          <p:nvPr>
            <p:ph type="title"/>
          </p:nvPr>
        </p:nvSpPr>
        <p:spPr>
          <a:xfrm>
            <a:off x="862038" y="539500"/>
            <a:ext cx="74199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3500">
                <a:solidFill>
                  <a:schemeClr val="accent4"/>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hree columns 1">
  <p:cSld name="CUSTOM_6_1">
    <p:spTree>
      <p:nvGrpSpPr>
        <p:cNvPr id="1" name="Shape 194"/>
        <p:cNvGrpSpPr/>
        <p:nvPr/>
      </p:nvGrpSpPr>
      <p:grpSpPr>
        <a:xfrm>
          <a:off x="0" y="0"/>
          <a:ext cx="0" cy="0"/>
          <a:chOff x="0" y="0"/>
          <a:chExt cx="0" cy="0"/>
        </a:xfrm>
      </p:grpSpPr>
      <p:sp>
        <p:nvSpPr>
          <p:cNvPr id="195" name="Google Shape;195;p33"/>
          <p:cNvSpPr/>
          <p:nvPr/>
        </p:nvSpPr>
        <p:spPr>
          <a:xfrm rot="5614981" flipH="1">
            <a:off x="-1313819" y="700717"/>
            <a:ext cx="3555687" cy="1126745"/>
          </a:xfrm>
          <a:custGeom>
            <a:avLst/>
            <a:gdLst/>
            <a:ahLst/>
            <a:cxnLst/>
            <a:rect l="l" t="t" r="r" b="b"/>
            <a:pathLst>
              <a:path w="133061" h="46455" extrusionOk="0">
                <a:moveTo>
                  <a:pt x="111807" y="1"/>
                </a:moveTo>
                <a:cubicBezTo>
                  <a:pt x="111574" y="1"/>
                  <a:pt x="111341" y="10"/>
                  <a:pt x="111109" y="28"/>
                </a:cubicBezTo>
                <a:cubicBezTo>
                  <a:pt x="108158" y="255"/>
                  <a:pt x="105434" y="1783"/>
                  <a:pt x="103181" y="3696"/>
                </a:cubicBezTo>
                <a:cubicBezTo>
                  <a:pt x="98370" y="7756"/>
                  <a:pt x="95253" y="13746"/>
                  <a:pt x="94685" y="20006"/>
                </a:cubicBezTo>
                <a:cubicBezTo>
                  <a:pt x="90865" y="16532"/>
                  <a:pt x="85692" y="14657"/>
                  <a:pt x="80534" y="14657"/>
                </a:cubicBezTo>
                <a:cubicBezTo>
                  <a:pt x="78289" y="14657"/>
                  <a:pt x="76048" y="15012"/>
                  <a:pt x="73922" y="15745"/>
                </a:cubicBezTo>
                <a:cubicBezTo>
                  <a:pt x="71407" y="16618"/>
                  <a:pt x="69014" y="18016"/>
                  <a:pt x="67312" y="20076"/>
                </a:cubicBezTo>
                <a:cubicBezTo>
                  <a:pt x="64326" y="23665"/>
                  <a:pt x="63924" y="29183"/>
                  <a:pt x="66343" y="33174"/>
                </a:cubicBezTo>
                <a:cubicBezTo>
                  <a:pt x="64491" y="31510"/>
                  <a:pt x="62319" y="29141"/>
                  <a:pt x="59750" y="29141"/>
                </a:cubicBezTo>
                <a:cubicBezTo>
                  <a:pt x="59447" y="29141"/>
                  <a:pt x="59139" y="29173"/>
                  <a:pt x="58825" y="29244"/>
                </a:cubicBezTo>
                <a:cubicBezTo>
                  <a:pt x="57471" y="29550"/>
                  <a:pt x="56293" y="29987"/>
                  <a:pt x="55262" y="30956"/>
                </a:cubicBezTo>
                <a:cubicBezTo>
                  <a:pt x="54704" y="31479"/>
                  <a:pt x="53100" y="33275"/>
                  <a:pt x="53402" y="34158"/>
                </a:cubicBezTo>
                <a:lnTo>
                  <a:pt x="53402" y="34158"/>
                </a:lnTo>
                <a:cubicBezTo>
                  <a:pt x="51820" y="29557"/>
                  <a:pt x="47368" y="26092"/>
                  <a:pt x="42523" y="25699"/>
                </a:cubicBezTo>
                <a:cubicBezTo>
                  <a:pt x="42209" y="25674"/>
                  <a:pt x="41895" y="25661"/>
                  <a:pt x="41581" y="25661"/>
                </a:cubicBezTo>
                <a:cubicBezTo>
                  <a:pt x="37046" y="25661"/>
                  <a:pt x="32569" y="28273"/>
                  <a:pt x="30421" y="32283"/>
                </a:cubicBezTo>
                <a:cubicBezTo>
                  <a:pt x="28710" y="27542"/>
                  <a:pt x="25331" y="23298"/>
                  <a:pt x="20764" y="21168"/>
                </a:cubicBezTo>
                <a:cubicBezTo>
                  <a:pt x="18789" y="20245"/>
                  <a:pt x="16590" y="19766"/>
                  <a:pt x="14405" y="19766"/>
                </a:cubicBezTo>
                <a:cubicBezTo>
                  <a:pt x="11547" y="19766"/>
                  <a:pt x="8712" y="20585"/>
                  <a:pt x="6435" y="22303"/>
                </a:cubicBezTo>
                <a:cubicBezTo>
                  <a:pt x="1336" y="26136"/>
                  <a:pt x="0" y="33366"/>
                  <a:pt x="961" y="39661"/>
                </a:cubicBezTo>
                <a:lnTo>
                  <a:pt x="128660" y="46454"/>
                </a:lnTo>
                <a:cubicBezTo>
                  <a:pt x="132877" y="39478"/>
                  <a:pt x="133060" y="30868"/>
                  <a:pt x="132860" y="22713"/>
                </a:cubicBezTo>
                <a:cubicBezTo>
                  <a:pt x="132685" y="16173"/>
                  <a:pt x="132082" y="8996"/>
                  <a:pt x="127507" y="4307"/>
                </a:cubicBezTo>
                <a:cubicBezTo>
                  <a:pt x="126320" y="3084"/>
                  <a:pt x="124835" y="2072"/>
                  <a:pt x="123150" y="1810"/>
                </a:cubicBezTo>
                <a:cubicBezTo>
                  <a:pt x="122903" y="1771"/>
                  <a:pt x="122652" y="1752"/>
                  <a:pt x="122400" y="1752"/>
                </a:cubicBezTo>
                <a:cubicBezTo>
                  <a:pt x="120934" y="1752"/>
                  <a:pt x="119450" y="2399"/>
                  <a:pt x="118697" y="3643"/>
                </a:cubicBezTo>
                <a:cubicBezTo>
                  <a:pt x="117353" y="1270"/>
                  <a:pt x="114549" y="1"/>
                  <a:pt x="111807" y="1"/>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3"/>
          <p:cNvSpPr/>
          <p:nvPr/>
        </p:nvSpPr>
        <p:spPr>
          <a:xfrm rot="-5399693" flipH="1">
            <a:off x="6761728" y="898303"/>
            <a:ext cx="3761405" cy="1259379"/>
          </a:xfrm>
          <a:custGeom>
            <a:avLst/>
            <a:gdLst/>
            <a:ahLst/>
            <a:cxnLst/>
            <a:rect l="l" t="t" r="r" b="b"/>
            <a:pathLst>
              <a:path w="134240" h="61924" extrusionOk="0">
                <a:moveTo>
                  <a:pt x="9723" y="1"/>
                </a:moveTo>
                <a:cubicBezTo>
                  <a:pt x="8828" y="1"/>
                  <a:pt x="7956" y="162"/>
                  <a:pt x="7195" y="619"/>
                </a:cubicBezTo>
                <a:cubicBezTo>
                  <a:pt x="5170" y="1824"/>
                  <a:pt x="4742" y="4522"/>
                  <a:pt x="4515" y="6871"/>
                </a:cubicBezTo>
                <a:cubicBezTo>
                  <a:pt x="3633" y="16213"/>
                  <a:pt x="2751" y="25556"/>
                  <a:pt x="2192" y="34925"/>
                </a:cubicBezTo>
                <a:cubicBezTo>
                  <a:pt x="1668" y="43683"/>
                  <a:pt x="0" y="53681"/>
                  <a:pt x="3414" y="61923"/>
                </a:cubicBezTo>
                <a:lnTo>
                  <a:pt x="133026" y="61373"/>
                </a:lnTo>
                <a:cubicBezTo>
                  <a:pt x="134239" y="55916"/>
                  <a:pt x="133497" y="49559"/>
                  <a:pt x="129908" y="45115"/>
                </a:cubicBezTo>
                <a:cubicBezTo>
                  <a:pt x="127952" y="43117"/>
                  <a:pt x="125651" y="42266"/>
                  <a:pt x="123329" y="42266"/>
                </a:cubicBezTo>
                <a:cubicBezTo>
                  <a:pt x="117333" y="42266"/>
                  <a:pt x="111199" y="47943"/>
                  <a:pt x="110507" y="54187"/>
                </a:cubicBezTo>
                <a:cubicBezTo>
                  <a:pt x="105963" y="48755"/>
                  <a:pt x="99290" y="46142"/>
                  <a:pt x="92604" y="46142"/>
                </a:cubicBezTo>
                <a:cubicBezTo>
                  <a:pt x="84244" y="46142"/>
                  <a:pt x="75864" y="50227"/>
                  <a:pt x="71599" y="57994"/>
                </a:cubicBezTo>
                <a:cubicBezTo>
                  <a:pt x="70673" y="46517"/>
                  <a:pt x="60862" y="35245"/>
                  <a:pt x="49892" y="35245"/>
                </a:cubicBezTo>
                <a:cubicBezTo>
                  <a:pt x="46699" y="35245"/>
                  <a:pt x="43408" y="36200"/>
                  <a:pt x="40209" y="38383"/>
                </a:cubicBezTo>
                <a:cubicBezTo>
                  <a:pt x="38026" y="22168"/>
                  <a:pt x="29251" y="3972"/>
                  <a:pt x="11963" y="261"/>
                </a:cubicBezTo>
                <a:cubicBezTo>
                  <a:pt x="11235" y="114"/>
                  <a:pt x="10471" y="1"/>
                  <a:pt x="9723" y="1"/>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3"/>
          <p:cNvSpPr txBox="1">
            <a:spLocks noGrp="1"/>
          </p:cNvSpPr>
          <p:nvPr>
            <p:ph type="subTitle" idx="1"/>
          </p:nvPr>
        </p:nvSpPr>
        <p:spPr>
          <a:xfrm>
            <a:off x="2078850" y="3925650"/>
            <a:ext cx="3387300" cy="496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8" name="Google Shape;198;p33"/>
          <p:cNvSpPr txBox="1">
            <a:spLocks noGrp="1"/>
          </p:cNvSpPr>
          <p:nvPr>
            <p:ph type="subTitle" idx="2"/>
          </p:nvPr>
        </p:nvSpPr>
        <p:spPr>
          <a:xfrm>
            <a:off x="2078850" y="3522955"/>
            <a:ext cx="3387300" cy="469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400"/>
              <a:buFont typeface="Bebas Neue"/>
              <a:buNone/>
              <a:defRPr sz="2200">
                <a:solidFill>
                  <a:schemeClr val="accent3"/>
                </a:solidFill>
                <a:latin typeface="Baskervville"/>
                <a:ea typeface="Baskervville"/>
                <a:cs typeface="Baskervville"/>
                <a:sym typeface="Baskervvill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99" name="Google Shape;199;p33"/>
          <p:cNvSpPr txBox="1">
            <a:spLocks noGrp="1"/>
          </p:cNvSpPr>
          <p:nvPr>
            <p:ph type="subTitle" idx="3"/>
          </p:nvPr>
        </p:nvSpPr>
        <p:spPr>
          <a:xfrm>
            <a:off x="2078850" y="1816645"/>
            <a:ext cx="3387300" cy="469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0" name="Google Shape;200;p33"/>
          <p:cNvSpPr txBox="1">
            <a:spLocks noGrp="1"/>
          </p:cNvSpPr>
          <p:nvPr>
            <p:ph type="subTitle" idx="4"/>
          </p:nvPr>
        </p:nvSpPr>
        <p:spPr>
          <a:xfrm>
            <a:off x="2078850" y="1413975"/>
            <a:ext cx="3387300" cy="469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400"/>
              <a:buFont typeface="Bebas Neue"/>
              <a:buNone/>
              <a:defRPr sz="2200">
                <a:solidFill>
                  <a:schemeClr val="accent3"/>
                </a:solidFill>
                <a:latin typeface="Baskervville"/>
                <a:ea typeface="Baskervville"/>
                <a:cs typeface="Baskervville"/>
                <a:sym typeface="Baskervvill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01" name="Google Shape;201;p33"/>
          <p:cNvSpPr txBox="1">
            <a:spLocks noGrp="1"/>
          </p:cNvSpPr>
          <p:nvPr>
            <p:ph type="subTitle" idx="5"/>
          </p:nvPr>
        </p:nvSpPr>
        <p:spPr>
          <a:xfrm>
            <a:off x="2078850" y="2871135"/>
            <a:ext cx="3387300" cy="469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2" name="Google Shape;202;p33"/>
          <p:cNvSpPr txBox="1">
            <a:spLocks noGrp="1"/>
          </p:cNvSpPr>
          <p:nvPr>
            <p:ph type="subTitle" idx="6"/>
          </p:nvPr>
        </p:nvSpPr>
        <p:spPr>
          <a:xfrm>
            <a:off x="2078850" y="2468465"/>
            <a:ext cx="3387300" cy="469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400"/>
              <a:buFont typeface="Bebas Neue"/>
              <a:buNone/>
              <a:defRPr sz="2200">
                <a:solidFill>
                  <a:schemeClr val="accent3"/>
                </a:solidFill>
                <a:latin typeface="Baskervville"/>
                <a:ea typeface="Baskervville"/>
                <a:cs typeface="Baskervville"/>
                <a:sym typeface="Baskervvill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03" name="Google Shape;203;p33"/>
          <p:cNvSpPr txBox="1">
            <a:spLocks noGrp="1"/>
          </p:cNvSpPr>
          <p:nvPr>
            <p:ph type="title"/>
          </p:nvPr>
        </p:nvSpPr>
        <p:spPr>
          <a:xfrm>
            <a:off x="862038" y="539500"/>
            <a:ext cx="74199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3500">
                <a:solidFill>
                  <a:schemeClr val="accent4"/>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204"/>
        <p:cNvGrpSpPr/>
        <p:nvPr/>
      </p:nvGrpSpPr>
      <p:grpSpPr>
        <a:xfrm>
          <a:off x="0" y="0"/>
          <a:ext cx="0" cy="0"/>
          <a:chOff x="0" y="0"/>
          <a:chExt cx="0" cy="0"/>
        </a:xfrm>
      </p:grpSpPr>
      <p:sp>
        <p:nvSpPr>
          <p:cNvPr id="205" name="Google Shape;205;p34"/>
          <p:cNvSpPr/>
          <p:nvPr/>
        </p:nvSpPr>
        <p:spPr>
          <a:xfrm rot="5715338" flipH="1">
            <a:off x="-1382039" y="477429"/>
            <a:ext cx="3326739" cy="1161380"/>
          </a:xfrm>
          <a:custGeom>
            <a:avLst/>
            <a:gdLst/>
            <a:ahLst/>
            <a:cxnLst/>
            <a:rect l="l" t="t" r="r" b="b"/>
            <a:pathLst>
              <a:path w="133069" h="46455" extrusionOk="0">
                <a:moveTo>
                  <a:pt x="111807" y="1"/>
                </a:moveTo>
                <a:cubicBezTo>
                  <a:pt x="111574" y="1"/>
                  <a:pt x="111341" y="10"/>
                  <a:pt x="111109" y="29"/>
                </a:cubicBezTo>
                <a:cubicBezTo>
                  <a:pt x="108158" y="256"/>
                  <a:pt x="105442" y="1784"/>
                  <a:pt x="103181" y="3696"/>
                </a:cubicBezTo>
                <a:cubicBezTo>
                  <a:pt x="98378" y="7747"/>
                  <a:pt x="95261" y="13746"/>
                  <a:pt x="94694" y="20007"/>
                </a:cubicBezTo>
                <a:cubicBezTo>
                  <a:pt x="90873" y="16533"/>
                  <a:pt x="85701" y="14653"/>
                  <a:pt x="80544" y="14653"/>
                </a:cubicBezTo>
                <a:cubicBezTo>
                  <a:pt x="78299" y="14653"/>
                  <a:pt x="76057" y="15009"/>
                  <a:pt x="73930" y="15746"/>
                </a:cubicBezTo>
                <a:cubicBezTo>
                  <a:pt x="71407" y="16619"/>
                  <a:pt x="69014" y="18016"/>
                  <a:pt x="67320" y="20068"/>
                </a:cubicBezTo>
                <a:cubicBezTo>
                  <a:pt x="64334" y="23665"/>
                  <a:pt x="63924" y="29175"/>
                  <a:pt x="66351" y="33174"/>
                </a:cubicBezTo>
                <a:cubicBezTo>
                  <a:pt x="64500" y="31510"/>
                  <a:pt x="62327" y="29141"/>
                  <a:pt x="59759" y="29141"/>
                </a:cubicBezTo>
                <a:cubicBezTo>
                  <a:pt x="59456" y="29141"/>
                  <a:pt x="59147" y="29174"/>
                  <a:pt x="58833" y="29245"/>
                </a:cubicBezTo>
                <a:cubicBezTo>
                  <a:pt x="57480" y="29550"/>
                  <a:pt x="56301" y="29987"/>
                  <a:pt x="55262" y="30956"/>
                </a:cubicBezTo>
                <a:cubicBezTo>
                  <a:pt x="54704" y="31470"/>
                  <a:pt x="53112" y="33271"/>
                  <a:pt x="53409" y="34146"/>
                </a:cubicBezTo>
                <a:lnTo>
                  <a:pt x="53409" y="34146"/>
                </a:lnTo>
                <a:cubicBezTo>
                  <a:pt x="51827" y="29556"/>
                  <a:pt x="47375" y="26092"/>
                  <a:pt x="42531" y="25700"/>
                </a:cubicBezTo>
                <a:cubicBezTo>
                  <a:pt x="42212" y="25673"/>
                  <a:pt x="41893" y="25660"/>
                  <a:pt x="41573" y="25660"/>
                </a:cubicBezTo>
                <a:cubicBezTo>
                  <a:pt x="37044" y="25660"/>
                  <a:pt x="32575" y="28278"/>
                  <a:pt x="30429" y="32283"/>
                </a:cubicBezTo>
                <a:cubicBezTo>
                  <a:pt x="28718" y="27542"/>
                  <a:pt x="25339" y="23298"/>
                  <a:pt x="20772" y="21168"/>
                </a:cubicBezTo>
                <a:cubicBezTo>
                  <a:pt x="18798" y="20245"/>
                  <a:pt x="16599" y="19766"/>
                  <a:pt x="14413" y="19766"/>
                </a:cubicBezTo>
                <a:cubicBezTo>
                  <a:pt x="11553" y="19766"/>
                  <a:pt x="8717" y="20586"/>
                  <a:pt x="6435" y="22303"/>
                </a:cubicBezTo>
                <a:cubicBezTo>
                  <a:pt x="1345" y="26136"/>
                  <a:pt x="0" y="33357"/>
                  <a:pt x="960" y="39661"/>
                </a:cubicBezTo>
                <a:lnTo>
                  <a:pt x="128668" y="46455"/>
                </a:lnTo>
                <a:cubicBezTo>
                  <a:pt x="132877" y="39478"/>
                  <a:pt x="133069" y="30860"/>
                  <a:pt x="132859" y="22713"/>
                </a:cubicBezTo>
                <a:cubicBezTo>
                  <a:pt x="132693" y="16165"/>
                  <a:pt x="132091" y="8996"/>
                  <a:pt x="127516" y="4307"/>
                </a:cubicBezTo>
                <a:cubicBezTo>
                  <a:pt x="126328" y="3085"/>
                  <a:pt x="124844" y="2072"/>
                  <a:pt x="123159" y="1810"/>
                </a:cubicBezTo>
                <a:cubicBezTo>
                  <a:pt x="122912" y="1772"/>
                  <a:pt x="122660" y="1752"/>
                  <a:pt x="122408" y="1752"/>
                </a:cubicBezTo>
                <a:cubicBezTo>
                  <a:pt x="120942" y="1752"/>
                  <a:pt x="119458" y="2399"/>
                  <a:pt x="118705" y="3644"/>
                </a:cubicBezTo>
                <a:cubicBezTo>
                  <a:pt x="117362" y="1270"/>
                  <a:pt x="114550" y="1"/>
                  <a:pt x="1118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4"/>
          <p:cNvSpPr/>
          <p:nvPr/>
        </p:nvSpPr>
        <p:spPr>
          <a:xfrm rot="-5715338" flipH="1">
            <a:off x="6893835" y="412825"/>
            <a:ext cx="3356014" cy="1547956"/>
          </a:xfrm>
          <a:custGeom>
            <a:avLst/>
            <a:gdLst/>
            <a:ahLst/>
            <a:cxnLst/>
            <a:rect l="l" t="t" r="r" b="b"/>
            <a:pathLst>
              <a:path w="134240" h="61918" extrusionOk="0">
                <a:moveTo>
                  <a:pt x="9734" y="1"/>
                </a:moveTo>
                <a:cubicBezTo>
                  <a:pt x="8838" y="1"/>
                  <a:pt x="7963" y="164"/>
                  <a:pt x="7195" y="622"/>
                </a:cubicBezTo>
                <a:cubicBezTo>
                  <a:pt x="5178" y="1827"/>
                  <a:pt x="4742" y="4525"/>
                  <a:pt x="4523" y="6874"/>
                </a:cubicBezTo>
                <a:cubicBezTo>
                  <a:pt x="3633" y="16217"/>
                  <a:pt x="2751" y="25559"/>
                  <a:pt x="2201" y="34928"/>
                </a:cubicBezTo>
                <a:cubicBezTo>
                  <a:pt x="1677" y="43686"/>
                  <a:pt x="0" y="53684"/>
                  <a:pt x="3423" y="61918"/>
                </a:cubicBezTo>
                <a:lnTo>
                  <a:pt x="133034" y="61377"/>
                </a:lnTo>
                <a:cubicBezTo>
                  <a:pt x="134239" y="55919"/>
                  <a:pt x="133497" y="49563"/>
                  <a:pt x="129917" y="45118"/>
                </a:cubicBezTo>
                <a:cubicBezTo>
                  <a:pt x="127960" y="43120"/>
                  <a:pt x="125659" y="42269"/>
                  <a:pt x="123338" y="42269"/>
                </a:cubicBezTo>
                <a:cubicBezTo>
                  <a:pt x="117341" y="42269"/>
                  <a:pt x="111208" y="47946"/>
                  <a:pt x="110516" y="54190"/>
                </a:cubicBezTo>
                <a:cubicBezTo>
                  <a:pt x="105967" y="48756"/>
                  <a:pt x="99290" y="46142"/>
                  <a:pt x="92602" y="46142"/>
                </a:cubicBezTo>
                <a:cubicBezTo>
                  <a:pt x="84245" y="46142"/>
                  <a:pt x="75871" y="50224"/>
                  <a:pt x="71608" y="57989"/>
                </a:cubicBezTo>
                <a:cubicBezTo>
                  <a:pt x="70681" y="46513"/>
                  <a:pt x="60873" y="35247"/>
                  <a:pt x="49905" y="35247"/>
                </a:cubicBezTo>
                <a:cubicBezTo>
                  <a:pt x="46711" y="35247"/>
                  <a:pt x="43418" y="36202"/>
                  <a:pt x="40218" y="38386"/>
                </a:cubicBezTo>
                <a:cubicBezTo>
                  <a:pt x="38026" y="22172"/>
                  <a:pt x="29260" y="3975"/>
                  <a:pt x="11963" y="264"/>
                </a:cubicBezTo>
                <a:cubicBezTo>
                  <a:pt x="11238" y="113"/>
                  <a:pt x="10478" y="1"/>
                  <a:pt x="97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4"/>
          <p:cNvSpPr txBox="1">
            <a:spLocks noGrp="1"/>
          </p:cNvSpPr>
          <p:nvPr>
            <p:ph type="subTitle" idx="1"/>
          </p:nvPr>
        </p:nvSpPr>
        <p:spPr>
          <a:xfrm>
            <a:off x="2130206" y="2332981"/>
            <a:ext cx="1978200" cy="665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8" name="Google Shape;208;p34"/>
          <p:cNvSpPr txBox="1">
            <a:spLocks noGrp="1"/>
          </p:cNvSpPr>
          <p:nvPr>
            <p:ph type="subTitle" idx="2"/>
          </p:nvPr>
        </p:nvSpPr>
        <p:spPr>
          <a:xfrm>
            <a:off x="5035585" y="2332981"/>
            <a:ext cx="1978200" cy="665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 name="Google Shape;209;p34"/>
          <p:cNvSpPr txBox="1">
            <a:spLocks noGrp="1"/>
          </p:cNvSpPr>
          <p:nvPr>
            <p:ph type="subTitle" idx="3"/>
          </p:nvPr>
        </p:nvSpPr>
        <p:spPr>
          <a:xfrm>
            <a:off x="2130206" y="3766381"/>
            <a:ext cx="1978200" cy="665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0" name="Google Shape;210;p34"/>
          <p:cNvSpPr txBox="1">
            <a:spLocks noGrp="1"/>
          </p:cNvSpPr>
          <p:nvPr>
            <p:ph type="subTitle" idx="4"/>
          </p:nvPr>
        </p:nvSpPr>
        <p:spPr>
          <a:xfrm>
            <a:off x="5035585" y="3766381"/>
            <a:ext cx="1978200" cy="665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1" name="Google Shape;211;p34"/>
          <p:cNvSpPr txBox="1">
            <a:spLocks noGrp="1"/>
          </p:cNvSpPr>
          <p:nvPr>
            <p:ph type="subTitle" idx="5"/>
          </p:nvPr>
        </p:nvSpPr>
        <p:spPr>
          <a:xfrm>
            <a:off x="2130206" y="1892688"/>
            <a:ext cx="1978200" cy="5004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200">
                <a:solidFill>
                  <a:schemeClr val="accent3"/>
                </a:solidFill>
                <a:latin typeface="Baskervville"/>
                <a:ea typeface="Baskervville"/>
                <a:cs typeface="Baskervville"/>
                <a:sym typeface="Baskervvill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12" name="Google Shape;212;p34"/>
          <p:cNvSpPr txBox="1">
            <a:spLocks noGrp="1"/>
          </p:cNvSpPr>
          <p:nvPr>
            <p:ph type="subTitle" idx="6"/>
          </p:nvPr>
        </p:nvSpPr>
        <p:spPr>
          <a:xfrm>
            <a:off x="2130206" y="3326013"/>
            <a:ext cx="1978200" cy="5004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200">
                <a:solidFill>
                  <a:schemeClr val="accent3"/>
                </a:solidFill>
                <a:latin typeface="Baskervville"/>
                <a:ea typeface="Baskervville"/>
                <a:cs typeface="Baskervville"/>
                <a:sym typeface="Baskervvill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13" name="Google Shape;213;p34"/>
          <p:cNvSpPr txBox="1">
            <a:spLocks noGrp="1"/>
          </p:cNvSpPr>
          <p:nvPr>
            <p:ph type="subTitle" idx="7"/>
          </p:nvPr>
        </p:nvSpPr>
        <p:spPr>
          <a:xfrm>
            <a:off x="5035581" y="1892688"/>
            <a:ext cx="1978200" cy="5004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200">
                <a:solidFill>
                  <a:schemeClr val="accent3"/>
                </a:solidFill>
                <a:latin typeface="Baskervville"/>
                <a:ea typeface="Baskervville"/>
                <a:cs typeface="Baskervville"/>
                <a:sym typeface="Baskervvill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14" name="Google Shape;214;p34"/>
          <p:cNvSpPr txBox="1">
            <a:spLocks noGrp="1"/>
          </p:cNvSpPr>
          <p:nvPr>
            <p:ph type="subTitle" idx="8"/>
          </p:nvPr>
        </p:nvSpPr>
        <p:spPr>
          <a:xfrm>
            <a:off x="5035581" y="3326013"/>
            <a:ext cx="1978200" cy="5004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200">
                <a:solidFill>
                  <a:schemeClr val="accent3"/>
                </a:solidFill>
                <a:latin typeface="Baskervville"/>
                <a:ea typeface="Baskervville"/>
                <a:cs typeface="Baskervville"/>
                <a:sym typeface="Baskervvill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15" name="Google Shape;215;p34"/>
          <p:cNvSpPr txBox="1">
            <a:spLocks noGrp="1"/>
          </p:cNvSpPr>
          <p:nvPr>
            <p:ph type="title"/>
          </p:nvPr>
        </p:nvSpPr>
        <p:spPr>
          <a:xfrm>
            <a:off x="862038" y="539500"/>
            <a:ext cx="74199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3500">
                <a:solidFill>
                  <a:schemeClr val="accent4"/>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five columns">
  <p:cSld name="CUSTOM_5_1">
    <p:spTree>
      <p:nvGrpSpPr>
        <p:cNvPr id="1" name="Shape 216"/>
        <p:cNvGrpSpPr/>
        <p:nvPr/>
      </p:nvGrpSpPr>
      <p:grpSpPr>
        <a:xfrm>
          <a:off x="0" y="0"/>
          <a:ext cx="0" cy="0"/>
          <a:chOff x="0" y="0"/>
          <a:chExt cx="0" cy="0"/>
        </a:xfrm>
      </p:grpSpPr>
      <p:sp>
        <p:nvSpPr>
          <p:cNvPr id="217" name="Google Shape;217;p35"/>
          <p:cNvSpPr txBox="1">
            <a:spLocks noGrp="1"/>
          </p:cNvSpPr>
          <p:nvPr>
            <p:ph type="subTitle" idx="1"/>
          </p:nvPr>
        </p:nvSpPr>
        <p:spPr>
          <a:xfrm>
            <a:off x="960550" y="2168716"/>
            <a:ext cx="2065500" cy="6705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8" name="Google Shape;218;p35"/>
          <p:cNvSpPr txBox="1">
            <a:spLocks noGrp="1"/>
          </p:cNvSpPr>
          <p:nvPr>
            <p:ph type="subTitle" idx="2"/>
          </p:nvPr>
        </p:nvSpPr>
        <p:spPr>
          <a:xfrm>
            <a:off x="3539125" y="2168716"/>
            <a:ext cx="2065500" cy="6705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9" name="Google Shape;219;p35"/>
          <p:cNvSpPr txBox="1">
            <a:spLocks noGrp="1"/>
          </p:cNvSpPr>
          <p:nvPr>
            <p:ph type="subTitle" idx="3"/>
          </p:nvPr>
        </p:nvSpPr>
        <p:spPr>
          <a:xfrm>
            <a:off x="6117700" y="2168716"/>
            <a:ext cx="2065500" cy="6705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0" name="Google Shape;220;p35"/>
          <p:cNvSpPr txBox="1">
            <a:spLocks noGrp="1"/>
          </p:cNvSpPr>
          <p:nvPr>
            <p:ph type="subTitle" idx="4"/>
          </p:nvPr>
        </p:nvSpPr>
        <p:spPr>
          <a:xfrm>
            <a:off x="960250" y="1732350"/>
            <a:ext cx="2065500" cy="5004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200">
                <a:solidFill>
                  <a:schemeClr val="accent3"/>
                </a:solidFill>
                <a:latin typeface="Baskervville"/>
                <a:ea typeface="Baskervville"/>
                <a:cs typeface="Baskervville"/>
                <a:sym typeface="Baskervvill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21" name="Google Shape;221;p35"/>
          <p:cNvSpPr txBox="1">
            <a:spLocks noGrp="1"/>
          </p:cNvSpPr>
          <p:nvPr>
            <p:ph type="subTitle" idx="5"/>
          </p:nvPr>
        </p:nvSpPr>
        <p:spPr>
          <a:xfrm>
            <a:off x="3539123" y="1732350"/>
            <a:ext cx="2065500" cy="5004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200">
                <a:solidFill>
                  <a:schemeClr val="accent3"/>
                </a:solidFill>
                <a:latin typeface="Baskervville"/>
                <a:ea typeface="Baskervville"/>
                <a:cs typeface="Baskervville"/>
                <a:sym typeface="Baskervvill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22" name="Google Shape;222;p35"/>
          <p:cNvSpPr txBox="1">
            <a:spLocks noGrp="1"/>
          </p:cNvSpPr>
          <p:nvPr>
            <p:ph type="subTitle" idx="6"/>
          </p:nvPr>
        </p:nvSpPr>
        <p:spPr>
          <a:xfrm>
            <a:off x="6117996" y="1732350"/>
            <a:ext cx="2065500" cy="5004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200">
                <a:solidFill>
                  <a:schemeClr val="accent3"/>
                </a:solidFill>
                <a:latin typeface="Baskervville"/>
                <a:ea typeface="Baskervville"/>
                <a:cs typeface="Baskervville"/>
                <a:sym typeface="Baskervvill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23" name="Google Shape;223;p35"/>
          <p:cNvSpPr txBox="1">
            <a:spLocks noGrp="1"/>
          </p:cNvSpPr>
          <p:nvPr>
            <p:ph type="subTitle" idx="7"/>
          </p:nvPr>
        </p:nvSpPr>
        <p:spPr>
          <a:xfrm>
            <a:off x="2250113" y="3687141"/>
            <a:ext cx="2065500" cy="6705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4" name="Google Shape;224;p35"/>
          <p:cNvSpPr txBox="1">
            <a:spLocks noGrp="1"/>
          </p:cNvSpPr>
          <p:nvPr>
            <p:ph type="subTitle" idx="8"/>
          </p:nvPr>
        </p:nvSpPr>
        <p:spPr>
          <a:xfrm>
            <a:off x="4828687" y="3687141"/>
            <a:ext cx="2065500" cy="6705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5" name="Google Shape;225;p35"/>
          <p:cNvSpPr txBox="1">
            <a:spLocks noGrp="1"/>
          </p:cNvSpPr>
          <p:nvPr>
            <p:ph type="subTitle" idx="9"/>
          </p:nvPr>
        </p:nvSpPr>
        <p:spPr>
          <a:xfrm>
            <a:off x="2249813" y="3250775"/>
            <a:ext cx="2065500" cy="5004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200">
                <a:solidFill>
                  <a:schemeClr val="accent3"/>
                </a:solidFill>
                <a:latin typeface="Baskervville"/>
                <a:ea typeface="Baskervville"/>
                <a:cs typeface="Baskervville"/>
                <a:sym typeface="Baskervvill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26" name="Google Shape;226;p35"/>
          <p:cNvSpPr txBox="1">
            <a:spLocks noGrp="1"/>
          </p:cNvSpPr>
          <p:nvPr>
            <p:ph type="subTitle" idx="13"/>
          </p:nvPr>
        </p:nvSpPr>
        <p:spPr>
          <a:xfrm>
            <a:off x="4828686" y="3250775"/>
            <a:ext cx="2065500" cy="5004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200">
                <a:solidFill>
                  <a:schemeClr val="accent3"/>
                </a:solidFill>
                <a:latin typeface="Baskervville"/>
                <a:ea typeface="Baskervville"/>
                <a:cs typeface="Baskervville"/>
                <a:sym typeface="Baskervvill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27" name="Google Shape;227;p35"/>
          <p:cNvSpPr txBox="1">
            <a:spLocks noGrp="1"/>
          </p:cNvSpPr>
          <p:nvPr>
            <p:ph type="title"/>
          </p:nvPr>
        </p:nvSpPr>
        <p:spPr>
          <a:xfrm>
            <a:off x="862038" y="539500"/>
            <a:ext cx="74199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3500">
                <a:solidFill>
                  <a:schemeClr val="accent4"/>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8" name="Google Shape;228;p35"/>
          <p:cNvSpPr/>
          <p:nvPr/>
        </p:nvSpPr>
        <p:spPr>
          <a:xfrm rot="-5400000">
            <a:off x="-881639" y="3435208"/>
            <a:ext cx="2670803" cy="1506180"/>
          </a:xfrm>
          <a:custGeom>
            <a:avLst/>
            <a:gdLst/>
            <a:ahLst/>
            <a:cxnLst/>
            <a:rect l="l" t="t" r="r" b="b"/>
            <a:pathLst>
              <a:path w="50076" h="28240" extrusionOk="0">
                <a:moveTo>
                  <a:pt x="49988" y="1"/>
                </a:moveTo>
                <a:lnTo>
                  <a:pt x="2314" y="2830"/>
                </a:lnTo>
                <a:cubicBezTo>
                  <a:pt x="1161" y="6724"/>
                  <a:pt x="0" y="10793"/>
                  <a:pt x="690" y="14801"/>
                </a:cubicBezTo>
                <a:cubicBezTo>
                  <a:pt x="1738" y="20930"/>
                  <a:pt x="7090" y="25663"/>
                  <a:pt x="13010" y="27558"/>
                </a:cubicBezTo>
                <a:cubicBezTo>
                  <a:pt x="14270" y="27960"/>
                  <a:pt x="15641" y="28239"/>
                  <a:pt x="16971" y="28239"/>
                </a:cubicBezTo>
                <a:cubicBezTo>
                  <a:pt x="18413" y="28239"/>
                  <a:pt x="19806" y="27910"/>
                  <a:pt x="20956" y="27051"/>
                </a:cubicBezTo>
                <a:cubicBezTo>
                  <a:pt x="21811" y="26405"/>
                  <a:pt x="22449" y="25523"/>
                  <a:pt x="22990" y="24598"/>
                </a:cubicBezTo>
                <a:cubicBezTo>
                  <a:pt x="25330" y="20616"/>
                  <a:pt x="25941" y="15656"/>
                  <a:pt x="24649" y="11221"/>
                </a:cubicBezTo>
                <a:lnTo>
                  <a:pt x="24649" y="11221"/>
                </a:lnTo>
                <a:cubicBezTo>
                  <a:pt x="25549" y="13622"/>
                  <a:pt x="27059" y="15910"/>
                  <a:pt x="29347" y="17062"/>
                </a:cubicBezTo>
                <a:cubicBezTo>
                  <a:pt x="30224" y="17509"/>
                  <a:pt x="31227" y="17740"/>
                  <a:pt x="32218" y="17740"/>
                </a:cubicBezTo>
                <a:cubicBezTo>
                  <a:pt x="33803" y="17740"/>
                  <a:pt x="35360" y="17150"/>
                  <a:pt x="36332" y="15910"/>
                </a:cubicBezTo>
                <a:cubicBezTo>
                  <a:pt x="37362" y="14609"/>
                  <a:pt x="37598" y="12836"/>
                  <a:pt x="37537" y="11168"/>
                </a:cubicBezTo>
                <a:cubicBezTo>
                  <a:pt x="37485" y="9846"/>
                  <a:pt x="37271" y="8531"/>
                  <a:pt x="36903" y="7261"/>
                </a:cubicBezTo>
                <a:lnTo>
                  <a:pt x="36903" y="7261"/>
                </a:lnTo>
                <a:cubicBezTo>
                  <a:pt x="38012" y="9380"/>
                  <a:pt x="40110" y="10992"/>
                  <a:pt x="42470" y="11413"/>
                </a:cubicBezTo>
                <a:cubicBezTo>
                  <a:pt x="42853" y="11480"/>
                  <a:pt x="43243" y="11517"/>
                  <a:pt x="43632" y="11517"/>
                </a:cubicBezTo>
                <a:cubicBezTo>
                  <a:pt x="44209" y="11517"/>
                  <a:pt x="44783" y="11435"/>
                  <a:pt x="45325" y="11247"/>
                </a:cubicBezTo>
                <a:cubicBezTo>
                  <a:pt x="47552" y="10461"/>
                  <a:pt x="48783" y="8077"/>
                  <a:pt x="49377" y="5798"/>
                </a:cubicBezTo>
                <a:cubicBezTo>
                  <a:pt x="49875" y="3904"/>
                  <a:pt x="50075" y="1948"/>
                  <a:pt x="49988" y="1"/>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5"/>
          <p:cNvSpPr/>
          <p:nvPr/>
        </p:nvSpPr>
        <p:spPr>
          <a:xfrm rot="5618697" flipH="1">
            <a:off x="7319135" y="3456436"/>
            <a:ext cx="3052405" cy="1131922"/>
          </a:xfrm>
          <a:custGeom>
            <a:avLst/>
            <a:gdLst/>
            <a:ahLst/>
            <a:cxnLst/>
            <a:rect l="l" t="t" r="r" b="b"/>
            <a:pathLst>
              <a:path w="62851" h="23307" extrusionOk="0">
                <a:moveTo>
                  <a:pt x="2262" y="1"/>
                </a:moveTo>
                <a:cubicBezTo>
                  <a:pt x="935" y="3031"/>
                  <a:pt x="1" y="6227"/>
                  <a:pt x="27" y="9449"/>
                </a:cubicBezTo>
                <a:cubicBezTo>
                  <a:pt x="44" y="12679"/>
                  <a:pt x="1057" y="15954"/>
                  <a:pt x="3319" y="18573"/>
                </a:cubicBezTo>
                <a:cubicBezTo>
                  <a:pt x="5589" y="21193"/>
                  <a:pt x="9177" y="23087"/>
                  <a:pt x="13037" y="23288"/>
                </a:cubicBezTo>
                <a:cubicBezTo>
                  <a:pt x="13257" y="23300"/>
                  <a:pt x="13479" y="23306"/>
                  <a:pt x="13700" y="23306"/>
                </a:cubicBezTo>
                <a:cubicBezTo>
                  <a:pt x="17350" y="23306"/>
                  <a:pt x="21034" y="21693"/>
                  <a:pt x="22746" y="19001"/>
                </a:cubicBezTo>
                <a:cubicBezTo>
                  <a:pt x="23803" y="21105"/>
                  <a:pt x="26422" y="22598"/>
                  <a:pt x="29155" y="22642"/>
                </a:cubicBezTo>
                <a:cubicBezTo>
                  <a:pt x="29205" y="22643"/>
                  <a:pt x="29254" y="22643"/>
                  <a:pt x="29304" y="22643"/>
                </a:cubicBezTo>
                <a:cubicBezTo>
                  <a:pt x="31985" y="22643"/>
                  <a:pt x="34599" y="21260"/>
                  <a:pt x="35739" y="19237"/>
                </a:cubicBezTo>
                <a:cubicBezTo>
                  <a:pt x="36213" y="19533"/>
                  <a:pt x="36804" y="19670"/>
                  <a:pt x="37404" y="19670"/>
                </a:cubicBezTo>
                <a:cubicBezTo>
                  <a:pt x="37865" y="19670"/>
                  <a:pt x="38330" y="19589"/>
                  <a:pt x="38751" y="19437"/>
                </a:cubicBezTo>
                <a:cubicBezTo>
                  <a:pt x="39720" y="19097"/>
                  <a:pt x="40489" y="18433"/>
                  <a:pt x="41074" y="17700"/>
                </a:cubicBezTo>
                <a:cubicBezTo>
                  <a:pt x="43012" y="15255"/>
                  <a:pt x="43065" y="12094"/>
                  <a:pt x="42576" y="9187"/>
                </a:cubicBezTo>
                <a:lnTo>
                  <a:pt x="42576" y="9187"/>
                </a:lnTo>
                <a:cubicBezTo>
                  <a:pt x="43134" y="11544"/>
                  <a:pt x="44628" y="13910"/>
                  <a:pt x="47212" y="14976"/>
                </a:cubicBezTo>
                <a:cubicBezTo>
                  <a:pt x="47973" y="15289"/>
                  <a:pt x="48833" y="15441"/>
                  <a:pt x="49692" y="15441"/>
                </a:cubicBezTo>
                <a:cubicBezTo>
                  <a:pt x="51751" y="15441"/>
                  <a:pt x="53805" y="14569"/>
                  <a:pt x="54477" y="12967"/>
                </a:cubicBezTo>
                <a:lnTo>
                  <a:pt x="54477" y="12967"/>
                </a:lnTo>
                <a:cubicBezTo>
                  <a:pt x="54267" y="14015"/>
                  <a:pt x="54826" y="15142"/>
                  <a:pt x="55856" y="15761"/>
                </a:cubicBezTo>
                <a:cubicBezTo>
                  <a:pt x="56434" y="16101"/>
                  <a:pt x="57144" y="16277"/>
                  <a:pt x="57851" y="16277"/>
                </a:cubicBezTo>
                <a:cubicBezTo>
                  <a:pt x="58416" y="16277"/>
                  <a:pt x="58979" y="16165"/>
                  <a:pt x="59471" y="15936"/>
                </a:cubicBezTo>
                <a:cubicBezTo>
                  <a:pt x="61148" y="15168"/>
                  <a:pt x="61733" y="13430"/>
                  <a:pt x="62047" y="11867"/>
                </a:cubicBezTo>
                <a:cubicBezTo>
                  <a:pt x="62711" y="8584"/>
                  <a:pt x="62850" y="5240"/>
                  <a:pt x="62475" y="1931"/>
                </a:cubicBezTo>
                <a:lnTo>
                  <a:pt x="2262" y="1"/>
                </a:ln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230"/>
        <p:cNvGrpSpPr/>
        <p:nvPr/>
      </p:nvGrpSpPr>
      <p:grpSpPr>
        <a:xfrm>
          <a:off x="0" y="0"/>
          <a:ext cx="0" cy="0"/>
          <a:chOff x="0" y="0"/>
          <a:chExt cx="0" cy="0"/>
        </a:xfrm>
      </p:grpSpPr>
      <p:sp>
        <p:nvSpPr>
          <p:cNvPr id="231" name="Google Shape;231;p36"/>
          <p:cNvSpPr/>
          <p:nvPr/>
        </p:nvSpPr>
        <p:spPr>
          <a:xfrm rot="10291536" flipH="1">
            <a:off x="-642200" y="-234471"/>
            <a:ext cx="1821590" cy="1883150"/>
          </a:xfrm>
          <a:custGeom>
            <a:avLst/>
            <a:gdLst/>
            <a:ahLst/>
            <a:cxnLst/>
            <a:rect l="l" t="t" r="r" b="b"/>
            <a:pathLst>
              <a:path w="53289" h="34507" extrusionOk="0">
                <a:moveTo>
                  <a:pt x="18668" y="1"/>
                </a:moveTo>
                <a:cubicBezTo>
                  <a:pt x="15099" y="1"/>
                  <a:pt x="11249" y="1464"/>
                  <a:pt x="8121" y="4085"/>
                </a:cubicBezTo>
                <a:cubicBezTo>
                  <a:pt x="1624" y="10075"/>
                  <a:pt x="0" y="20326"/>
                  <a:pt x="1528" y="28735"/>
                </a:cubicBezTo>
                <a:lnTo>
                  <a:pt x="51612" y="34506"/>
                </a:lnTo>
                <a:cubicBezTo>
                  <a:pt x="53289" y="31651"/>
                  <a:pt x="52066" y="26988"/>
                  <a:pt x="48356" y="26866"/>
                </a:cubicBezTo>
                <a:cubicBezTo>
                  <a:pt x="50236" y="21388"/>
                  <a:pt x="45499" y="16005"/>
                  <a:pt x="40264" y="16005"/>
                </a:cubicBezTo>
                <a:cubicBezTo>
                  <a:pt x="39107" y="16005"/>
                  <a:pt x="37926" y="16268"/>
                  <a:pt x="36786" y="16851"/>
                </a:cubicBezTo>
                <a:cubicBezTo>
                  <a:pt x="39021" y="12899"/>
                  <a:pt x="35727" y="8426"/>
                  <a:pt x="31780" y="8426"/>
                </a:cubicBezTo>
                <a:cubicBezTo>
                  <a:pt x="30930" y="8426"/>
                  <a:pt x="30051" y="8633"/>
                  <a:pt x="29190" y="9097"/>
                </a:cubicBezTo>
                <a:cubicBezTo>
                  <a:pt x="27951" y="2768"/>
                  <a:pt x="23575" y="1"/>
                  <a:pt x="18668" y="1"/>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6"/>
          <p:cNvSpPr/>
          <p:nvPr/>
        </p:nvSpPr>
        <p:spPr>
          <a:xfrm rot="-5400000">
            <a:off x="7521133" y="-90490"/>
            <a:ext cx="2370569" cy="1047430"/>
          </a:xfrm>
          <a:custGeom>
            <a:avLst/>
            <a:gdLst/>
            <a:ahLst/>
            <a:cxnLst/>
            <a:rect l="l" t="t" r="r" b="b"/>
            <a:pathLst>
              <a:path w="60247" h="26620" extrusionOk="0">
                <a:moveTo>
                  <a:pt x="40320" y="1"/>
                </a:moveTo>
                <a:cubicBezTo>
                  <a:pt x="38944" y="1"/>
                  <a:pt x="37493" y="382"/>
                  <a:pt x="36007" y="1246"/>
                </a:cubicBezTo>
                <a:cubicBezTo>
                  <a:pt x="33711" y="2398"/>
                  <a:pt x="28158" y="7367"/>
                  <a:pt x="28603" y="10082"/>
                </a:cubicBezTo>
                <a:cubicBezTo>
                  <a:pt x="26918" y="7541"/>
                  <a:pt x="24749" y="6502"/>
                  <a:pt x="22483" y="6502"/>
                </a:cubicBezTo>
                <a:cubicBezTo>
                  <a:pt x="16563" y="6502"/>
                  <a:pt x="9975" y="13587"/>
                  <a:pt x="9577" y="19504"/>
                </a:cubicBezTo>
                <a:cubicBezTo>
                  <a:pt x="8588" y="18792"/>
                  <a:pt x="7472" y="18474"/>
                  <a:pt x="6365" y="18474"/>
                </a:cubicBezTo>
                <a:cubicBezTo>
                  <a:pt x="3148" y="18474"/>
                  <a:pt x="0" y="21157"/>
                  <a:pt x="234" y="24690"/>
                </a:cubicBezTo>
                <a:lnTo>
                  <a:pt x="57758" y="26620"/>
                </a:lnTo>
                <a:cubicBezTo>
                  <a:pt x="60246" y="23276"/>
                  <a:pt x="58718" y="16797"/>
                  <a:pt x="55557" y="14160"/>
                </a:cubicBezTo>
                <a:cubicBezTo>
                  <a:pt x="54744" y="13642"/>
                  <a:pt x="53794" y="13481"/>
                  <a:pt x="52815" y="13481"/>
                </a:cubicBezTo>
                <a:cubicBezTo>
                  <a:pt x="52060" y="13481"/>
                  <a:pt x="51287" y="13577"/>
                  <a:pt x="50545" y="13680"/>
                </a:cubicBezTo>
                <a:cubicBezTo>
                  <a:pt x="51059" y="7542"/>
                  <a:pt x="46438" y="1"/>
                  <a:pt x="40320" y="1"/>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6"/>
          <p:cNvSpPr txBox="1">
            <a:spLocks noGrp="1"/>
          </p:cNvSpPr>
          <p:nvPr>
            <p:ph type="subTitle" idx="1"/>
          </p:nvPr>
        </p:nvSpPr>
        <p:spPr>
          <a:xfrm>
            <a:off x="1189275" y="2168716"/>
            <a:ext cx="2065500" cy="6705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4" name="Google Shape;234;p36"/>
          <p:cNvSpPr txBox="1">
            <a:spLocks noGrp="1"/>
          </p:cNvSpPr>
          <p:nvPr>
            <p:ph type="subTitle" idx="2"/>
          </p:nvPr>
        </p:nvSpPr>
        <p:spPr>
          <a:xfrm>
            <a:off x="3539250" y="2168716"/>
            <a:ext cx="2065500" cy="6705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5" name="Google Shape;235;p36"/>
          <p:cNvSpPr txBox="1">
            <a:spLocks noGrp="1"/>
          </p:cNvSpPr>
          <p:nvPr>
            <p:ph type="subTitle" idx="3"/>
          </p:nvPr>
        </p:nvSpPr>
        <p:spPr>
          <a:xfrm>
            <a:off x="5889225" y="2168716"/>
            <a:ext cx="2065500" cy="6705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6" name="Google Shape;236;p36"/>
          <p:cNvSpPr txBox="1">
            <a:spLocks noGrp="1"/>
          </p:cNvSpPr>
          <p:nvPr>
            <p:ph type="subTitle" idx="4"/>
          </p:nvPr>
        </p:nvSpPr>
        <p:spPr>
          <a:xfrm>
            <a:off x="1188975" y="1732350"/>
            <a:ext cx="2065500" cy="5004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200">
                <a:solidFill>
                  <a:schemeClr val="accent3"/>
                </a:solidFill>
                <a:latin typeface="Baskervville"/>
                <a:ea typeface="Baskervville"/>
                <a:cs typeface="Baskervville"/>
                <a:sym typeface="Baskervvill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37" name="Google Shape;237;p36"/>
          <p:cNvSpPr txBox="1">
            <a:spLocks noGrp="1"/>
          </p:cNvSpPr>
          <p:nvPr>
            <p:ph type="subTitle" idx="5"/>
          </p:nvPr>
        </p:nvSpPr>
        <p:spPr>
          <a:xfrm>
            <a:off x="3539248" y="1732350"/>
            <a:ext cx="2065500" cy="5004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200">
                <a:solidFill>
                  <a:schemeClr val="accent3"/>
                </a:solidFill>
                <a:latin typeface="Baskervville"/>
                <a:ea typeface="Baskervville"/>
                <a:cs typeface="Baskervville"/>
                <a:sym typeface="Baskervvill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38" name="Google Shape;238;p36"/>
          <p:cNvSpPr txBox="1">
            <a:spLocks noGrp="1"/>
          </p:cNvSpPr>
          <p:nvPr>
            <p:ph type="subTitle" idx="6"/>
          </p:nvPr>
        </p:nvSpPr>
        <p:spPr>
          <a:xfrm>
            <a:off x="5889521" y="1732350"/>
            <a:ext cx="2065500" cy="5004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200">
                <a:solidFill>
                  <a:schemeClr val="accent3"/>
                </a:solidFill>
                <a:latin typeface="Baskervville"/>
                <a:ea typeface="Baskervville"/>
                <a:cs typeface="Baskervville"/>
                <a:sym typeface="Baskervvill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39" name="Google Shape;239;p36"/>
          <p:cNvSpPr txBox="1">
            <a:spLocks noGrp="1"/>
          </p:cNvSpPr>
          <p:nvPr>
            <p:ph type="subTitle" idx="7"/>
          </p:nvPr>
        </p:nvSpPr>
        <p:spPr>
          <a:xfrm>
            <a:off x="1189275" y="3687141"/>
            <a:ext cx="2065500" cy="6705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0" name="Google Shape;240;p36"/>
          <p:cNvSpPr txBox="1">
            <a:spLocks noGrp="1"/>
          </p:cNvSpPr>
          <p:nvPr>
            <p:ph type="subTitle" idx="8"/>
          </p:nvPr>
        </p:nvSpPr>
        <p:spPr>
          <a:xfrm>
            <a:off x="3539250" y="3687141"/>
            <a:ext cx="2065500" cy="6705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1" name="Google Shape;241;p36"/>
          <p:cNvSpPr txBox="1">
            <a:spLocks noGrp="1"/>
          </p:cNvSpPr>
          <p:nvPr>
            <p:ph type="subTitle" idx="9"/>
          </p:nvPr>
        </p:nvSpPr>
        <p:spPr>
          <a:xfrm>
            <a:off x="5889225" y="3687141"/>
            <a:ext cx="2065500" cy="6705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2" name="Google Shape;242;p36"/>
          <p:cNvSpPr txBox="1">
            <a:spLocks noGrp="1"/>
          </p:cNvSpPr>
          <p:nvPr>
            <p:ph type="subTitle" idx="13"/>
          </p:nvPr>
        </p:nvSpPr>
        <p:spPr>
          <a:xfrm>
            <a:off x="1188975" y="3250775"/>
            <a:ext cx="2065500" cy="5004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200">
                <a:solidFill>
                  <a:schemeClr val="accent3"/>
                </a:solidFill>
                <a:latin typeface="Baskervville"/>
                <a:ea typeface="Baskervville"/>
                <a:cs typeface="Baskervville"/>
                <a:sym typeface="Baskervvill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43" name="Google Shape;243;p36"/>
          <p:cNvSpPr txBox="1">
            <a:spLocks noGrp="1"/>
          </p:cNvSpPr>
          <p:nvPr>
            <p:ph type="subTitle" idx="14"/>
          </p:nvPr>
        </p:nvSpPr>
        <p:spPr>
          <a:xfrm>
            <a:off x="3539248" y="3250775"/>
            <a:ext cx="2065500" cy="5004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200">
                <a:solidFill>
                  <a:schemeClr val="accent3"/>
                </a:solidFill>
                <a:latin typeface="Baskervville"/>
                <a:ea typeface="Baskervville"/>
                <a:cs typeface="Baskervville"/>
                <a:sym typeface="Baskervvill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44" name="Google Shape;244;p36"/>
          <p:cNvSpPr txBox="1">
            <a:spLocks noGrp="1"/>
          </p:cNvSpPr>
          <p:nvPr>
            <p:ph type="subTitle" idx="15"/>
          </p:nvPr>
        </p:nvSpPr>
        <p:spPr>
          <a:xfrm>
            <a:off x="5889521" y="3250775"/>
            <a:ext cx="2065500" cy="5004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200">
                <a:solidFill>
                  <a:schemeClr val="accent3"/>
                </a:solidFill>
                <a:latin typeface="Baskervville"/>
                <a:ea typeface="Baskervville"/>
                <a:cs typeface="Baskervville"/>
                <a:sym typeface="Baskervvill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45" name="Google Shape;245;p36"/>
          <p:cNvSpPr txBox="1">
            <a:spLocks noGrp="1"/>
          </p:cNvSpPr>
          <p:nvPr>
            <p:ph type="title"/>
          </p:nvPr>
        </p:nvSpPr>
        <p:spPr>
          <a:xfrm>
            <a:off x="862038" y="539500"/>
            <a:ext cx="74199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246"/>
        <p:cNvGrpSpPr/>
        <p:nvPr/>
      </p:nvGrpSpPr>
      <p:grpSpPr>
        <a:xfrm>
          <a:off x="0" y="0"/>
          <a:ext cx="0" cy="0"/>
          <a:chOff x="0" y="0"/>
          <a:chExt cx="0" cy="0"/>
        </a:xfrm>
      </p:grpSpPr>
      <p:grpSp>
        <p:nvGrpSpPr>
          <p:cNvPr id="247" name="Google Shape;247;p37"/>
          <p:cNvGrpSpPr/>
          <p:nvPr/>
        </p:nvGrpSpPr>
        <p:grpSpPr>
          <a:xfrm>
            <a:off x="546744" y="4710222"/>
            <a:ext cx="3357137" cy="461718"/>
            <a:chOff x="-4442975" y="5071800"/>
            <a:chExt cx="2946925" cy="405300"/>
          </a:xfrm>
        </p:grpSpPr>
        <p:sp>
          <p:nvSpPr>
            <p:cNvPr id="248" name="Google Shape;248;p37"/>
            <p:cNvSpPr/>
            <p:nvPr/>
          </p:nvSpPr>
          <p:spPr>
            <a:xfrm>
              <a:off x="-3692275" y="5071800"/>
              <a:ext cx="1323725" cy="405300"/>
            </a:xfrm>
            <a:custGeom>
              <a:avLst/>
              <a:gdLst/>
              <a:ahLst/>
              <a:cxnLst/>
              <a:rect l="l" t="t" r="r" b="b"/>
              <a:pathLst>
                <a:path w="52949" h="16212" extrusionOk="0">
                  <a:moveTo>
                    <a:pt x="28927" y="1"/>
                  </a:moveTo>
                  <a:cubicBezTo>
                    <a:pt x="27730" y="1"/>
                    <a:pt x="26520" y="19"/>
                    <a:pt x="25296" y="58"/>
                  </a:cubicBezTo>
                  <a:cubicBezTo>
                    <a:pt x="18608" y="259"/>
                    <a:pt x="12373" y="1036"/>
                    <a:pt x="6645" y="2171"/>
                  </a:cubicBezTo>
                  <a:cubicBezTo>
                    <a:pt x="6060" y="2826"/>
                    <a:pt x="5484" y="3490"/>
                    <a:pt x="4908" y="4153"/>
                  </a:cubicBezTo>
                  <a:cubicBezTo>
                    <a:pt x="5082" y="4255"/>
                    <a:pt x="5287" y="4308"/>
                    <a:pt x="5486" y="4308"/>
                  </a:cubicBezTo>
                  <a:cubicBezTo>
                    <a:pt x="5526" y="4308"/>
                    <a:pt x="5567" y="4306"/>
                    <a:pt x="5606" y="4302"/>
                  </a:cubicBezTo>
                  <a:lnTo>
                    <a:pt x="5606" y="4302"/>
                  </a:lnTo>
                  <a:cubicBezTo>
                    <a:pt x="5405" y="5000"/>
                    <a:pt x="4751" y="5472"/>
                    <a:pt x="4131" y="5900"/>
                  </a:cubicBezTo>
                  <a:cubicBezTo>
                    <a:pt x="2838" y="6782"/>
                    <a:pt x="1546" y="7663"/>
                    <a:pt x="254" y="8545"/>
                  </a:cubicBezTo>
                  <a:cubicBezTo>
                    <a:pt x="132" y="8624"/>
                    <a:pt x="9" y="8729"/>
                    <a:pt x="9" y="8868"/>
                  </a:cubicBezTo>
                  <a:cubicBezTo>
                    <a:pt x="1" y="8999"/>
                    <a:pt x="132" y="9104"/>
                    <a:pt x="263" y="9157"/>
                  </a:cubicBezTo>
                  <a:cubicBezTo>
                    <a:pt x="354" y="9193"/>
                    <a:pt x="453" y="9210"/>
                    <a:pt x="552" y="9210"/>
                  </a:cubicBezTo>
                  <a:cubicBezTo>
                    <a:pt x="800" y="9210"/>
                    <a:pt x="1052" y="9104"/>
                    <a:pt x="1213" y="8927"/>
                  </a:cubicBezTo>
                  <a:lnTo>
                    <a:pt x="1213" y="8927"/>
                  </a:lnTo>
                  <a:cubicBezTo>
                    <a:pt x="974" y="9269"/>
                    <a:pt x="762" y="9624"/>
                    <a:pt x="577" y="9986"/>
                  </a:cubicBezTo>
                  <a:cubicBezTo>
                    <a:pt x="498" y="10143"/>
                    <a:pt x="420" y="10327"/>
                    <a:pt x="490" y="10493"/>
                  </a:cubicBezTo>
                  <a:cubicBezTo>
                    <a:pt x="551" y="10624"/>
                    <a:pt x="699" y="10702"/>
                    <a:pt x="839" y="10772"/>
                  </a:cubicBezTo>
                  <a:cubicBezTo>
                    <a:pt x="1904" y="11331"/>
                    <a:pt x="2803" y="12186"/>
                    <a:pt x="3380" y="13199"/>
                  </a:cubicBezTo>
                  <a:cubicBezTo>
                    <a:pt x="3458" y="13339"/>
                    <a:pt x="3546" y="13496"/>
                    <a:pt x="3703" y="13566"/>
                  </a:cubicBezTo>
                  <a:cubicBezTo>
                    <a:pt x="3748" y="13585"/>
                    <a:pt x="3795" y="13594"/>
                    <a:pt x="3842" y="13594"/>
                  </a:cubicBezTo>
                  <a:cubicBezTo>
                    <a:pt x="4074" y="13594"/>
                    <a:pt x="4305" y="13379"/>
                    <a:pt x="4349" y="13147"/>
                  </a:cubicBezTo>
                  <a:cubicBezTo>
                    <a:pt x="4410" y="12876"/>
                    <a:pt x="4305" y="12588"/>
                    <a:pt x="4218" y="12317"/>
                  </a:cubicBezTo>
                  <a:cubicBezTo>
                    <a:pt x="4008" y="11680"/>
                    <a:pt x="3930" y="11008"/>
                    <a:pt x="3974" y="10335"/>
                  </a:cubicBezTo>
                  <a:cubicBezTo>
                    <a:pt x="3991" y="10073"/>
                    <a:pt x="4035" y="9794"/>
                    <a:pt x="4209" y="9593"/>
                  </a:cubicBezTo>
                  <a:cubicBezTo>
                    <a:pt x="4389" y="9379"/>
                    <a:pt x="4671" y="9289"/>
                    <a:pt x="4960" y="9289"/>
                  </a:cubicBezTo>
                  <a:cubicBezTo>
                    <a:pt x="5120" y="9289"/>
                    <a:pt x="5283" y="9316"/>
                    <a:pt x="5432" y="9366"/>
                  </a:cubicBezTo>
                  <a:cubicBezTo>
                    <a:pt x="5851" y="9506"/>
                    <a:pt x="6200" y="9785"/>
                    <a:pt x="6567" y="10012"/>
                  </a:cubicBezTo>
                  <a:cubicBezTo>
                    <a:pt x="7590" y="10647"/>
                    <a:pt x="8827" y="10912"/>
                    <a:pt x="10055" y="10912"/>
                  </a:cubicBezTo>
                  <a:cubicBezTo>
                    <a:pt x="10094" y="10912"/>
                    <a:pt x="10134" y="10912"/>
                    <a:pt x="10173" y="10912"/>
                  </a:cubicBezTo>
                  <a:cubicBezTo>
                    <a:pt x="11430" y="10894"/>
                    <a:pt x="12670" y="10615"/>
                    <a:pt x="13866" y="10248"/>
                  </a:cubicBezTo>
                  <a:cubicBezTo>
                    <a:pt x="15009" y="9891"/>
                    <a:pt x="16192" y="9452"/>
                    <a:pt x="17374" y="9452"/>
                  </a:cubicBezTo>
                  <a:cubicBezTo>
                    <a:pt x="17637" y="9452"/>
                    <a:pt x="17900" y="9474"/>
                    <a:pt x="18162" y="9523"/>
                  </a:cubicBezTo>
                  <a:cubicBezTo>
                    <a:pt x="18756" y="9628"/>
                    <a:pt x="19385" y="9969"/>
                    <a:pt x="19472" y="10527"/>
                  </a:cubicBezTo>
                  <a:cubicBezTo>
                    <a:pt x="19516" y="10789"/>
                    <a:pt x="19437" y="11051"/>
                    <a:pt x="19306" y="11278"/>
                  </a:cubicBezTo>
                  <a:cubicBezTo>
                    <a:pt x="18808" y="12125"/>
                    <a:pt x="17734" y="12475"/>
                    <a:pt x="16949" y="13103"/>
                  </a:cubicBezTo>
                  <a:cubicBezTo>
                    <a:pt x="15971" y="13872"/>
                    <a:pt x="15499" y="14998"/>
                    <a:pt x="15272" y="16212"/>
                  </a:cubicBezTo>
                  <a:lnTo>
                    <a:pt x="44881" y="16212"/>
                  </a:lnTo>
                  <a:cubicBezTo>
                    <a:pt x="43274" y="14989"/>
                    <a:pt x="41441" y="14020"/>
                    <a:pt x="39546" y="13260"/>
                  </a:cubicBezTo>
                  <a:cubicBezTo>
                    <a:pt x="36533" y="12047"/>
                    <a:pt x="33329" y="11331"/>
                    <a:pt x="30133" y="10658"/>
                  </a:cubicBezTo>
                  <a:cubicBezTo>
                    <a:pt x="30335" y="10375"/>
                    <a:pt x="30687" y="10282"/>
                    <a:pt x="31060" y="10282"/>
                  </a:cubicBezTo>
                  <a:cubicBezTo>
                    <a:pt x="31285" y="10282"/>
                    <a:pt x="31518" y="10316"/>
                    <a:pt x="31731" y="10362"/>
                  </a:cubicBezTo>
                  <a:cubicBezTo>
                    <a:pt x="32000" y="10415"/>
                    <a:pt x="32292" y="10469"/>
                    <a:pt x="32569" y="10469"/>
                  </a:cubicBezTo>
                  <a:cubicBezTo>
                    <a:pt x="32877" y="10469"/>
                    <a:pt x="33165" y="10403"/>
                    <a:pt x="33381" y="10196"/>
                  </a:cubicBezTo>
                  <a:cubicBezTo>
                    <a:pt x="33835" y="9759"/>
                    <a:pt x="33608" y="9034"/>
                    <a:pt x="33635" y="8414"/>
                  </a:cubicBezTo>
                  <a:cubicBezTo>
                    <a:pt x="33678" y="7585"/>
                    <a:pt x="34228" y="6860"/>
                    <a:pt x="34412" y="6057"/>
                  </a:cubicBezTo>
                  <a:cubicBezTo>
                    <a:pt x="34482" y="5725"/>
                    <a:pt x="34508" y="5358"/>
                    <a:pt x="34778" y="5149"/>
                  </a:cubicBezTo>
                  <a:cubicBezTo>
                    <a:pt x="34896" y="5053"/>
                    <a:pt x="35045" y="5009"/>
                    <a:pt x="35198" y="5009"/>
                  </a:cubicBezTo>
                  <a:cubicBezTo>
                    <a:pt x="35422" y="5009"/>
                    <a:pt x="35653" y="5102"/>
                    <a:pt x="35809" y="5262"/>
                  </a:cubicBezTo>
                  <a:cubicBezTo>
                    <a:pt x="36071" y="5524"/>
                    <a:pt x="36132" y="5926"/>
                    <a:pt x="36079" y="6284"/>
                  </a:cubicBezTo>
                  <a:cubicBezTo>
                    <a:pt x="36053" y="6424"/>
                    <a:pt x="36018" y="6581"/>
                    <a:pt x="36114" y="6686"/>
                  </a:cubicBezTo>
                  <a:cubicBezTo>
                    <a:pt x="36168" y="6753"/>
                    <a:pt x="36233" y="6781"/>
                    <a:pt x="36304" y="6781"/>
                  </a:cubicBezTo>
                  <a:cubicBezTo>
                    <a:pt x="36501" y="6781"/>
                    <a:pt x="36742" y="6566"/>
                    <a:pt x="36883" y="6380"/>
                  </a:cubicBezTo>
                  <a:cubicBezTo>
                    <a:pt x="37504" y="5542"/>
                    <a:pt x="38575" y="5038"/>
                    <a:pt x="39648" y="5038"/>
                  </a:cubicBezTo>
                  <a:cubicBezTo>
                    <a:pt x="39871" y="5038"/>
                    <a:pt x="40095" y="5060"/>
                    <a:pt x="40314" y="5105"/>
                  </a:cubicBezTo>
                  <a:cubicBezTo>
                    <a:pt x="40535" y="5145"/>
                    <a:pt x="40756" y="5212"/>
                    <a:pt x="40976" y="5212"/>
                  </a:cubicBezTo>
                  <a:cubicBezTo>
                    <a:pt x="41000" y="5212"/>
                    <a:pt x="41024" y="5212"/>
                    <a:pt x="41048" y="5210"/>
                  </a:cubicBezTo>
                  <a:cubicBezTo>
                    <a:pt x="41633" y="5175"/>
                    <a:pt x="42069" y="4660"/>
                    <a:pt x="42646" y="4599"/>
                  </a:cubicBezTo>
                  <a:cubicBezTo>
                    <a:pt x="42682" y="4595"/>
                    <a:pt x="42719" y="4593"/>
                    <a:pt x="42755" y="4593"/>
                  </a:cubicBezTo>
                  <a:cubicBezTo>
                    <a:pt x="43235" y="4593"/>
                    <a:pt x="43665" y="4905"/>
                    <a:pt x="43981" y="5262"/>
                  </a:cubicBezTo>
                  <a:cubicBezTo>
                    <a:pt x="44322" y="5638"/>
                    <a:pt x="44584" y="6083"/>
                    <a:pt x="44994" y="6397"/>
                  </a:cubicBezTo>
                  <a:cubicBezTo>
                    <a:pt x="45333" y="6654"/>
                    <a:pt x="45757" y="6774"/>
                    <a:pt x="46187" y="6774"/>
                  </a:cubicBezTo>
                  <a:cubicBezTo>
                    <a:pt x="46956" y="6774"/>
                    <a:pt x="47741" y="6391"/>
                    <a:pt x="48077" y="5725"/>
                  </a:cubicBezTo>
                  <a:cubicBezTo>
                    <a:pt x="48306" y="6189"/>
                    <a:pt x="48840" y="6408"/>
                    <a:pt x="49389" y="6408"/>
                  </a:cubicBezTo>
                  <a:cubicBezTo>
                    <a:pt x="49717" y="6408"/>
                    <a:pt x="50051" y="6329"/>
                    <a:pt x="50329" y="6179"/>
                  </a:cubicBezTo>
                  <a:cubicBezTo>
                    <a:pt x="51080" y="5769"/>
                    <a:pt x="51534" y="5018"/>
                    <a:pt x="51945" y="4293"/>
                  </a:cubicBezTo>
                  <a:cubicBezTo>
                    <a:pt x="52285" y="3717"/>
                    <a:pt x="52617" y="3141"/>
                    <a:pt x="52949" y="2555"/>
                  </a:cubicBezTo>
                  <a:cubicBezTo>
                    <a:pt x="45757" y="1011"/>
                    <a:pt x="37706" y="1"/>
                    <a:pt x="28927" y="1"/>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7"/>
            <p:cNvSpPr/>
            <p:nvPr/>
          </p:nvSpPr>
          <p:spPr>
            <a:xfrm>
              <a:off x="-4261775" y="5183050"/>
              <a:ext cx="509500" cy="245525"/>
            </a:xfrm>
            <a:custGeom>
              <a:avLst/>
              <a:gdLst/>
              <a:ahLst/>
              <a:cxnLst/>
              <a:rect l="l" t="t" r="r" b="b"/>
              <a:pathLst>
                <a:path w="20380" h="9821" extrusionOk="0">
                  <a:moveTo>
                    <a:pt x="19969" y="0"/>
                  </a:moveTo>
                  <a:cubicBezTo>
                    <a:pt x="11901" y="2314"/>
                    <a:pt x="5178" y="5187"/>
                    <a:pt x="0" y="7789"/>
                  </a:cubicBezTo>
                  <a:cubicBezTo>
                    <a:pt x="358" y="8129"/>
                    <a:pt x="733" y="8452"/>
                    <a:pt x="1170" y="8697"/>
                  </a:cubicBezTo>
                  <a:cubicBezTo>
                    <a:pt x="1784" y="9038"/>
                    <a:pt x="2494" y="9211"/>
                    <a:pt x="3205" y="9211"/>
                  </a:cubicBezTo>
                  <a:cubicBezTo>
                    <a:pt x="3859" y="9211"/>
                    <a:pt x="4513" y="9064"/>
                    <a:pt x="5091" y="8767"/>
                  </a:cubicBezTo>
                  <a:cubicBezTo>
                    <a:pt x="5553" y="8522"/>
                    <a:pt x="5972" y="8199"/>
                    <a:pt x="6461" y="8007"/>
                  </a:cubicBezTo>
                  <a:cubicBezTo>
                    <a:pt x="6820" y="7869"/>
                    <a:pt x="7200" y="7810"/>
                    <a:pt x="7585" y="7810"/>
                  </a:cubicBezTo>
                  <a:cubicBezTo>
                    <a:pt x="8177" y="7810"/>
                    <a:pt x="8782" y="7949"/>
                    <a:pt x="9343" y="8156"/>
                  </a:cubicBezTo>
                  <a:cubicBezTo>
                    <a:pt x="10260" y="8487"/>
                    <a:pt x="11115" y="8985"/>
                    <a:pt x="12041" y="9308"/>
                  </a:cubicBezTo>
                  <a:cubicBezTo>
                    <a:pt x="13155" y="9696"/>
                    <a:pt x="14352" y="9820"/>
                    <a:pt x="15545" y="9820"/>
                  </a:cubicBezTo>
                  <a:cubicBezTo>
                    <a:pt x="15856" y="9820"/>
                    <a:pt x="16167" y="9812"/>
                    <a:pt x="16476" y="9797"/>
                  </a:cubicBezTo>
                  <a:cubicBezTo>
                    <a:pt x="16826" y="9788"/>
                    <a:pt x="17192" y="9753"/>
                    <a:pt x="17472" y="9570"/>
                  </a:cubicBezTo>
                  <a:cubicBezTo>
                    <a:pt x="17751" y="9378"/>
                    <a:pt x="17908" y="8976"/>
                    <a:pt x="17690" y="8714"/>
                  </a:cubicBezTo>
                  <a:cubicBezTo>
                    <a:pt x="17454" y="8418"/>
                    <a:pt x="16878" y="8426"/>
                    <a:pt x="16782" y="8068"/>
                  </a:cubicBezTo>
                  <a:cubicBezTo>
                    <a:pt x="16747" y="7946"/>
                    <a:pt x="16782" y="7815"/>
                    <a:pt x="16738" y="7702"/>
                  </a:cubicBezTo>
                  <a:cubicBezTo>
                    <a:pt x="16651" y="7518"/>
                    <a:pt x="16389" y="7483"/>
                    <a:pt x="16171" y="7457"/>
                  </a:cubicBezTo>
                  <a:cubicBezTo>
                    <a:pt x="15324" y="7378"/>
                    <a:pt x="14486" y="7047"/>
                    <a:pt x="13883" y="6470"/>
                  </a:cubicBezTo>
                  <a:cubicBezTo>
                    <a:pt x="13604" y="6208"/>
                    <a:pt x="13368" y="5833"/>
                    <a:pt x="13482" y="5466"/>
                  </a:cubicBezTo>
                  <a:cubicBezTo>
                    <a:pt x="13613" y="5012"/>
                    <a:pt x="14198" y="4855"/>
                    <a:pt x="14695" y="4768"/>
                  </a:cubicBezTo>
                  <a:lnTo>
                    <a:pt x="17874" y="4200"/>
                  </a:lnTo>
                  <a:cubicBezTo>
                    <a:pt x="18686" y="4060"/>
                    <a:pt x="19672" y="3764"/>
                    <a:pt x="19829" y="2995"/>
                  </a:cubicBezTo>
                  <a:lnTo>
                    <a:pt x="19829" y="2995"/>
                  </a:lnTo>
                  <a:cubicBezTo>
                    <a:pt x="19797" y="3004"/>
                    <a:pt x="19764" y="3009"/>
                    <a:pt x="19732" y="3009"/>
                  </a:cubicBezTo>
                  <a:cubicBezTo>
                    <a:pt x="19489" y="3009"/>
                    <a:pt x="19271" y="2762"/>
                    <a:pt x="19271" y="2515"/>
                  </a:cubicBezTo>
                  <a:cubicBezTo>
                    <a:pt x="19262" y="2244"/>
                    <a:pt x="19445" y="1991"/>
                    <a:pt x="19637" y="1790"/>
                  </a:cubicBezTo>
                  <a:cubicBezTo>
                    <a:pt x="19838" y="1589"/>
                    <a:pt x="20065" y="1397"/>
                    <a:pt x="20187" y="1153"/>
                  </a:cubicBezTo>
                  <a:cubicBezTo>
                    <a:pt x="20379" y="777"/>
                    <a:pt x="20292" y="297"/>
                    <a:pt x="19987" y="9"/>
                  </a:cubicBezTo>
                  <a:cubicBezTo>
                    <a:pt x="19978" y="0"/>
                    <a:pt x="19978" y="0"/>
                    <a:pt x="19969" y="0"/>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7"/>
            <p:cNvSpPr/>
            <p:nvPr/>
          </p:nvSpPr>
          <p:spPr>
            <a:xfrm>
              <a:off x="-4442975" y="5126075"/>
              <a:ext cx="1238600" cy="351025"/>
            </a:xfrm>
            <a:custGeom>
              <a:avLst/>
              <a:gdLst/>
              <a:ahLst/>
              <a:cxnLst/>
              <a:rect l="l" t="t" r="r" b="b"/>
              <a:pathLst>
                <a:path w="49544" h="14041" extrusionOk="0">
                  <a:moveTo>
                    <a:pt x="31338" y="6619"/>
                  </a:moveTo>
                  <a:lnTo>
                    <a:pt x="31338" y="6619"/>
                  </a:lnTo>
                  <a:cubicBezTo>
                    <a:pt x="31305" y="6664"/>
                    <a:pt x="31273" y="6710"/>
                    <a:pt x="31241" y="6756"/>
                  </a:cubicBezTo>
                  <a:lnTo>
                    <a:pt x="31241" y="6756"/>
                  </a:lnTo>
                  <a:cubicBezTo>
                    <a:pt x="31279" y="6714"/>
                    <a:pt x="31312" y="6668"/>
                    <a:pt x="31338" y="6619"/>
                  </a:cubicBezTo>
                  <a:close/>
                  <a:moveTo>
                    <a:pt x="36673" y="0"/>
                  </a:moveTo>
                  <a:lnTo>
                    <a:pt x="36673" y="0"/>
                  </a:lnTo>
                  <a:cubicBezTo>
                    <a:pt x="33347" y="655"/>
                    <a:pt x="30195" y="1424"/>
                    <a:pt x="27217" y="2279"/>
                  </a:cubicBezTo>
                  <a:cubicBezTo>
                    <a:pt x="27226" y="2279"/>
                    <a:pt x="27226" y="2279"/>
                    <a:pt x="27235" y="2288"/>
                  </a:cubicBezTo>
                  <a:cubicBezTo>
                    <a:pt x="27540" y="2576"/>
                    <a:pt x="27627" y="3056"/>
                    <a:pt x="27435" y="3432"/>
                  </a:cubicBezTo>
                  <a:cubicBezTo>
                    <a:pt x="27313" y="3676"/>
                    <a:pt x="27086" y="3868"/>
                    <a:pt x="26885" y="4069"/>
                  </a:cubicBezTo>
                  <a:cubicBezTo>
                    <a:pt x="26693" y="4270"/>
                    <a:pt x="26510" y="4523"/>
                    <a:pt x="26519" y="4794"/>
                  </a:cubicBezTo>
                  <a:cubicBezTo>
                    <a:pt x="26519" y="5041"/>
                    <a:pt x="26737" y="5288"/>
                    <a:pt x="26980" y="5288"/>
                  </a:cubicBezTo>
                  <a:cubicBezTo>
                    <a:pt x="27012" y="5288"/>
                    <a:pt x="27045" y="5283"/>
                    <a:pt x="27077" y="5274"/>
                  </a:cubicBezTo>
                  <a:lnTo>
                    <a:pt x="27077" y="5274"/>
                  </a:lnTo>
                  <a:cubicBezTo>
                    <a:pt x="26920" y="6043"/>
                    <a:pt x="25934" y="6339"/>
                    <a:pt x="25122" y="6479"/>
                  </a:cubicBezTo>
                  <a:lnTo>
                    <a:pt x="21943" y="7047"/>
                  </a:lnTo>
                  <a:cubicBezTo>
                    <a:pt x="21446" y="7134"/>
                    <a:pt x="20861" y="7291"/>
                    <a:pt x="20730" y="7745"/>
                  </a:cubicBezTo>
                  <a:cubicBezTo>
                    <a:pt x="20616" y="8112"/>
                    <a:pt x="20852" y="8487"/>
                    <a:pt x="21131" y="8749"/>
                  </a:cubicBezTo>
                  <a:cubicBezTo>
                    <a:pt x="21734" y="9326"/>
                    <a:pt x="22572" y="9657"/>
                    <a:pt x="23419" y="9736"/>
                  </a:cubicBezTo>
                  <a:cubicBezTo>
                    <a:pt x="23637" y="9762"/>
                    <a:pt x="23899" y="9797"/>
                    <a:pt x="23986" y="9981"/>
                  </a:cubicBezTo>
                  <a:cubicBezTo>
                    <a:pt x="24030" y="10094"/>
                    <a:pt x="23995" y="10225"/>
                    <a:pt x="24030" y="10347"/>
                  </a:cubicBezTo>
                  <a:cubicBezTo>
                    <a:pt x="24126" y="10705"/>
                    <a:pt x="24702" y="10697"/>
                    <a:pt x="24938" y="10993"/>
                  </a:cubicBezTo>
                  <a:cubicBezTo>
                    <a:pt x="25156" y="11255"/>
                    <a:pt x="24999" y="11657"/>
                    <a:pt x="24720" y="11849"/>
                  </a:cubicBezTo>
                  <a:cubicBezTo>
                    <a:pt x="24440" y="12032"/>
                    <a:pt x="24074" y="12067"/>
                    <a:pt x="23724" y="12076"/>
                  </a:cubicBezTo>
                  <a:cubicBezTo>
                    <a:pt x="23415" y="12091"/>
                    <a:pt x="23104" y="12099"/>
                    <a:pt x="22793" y="12099"/>
                  </a:cubicBezTo>
                  <a:cubicBezTo>
                    <a:pt x="21600" y="12099"/>
                    <a:pt x="20403" y="11975"/>
                    <a:pt x="19289" y="11587"/>
                  </a:cubicBezTo>
                  <a:cubicBezTo>
                    <a:pt x="18363" y="11264"/>
                    <a:pt x="17508" y="10766"/>
                    <a:pt x="16591" y="10435"/>
                  </a:cubicBezTo>
                  <a:cubicBezTo>
                    <a:pt x="16029" y="10228"/>
                    <a:pt x="15423" y="10086"/>
                    <a:pt x="14829" y="10086"/>
                  </a:cubicBezTo>
                  <a:cubicBezTo>
                    <a:pt x="14445" y="10086"/>
                    <a:pt x="14066" y="10145"/>
                    <a:pt x="13709" y="10286"/>
                  </a:cubicBezTo>
                  <a:cubicBezTo>
                    <a:pt x="13220" y="10478"/>
                    <a:pt x="12801" y="10801"/>
                    <a:pt x="12339" y="11046"/>
                  </a:cubicBezTo>
                  <a:cubicBezTo>
                    <a:pt x="11761" y="11343"/>
                    <a:pt x="11107" y="11490"/>
                    <a:pt x="10453" y="11490"/>
                  </a:cubicBezTo>
                  <a:cubicBezTo>
                    <a:pt x="9742" y="11490"/>
                    <a:pt x="9032" y="11317"/>
                    <a:pt x="8418" y="10976"/>
                  </a:cubicBezTo>
                  <a:cubicBezTo>
                    <a:pt x="7981" y="10731"/>
                    <a:pt x="7606" y="10408"/>
                    <a:pt x="7248" y="10068"/>
                  </a:cubicBezTo>
                  <a:cubicBezTo>
                    <a:pt x="4323" y="11535"/>
                    <a:pt x="1896" y="12906"/>
                    <a:pt x="1" y="14041"/>
                  </a:cubicBezTo>
                  <a:lnTo>
                    <a:pt x="45300" y="14041"/>
                  </a:lnTo>
                  <a:cubicBezTo>
                    <a:pt x="45527" y="12827"/>
                    <a:pt x="45999" y="11701"/>
                    <a:pt x="46968" y="10932"/>
                  </a:cubicBezTo>
                  <a:cubicBezTo>
                    <a:pt x="47762" y="10304"/>
                    <a:pt x="48836" y="9954"/>
                    <a:pt x="49325" y="9107"/>
                  </a:cubicBezTo>
                  <a:cubicBezTo>
                    <a:pt x="49465" y="8880"/>
                    <a:pt x="49544" y="8618"/>
                    <a:pt x="49500" y="8356"/>
                  </a:cubicBezTo>
                  <a:cubicBezTo>
                    <a:pt x="49413" y="7798"/>
                    <a:pt x="48784" y="7457"/>
                    <a:pt x="48190" y="7352"/>
                  </a:cubicBezTo>
                  <a:cubicBezTo>
                    <a:pt x="47928" y="7303"/>
                    <a:pt x="47665" y="7281"/>
                    <a:pt x="47402" y="7281"/>
                  </a:cubicBezTo>
                  <a:cubicBezTo>
                    <a:pt x="46220" y="7281"/>
                    <a:pt x="45037" y="7720"/>
                    <a:pt x="43894" y="8077"/>
                  </a:cubicBezTo>
                  <a:cubicBezTo>
                    <a:pt x="42698" y="8444"/>
                    <a:pt x="41458" y="8723"/>
                    <a:pt x="40201" y="8741"/>
                  </a:cubicBezTo>
                  <a:cubicBezTo>
                    <a:pt x="40162" y="8741"/>
                    <a:pt x="40122" y="8741"/>
                    <a:pt x="40083" y="8741"/>
                  </a:cubicBezTo>
                  <a:cubicBezTo>
                    <a:pt x="38855" y="8741"/>
                    <a:pt x="37618" y="8476"/>
                    <a:pt x="36595" y="7841"/>
                  </a:cubicBezTo>
                  <a:cubicBezTo>
                    <a:pt x="36228" y="7614"/>
                    <a:pt x="35879" y="7335"/>
                    <a:pt x="35460" y="7195"/>
                  </a:cubicBezTo>
                  <a:cubicBezTo>
                    <a:pt x="35311" y="7145"/>
                    <a:pt x="35148" y="7118"/>
                    <a:pt x="34988" y="7118"/>
                  </a:cubicBezTo>
                  <a:cubicBezTo>
                    <a:pt x="34699" y="7118"/>
                    <a:pt x="34417" y="7208"/>
                    <a:pt x="34237" y="7422"/>
                  </a:cubicBezTo>
                  <a:cubicBezTo>
                    <a:pt x="34063" y="7623"/>
                    <a:pt x="34019" y="7902"/>
                    <a:pt x="34002" y="8164"/>
                  </a:cubicBezTo>
                  <a:cubicBezTo>
                    <a:pt x="33958" y="8837"/>
                    <a:pt x="34036" y="9509"/>
                    <a:pt x="34246" y="10146"/>
                  </a:cubicBezTo>
                  <a:cubicBezTo>
                    <a:pt x="34333" y="10417"/>
                    <a:pt x="34438" y="10705"/>
                    <a:pt x="34377" y="10976"/>
                  </a:cubicBezTo>
                  <a:cubicBezTo>
                    <a:pt x="34333" y="11208"/>
                    <a:pt x="34102" y="11423"/>
                    <a:pt x="33870" y="11423"/>
                  </a:cubicBezTo>
                  <a:cubicBezTo>
                    <a:pt x="33823" y="11423"/>
                    <a:pt x="33776" y="11414"/>
                    <a:pt x="33731" y="11395"/>
                  </a:cubicBezTo>
                  <a:cubicBezTo>
                    <a:pt x="33574" y="11325"/>
                    <a:pt x="33486" y="11168"/>
                    <a:pt x="33408" y="11028"/>
                  </a:cubicBezTo>
                  <a:cubicBezTo>
                    <a:pt x="32831" y="10015"/>
                    <a:pt x="31932" y="9160"/>
                    <a:pt x="30867" y="8601"/>
                  </a:cubicBezTo>
                  <a:cubicBezTo>
                    <a:pt x="30727" y="8531"/>
                    <a:pt x="30579" y="8453"/>
                    <a:pt x="30518" y="8322"/>
                  </a:cubicBezTo>
                  <a:cubicBezTo>
                    <a:pt x="30448" y="8156"/>
                    <a:pt x="30526" y="7972"/>
                    <a:pt x="30605" y="7815"/>
                  </a:cubicBezTo>
                  <a:cubicBezTo>
                    <a:pt x="30790" y="7453"/>
                    <a:pt x="31002" y="7098"/>
                    <a:pt x="31241" y="6756"/>
                  </a:cubicBezTo>
                  <a:lnTo>
                    <a:pt x="31241" y="6756"/>
                  </a:lnTo>
                  <a:cubicBezTo>
                    <a:pt x="31080" y="6933"/>
                    <a:pt x="30828" y="7039"/>
                    <a:pt x="30580" y="7039"/>
                  </a:cubicBezTo>
                  <a:cubicBezTo>
                    <a:pt x="30481" y="7039"/>
                    <a:pt x="30382" y="7022"/>
                    <a:pt x="30291" y="6986"/>
                  </a:cubicBezTo>
                  <a:cubicBezTo>
                    <a:pt x="30160" y="6933"/>
                    <a:pt x="30029" y="6828"/>
                    <a:pt x="30037" y="6697"/>
                  </a:cubicBezTo>
                  <a:cubicBezTo>
                    <a:pt x="30037" y="6558"/>
                    <a:pt x="30160" y="6453"/>
                    <a:pt x="30282" y="6374"/>
                  </a:cubicBezTo>
                  <a:cubicBezTo>
                    <a:pt x="31574" y="5492"/>
                    <a:pt x="32866" y="4611"/>
                    <a:pt x="34159" y="3729"/>
                  </a:cubicBezTo>
                  <a:cubicBezTo>
                    <a:pt x="34779" y="3301"/>
                    <a:pt x="35433" y="2829"/>
                    <a:pt x="35634" y="2131"/>
                  </a:cubicBezTo>
                  <a:lnTo>
                    <a:pt x="35634" y="2131"/>
                  </a:lnTo>
                  <a:cubicBezTo>
                    <a:pt x="35593" y="2135"/>
                    <a:pt x="35552" y="2137"/>
                    <a:pt x="35511" y="2137"/>
                  </a:cubicBezTo>
                  <a:cubicBezTo>
                    <a:pt x="35309" y="2137"/>
                    <a:pt x="35110" y="2084"/>
                    <a:pt x="34936" y="1982"/>
                  </a:cubicBezTo>
                  <a:cubicBezTo>
                    <a:pt x="35512" y="1319"/>
                    <a:pt x="36088" y="655"/>
                    <a:pt x="36673"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7"/>
            <p:cNvSpPr/>
            <p:nvPr/>
          </p:nvSpPr>
          <p:spPr>
            <a:xfrm>
              <a:off x="-2259200" y="5249850"/>
              <a:ext cx="763150" cy="227250"/>
            </a:xfrm>
            <a:custGeom>
              <a:avLst/>
              <a:gdLst/>
              <a:ahLst/>
              <a:cxnLst/>
              <a:rect l="l" t="t" r="r" b="b"/>
              <a:pathLst>
                <a:path w="30526" h="9090" extrusionOk="0">
                  <a:moveTo>
                    <a:pt x="11395" y="0"/>
                  </a:moveTo>
                  <a:cubicBezTo>
                    <a:pt x="10774" y="28"/>
                    <a:pt x="10153" y="41"/>
                    <a:pt x="9533" y="41"/>
                  </a:cubicBezTo>
                  <a:cubicBezTo>
                    <a:pt x="8966" y="41"/>
                    <a:pt x="8399" y="30"/>
                    <a:pt x="7832" y="9"/>
                  </a:cubicBezTo>
                  <a:lnTo>
                    <a:pt x="7832" y="9"/>
                  </a:lnTo>
                  <a:cubicBezTo>
                    <a:pt x="7667" y="271"/>
                    <a:pt x="7867" y="629"/>
                    <a:pt x="8156" y="769"/>
                  </a:cubicBezTo>
                  <a:cubicBezTo>
                    <a:pt x="8435" y="908"/>
                    <a:pt x="8767" y="899"/>
                    <a:pt x="9090" y="917"/>
                  </a:cubicBezTo>
                  <a:cubicBezTo>
                    <a:pt x="9841" y="952"/>
                    <a:pt x="10592" y="1153"/>
                    <a:pt x="11264" y="1476"/>
                  </a:cubicBezTo>
                  <a:cubicBezTo>
                    <a:pt x="11395" y="1546"/>
                    <a:pt x="11535" y="1633"/>
                    <a:pt x="11535" y="1773"/>
                  </a:cubicBezTo>
                  <a:cubicBezTo>
                    <a:pt x="11535" y="1860"/>
                    <a:pt x="11482" y="1930"/>
                    <a:pt x="11430" y="2000"/>
                  </a:cubicBezTo>
                  <a:cubicBezTo>
                    <a:pt x="10443" y="3100"/>
                    <a:pt x="8487" y="2724"/>
                    <a:pt x="7247" y="3563"/>
                  </a:cubicBezTo>
                  <a:cubicBezTo>
                    <a:pt x="7448" y="3763"/>
                    <a:pt x="7658" y="3964"/>
                    <a:pt x="7859" y="4156"/>
                  </a:cubicBezTo>
                  <a:cubicBezTo>
                    <a:pt x="5492" y="4619"/>
                    <a:pt x="3161" y="5257"/>
                    <a:pt x="900" y="6077"/>
                  </a:cubicBezTo>
                  <a:cubicBezTo>
                    <a:pt x="489" y="6226"/>
                    <a:pt x="0" y="6523"/>
                    <a:pt x="105" y="6924"/>
                  </a:cubicBezTo>
                  <a:cubicBezTo>
                    <a:pt x="149" y="7081"/>
                    <a:pt x="262" y="7195"/>
                    <a:pt x="393" y="7300"/>
                  </a:cubicBezTo>
                  <a:cubicBezTo>
                    <a:pt x="1135" y="7876"/>
                    <a:pt x="2157" y="7955"/>
                    <a:pt x="3117" y="7955"/>
                  </a:cubicBezTo>
                  <a:cubicBezTo>
                    <a:pt x="5222" y="7955"/>
                    <a:pt x="7326" y="7693"/>
                    <a:pt x="9361" y="7169"/>
                  </a:cubicBezTo>
                  <a:cubicBezTo>
                    <a:pt x="9556" y="7123"/>
                    <a:pt x="9755" y="7068"/>
                    <a:pt x="9957" y="7068"/>
                  </a:cubicBezTo>
                  <a:cubicBezTo>
                    <a:pt x="10026" y="7068"/>
                    <a:pt x="10095" y="7075"/>
                    <a:pt x="10164" y="7090"/>
                  </a:cubicBezTo>
                  <a:cubicBezTo>
                    <a:pt x="10426" y="7160"/>
                    <a:pt x="10662" y="7405"/>
                    <a:pt x="10592" y="7658"/>
                  </a:cubicBezTo>
                  <a:cubicBezTo>
                    <a:pt x="10548" y="7806"/>
                    <a:pt x="10417" y="7920"/>
                    <a:pt x="10295" y="8024"/>
                  </a:cubicBezTo>
                  <a:cubicBezTo>
                    <a:pt x="9980" y="8313"/>
                    <a:pt x="9753" y="8688"/>
                    <a:pt x="9710" y="9090"/>
                  </a:cubicBezTo>
                  <a:lnTo>
                    <a:pt x="30526" y="9090"/>
                  </a:lnTo>
                  <a:cubicBezTo>
                    <a:pt x="26780" y="6854"/>
                    <a:pt x="20231" y="3240"/>
                    <a:pt x="11395" y="0"/>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7"/>
            <p:cNvSpPr/>
            <p:nvPr/>
          </p:nvSpPr>
          <p:spPr>
            <a:xfrm>
              <a:off x="-2938950" y="5135675"/>
              <a:ext cx="968125" cy="341425"/>
            </a:xfrm>
            <a:custGeom>
              <a:avLst/>
              <a:gdLst/>
              <a:ahLst/>
              <a:cxnLst/>
              <a:rect l="l" t="t" r="r" b="b"/>
              <a:pathLst>
                <a:path w="38725" h="13657" extrusionOk="0">
                  <a:moveTo>
                    <a:pt x="22816" y="0"/>
                  </a:moveTo>
                  <a:cubicBezTo>
                    <a:pt x="22484" y="586"/>
                    <a:pt x="22152" y="1162"/>
                    <a:pt x="21812" y="1738"/>
                  </a:cubicBezTo>
                  <a:cubicBezTo>
                    <a:pt x="21401" y="2463"/>
                    <a:pt x="20947" y="3214"/>
                    <a:pt x="20196" y="3624"/>
                  </a:cubicBezTo>
                  <a:cubicBezTo>
                    <a:pt x="19915" y="3774"/>
                    <a:pt x="19580" y="3853"/>
                    <a:pt x="19252" y="3853"/>
                  </a:cubicBezTo>
                  <a:cubicBezTo>
                    <a:pt x="18703" y="3853"/>
                    <a:pt x="18173" y="3634"/>
                    <a:pt x="17944" y="3170"/>
                  </a:cubicBezTo>
                  <a:cubicBezTo>
                    <a:pt x="17608" y="3836"/>
                    <a:pt x="16823" y="4219"/>
                    <a:pt x="16054" y="4219"/>
                  </a:cubicBezTo>
                  <a:cubicBezTo>
                    <a:pt x="15624" y="4219"/>
                    <a:pt x="15200" y="4099"/>
                    <a:pt x="14861" y="3842"/>
                  </a:cubicBezTo>
                  <a:cubicBezTo>
                    <a:pt x="14451" y="3528"/>
                    <a:pt x="14189" y="3083"/>
                    <a:pt x="13848" y="2707"/>
                  </a:cubicBezTo>
                  <a:cubicBezTo>
                    <a:pt x="13532" y="2350"/>
                    <a:pt x="13102" y="2038"/>
                    <a:pt x="12622" y="2038"/>
                  </a:cubicBezTo>
                  <a:cubicBezTo>
                    <a:pt x="12586" y="2038"/>
                    <a:pt x="12549" y="2040"/>
                    <a:pt x="12513" y="2044"/>
                  </a:cubicBezTo>
                  <a:cubicBezTo>
                    <a:pt x="11936" y="2105"/>
                    <a:pt x="11491" y="2620"/>
                    <a:pt x="10915" y="2655"/>
                  </a:cubicBezTo>
                  <a:cubicBezTo>
                    <a:pt x="10891" y="2657"/>
                    <a:pt x="10867" y="2657"/>
                    <a:pt x="10843" y="2657"/>
                  </a:cubicBezTo>
                  <a:cubicBezTo>
                    <a:pt x="10623" y="2657"/>
                    <a:pt x="10402" y="2590"/>
                    <a:pt x="10181" y="2550"/>
                  </a:cubicBezTo>
                  <a:cubicBezTo>
                    <a:pt x="9962" y="2505"/>
                    <a:pt x="9738" y="2483"/>
                    <a:pt x="9515" y="2483"/>
                  </a:cubicBezTo>
                  <a:cubicBezTo>
                    <a:pt x="8442" y="2483"/>
                    <a:pt x="7371" y="2987"/>
                    <a:pt x="6750" y="3825"/>
                  </a:cubicBezTo>
                  <a:cubicBezTo>
                    <a:pt x="6609" y="4011"/>
                    <a:pt x="6368" y="4226"/>
                    <a:pt x="6171" y="4226"/>
                  </a:cubicBezTo>
                  <a:cubicBezTo>
                    <a:pt x="6100" y="4226"/>
                    <a:pt x="6035" y="4198"/>
                    <a:pt x="5981" y="4131"/>
                  </a:cubicBezTo>
                  <a:cubicBezTo>
                    <a:pt x="5885" y="4026"/>
                    <a:pt x="5920" y="3869"/>
                    <a:pt x="5946" y="3729"/>
                  </a:cubicBezTo>
                  <a:cubicBezTo>
                    <a:pt x="5999" y="3371"/>
                    <a:pt x="5938" y="2969"/>
                    <a:pt x="5676" y="2707"/>
                  </a:cubicBezTo>
                  <a:cubicBezTo>
                    <a:pt x="5520" y="2547"/>
                    <a:pt x="5289" y="2454"/>
                    <a:pt x="5065" y="2454"/>
                  </a:cubicBezTo>
                  <a:cubicBezTo>
                    <a:pt x="4912" y="2454"/>
                    <a:pt x="4763" y="2498"/>
                    <a:pt x="4645" y="2594"/>
                  </a:cubicBezTo>
                  <a:cubicBezTo>
                    <a:pt x="4375" y="2803"/>
                    <a:pt x="4349" y="3179"/>
                    <a:pt x="4279" y="3502"/>
                  </a:cubicBezTo>
                  <a:cubicBezTo>
                    <a:pt x="4095" y="4305"/>
                    <a:pt x="3545" y="5030"/>
                    <a:pt x="3502" y="5859"/>
                  </a:cubicBezTo>
                  <a:cubicBezTo>
                    <a:pt x="3475" y="6479"/>
                    <a:pt x="3702" y="7204"/>
                    <a:pt x="3248" y="7641"/>
                  </a:cubicBezTo>
                  <a:cubicBezTo>
                    <a:pt x="3032" y="7848"/>
                    <a:pt x="2744" y="7914"/>
                    <a:pt x="2436" y="7914"/>
                  </a:cubicBezTo>
                  <a:cubicBezTo>
                    <a:pt x="2159" y="7914"/>
                    <a:pt x="1867" y="7860"/>
                    <a:pt x="1598" y="7807"/>
                  </a:cubicBezTo>
                  <a:cubicBezTo>
                    <a:pt x="1385" y="7761"/>
                    <a:pt x="1152" y="7727"/>
                    <a:pt x="927" y="7727"/>
                  </a:cubicBezTo>
                  <a:cubicBezTo>
                    <a:pt x="554" y="7727"/>
                    <a:pt x="202" y="7820"/>
                    <a:pt x="0" y="8103"/>
                  </a:cubicBezTo>
                  <a:cubicBezTo>
                    <a:pt x="3196" y="8776"/>
                    <a:pt x="6400" y="9492"/>
                    <a:pt x="9413" y="10705"/>
                  </a:cubicBezTo>
                  <a:cubicBezTo>
                    <a:pt x="11308" y="11465"/>
                    <a:pt x="13141" y="12434"/>
                    <a:pt x="14748" y="13657"/>
                  </a:cubicBezTo>
                  <a:lnTo>
                    <a:pt x="36900" y="13657"/>
                  </a:lnTo>
                  <a:cubicBezTo>
                    <a:pt x="36943" y="13255"/>
                    <a:pt x="37170" y="12880"/>
                    <a:pt x="37485" y="12591"/>
                  </a:cubicBezTo>
                  <a:cubicBezTo>
                    <a:pt x="37607" y="12487"/>
                    <a:pt x="37738" y="12373"/>
                    <a:pt x="37782" y="12225"/>
                  </a:cubicBezTo>
                  <a:cubicBezTo>
                    <a:pt x="37852" y="11972"/>
                    <a:pt x="37616" y="11727"/>
                    <a:pt x="37354" y="11657"/>
                  </a:cubicBezTo>
                  <a:cubicBezTo>
                    <a:pt x="37285" y="11642"/>
                    <a:pt x="37216" y="11635"/>
                    <a:pt x="37147" y="11635"/>
                  </a:cubicBezTo>
                  <a:cubicBezTo>
                    <a:pt x="36945" y="11635"/>
                    <a:pt x="36746" y="11690"/>
                    <a:pt x="36551" y="11736"/>
                  </a:cubicBezTo>
                  <a:cubicBezTo>
                    <a:pt x="34516" y="12260"/>
                    <a:pt x="32412" y="12522"/>
                    <a:pt x="30307" y="12522"/>
                  </a:cubicBezTo>
                  <a:cubicBezTo>
                    <a:pt x="29347" y="12522"/>
                    <a:pt x="28325" y="12443"/>
                    <a:pt x="27583" y="11867"/>
                  </a:cubicBezTo>
                  <a:cubicBezTo>
                    <a:pt x="27452" y="11762"/>
                    <a:pt x="27339" y="11648"/>
                    <a:pt x="27295" y="11491"/>
                  </a:cubicBezTo>
                  <a:cubicBezTo>
                    <a:pt x="27190" y="11090"/>
                    <a:pt x="27679" y="10793"/>
                    <a:pt x="28090" y="10644"/>
                  </a:cubicBezTo>
                  <a:cubicBezTo>
                    <a:pt x="30351" y="9824"/>
                    <a:pt x="32682" y="9186"/>
                    <a:pt x="35049" y="8723"/>
                  </a:cubicBezTo>
                  <a:cubicBezTo>
                    <a:pt x="34848" y="8531"/>
                    <a:pt x="34638" y="8330"/>
                    <a:pt x="34437" y="8130"/>
                  </a:cubicBezTo>
                  <a:cubicBezTo>
                    <a:pt x="35677" y="7291"/>
                    <a:pt x="37633" y="7667"/>
                    <a:pt x="38620" y="6567"/>
                  </a:cubicBezTo>
                  <a:cubicBezTo>
                    <a:pt x="38672" y="6497"/>
                    <a:pt x="38725" y="6427"/>
                    <a:pt x="38725" y="6340"/>
                  </a:cubicBezTo>
                  <a:cubicBezTo>
                    <a:pt x="38725" y="6200"/>
                    <a:pt x="38585" y="6113"/>
                    <a:pt x="38454" y="6043"/>
                  </a:cubicBezTo>
                  <a:cubicBezTo>
                    <a:pt x="37782" y="5720"/>
                    <a:pt x="37031" y="5519"/>
                    <a:pt x="36280" y="5484"/>
                  </a:cubicBezTo>
                  <a:cubicBezTo>
                    <a:pt x="35957" y="5466"/>
                    <a:pt x="35625" y="5475"/>
                    <a:pt x="35346" y="5336"/>
                  </a:cubicBezTo>
                  <a:cubicBezTo>
                    <a:pt x="35057" y="5196"/>
                    <a:pt x="34857" y="4838"/>
                    <a:pt x="35022" y="4576"/>
                  </a:cubicBezTo>
                  <a:lnTo>
                    <a:pt x="35022" y="4576"/>
                  </a:lnTo>
                  <a:cubicBezTo>
                    <a:pt x="35567" y="4600"/>
                    <a:pt x="36112" y="4611"/>
                    <a:pt x="36656" y="4611"/>
                  </a:cubicBezTo>
                  <a:cubicBezTo>
                    <a:pt x="37299" y="4611"/>
                    <a:pt x="37942" y="4595"/>
                    <a:pt x="38585" y="4567"/>
                  </a:cubicBezTo>
                  <a:cubicBezTo>
                    <a:pt x="33940" y="2856"/>
                    <a:pt x="28666" y="1258"/>
                    <a:pt x="22816"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253;p37"/>
          <p:cNvSpPr/>
          <p:nvPr/>
        </p:nvSpPr>
        <p:spPr>
          <a:xfrm rot="5400000" flipH="1">
            <a:off x="-753805" y="258360"/>
            <a:ext cx="2370569" cy="1047430"/>
          </a:xfrm>
          <a:custGeom>
            <a:avLst/>
            <a:gdLst/>
            <a:ahLst/>
            <a:cxnLst/>
            <a:rect l="l" t="t" r="r" b="b"/>
            <a:pathLst>
              <a:path w="60247" h="26620" extrusionOk="0">
                <a:moveTo>
                  <a:pt x="40320" y="1"/>
                </a:moveTo>
                <a:cubicBezTo>
                  <a:pt x="38944" y="1"/>
                  <a:pt x="37493" y="382"/>
                  <a:pt x="36007" y="1246"/>
                </a:cubicBezTo>
                <a:cubicBezTo>
                  <a:pt x="33711" y="2398"/>
                  <a:pt x="28158" y="7367"/>
                  <a:pt x="28603" y="10082"/>
                </a:cubicBezTo>
                <a:cubicBezTo>
                  <a:pt x="26918" y="7541"/>
                  <a:pt x="24749" y="6502"/>
                  <a:pt x="22483" y="6502"/>
                </a:cubicBezTo>
                <a:cubicBezTo>
                  <a:pt x="16563" y="6502"/>
                  <a:pt x="9975" y="13587"/>
                  <a:pt x="9577" y="19504"/>
                </a:cubicBezTo>
                <a:cubicBezTo>
                  <a:pt x="8588" y="18792"/>
                  <a:pt x="7472" y="18474"/>
                  <a:pt x="6365" y="18474"/>
                </a:cubicBezTo>
                <a:cubicBezTo>
                  <a:pt x="3148" y="18474"/>
                  <a:pt x="0" y="21157"/>
                  <a:pt x="234" y="24690"/>
                </a:cubicBezTo>
                <a:lnTo>
                  <a:pt x="57758" y="26620"/>
                </a:lnTo>
                <a:cubicBezTo>
                  <a:pt x="60246" y="23276"/>
                  <a:pt x="58718" y="16797"/>
                  <a:pt x="55557" y="14160"/>
                </a:cubicBezTo>
                <a:cubicBezTo>
                  <a:pt x="54744" y="13642"/>
                  <a:pt x="53794" y="13481"/>
                  <a:pt x="52815" y="13481"/>
                </a:cubicBezTo>
                <a:cubicBezTo>
                  <a:pt x="52060" y="13481"/>
                  <a:pt x="51287" y="13577"/>
                  <a:pt x="50545" y="13680"/>
                </a:cubicBezTo>
                <a:cubicBezTo>
                  <a:pt x="51059" y="7542"/>
                  <a:pt x="46438" y="1"/>
                  <a:pt x="40320" y="1"/>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7"/>
          <p:cNvSpPr txBox="1">
            <a:spLocks noGrp="1"/>
          </p:cNvSpPr>
          <p:nvPr>
            <p:ph type="title" hasCustomPrompt="1"/>
          </p:nvPr>
        </p:nvSpPr>
        <p:spPr>
          <a:xfrm>
            <a:off x="4355825" y="637088"/>
            <a:ext cx="3742800" cy="703200"/>
          </a:xfrm>
          <a:prstGeom prst="rect">
            <a:avLst/>
          </a:prstGeom>
          <a:solidFill>
            <a:schemeClr val="dk1"/>
          </a:solidFill>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3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55" name="Google Shape;255;p37"/>
          <p:cNvSpPr txBox="1">
            <a:spLocks noGrp="1"/>
          </p:cNvSpPr>
          <p:nvPr>
            <p:ph type="subTitle" idx="1"/>
          </p:nvPr>
        </p:nvSpPr>
        <p:spPr>
          <a:xfrm>
            <a:off x="4355825" y="1340252"/>
            <a:ext cx="3742800" cy="4098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PT Sans"/>
              <a:buNone/>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256" name="Google Shape;256;p37"/>
          <p:cNvSpPr txBox="1">
            <a:spLocks noGrp="1"/>
          </p:cNvSpPr>
          <p:nvPr>
            <p:ph type="title" idx="2" hasCustomPrompt="1"/>
          </p:nvPr>
        </p:nvSpPr>
        <p:spPr>
          <a:xfrm>
            <a:off x="4355825" y="2015275"/>
            <a:ext cx="3742800" cy="703200"/>
          </a:xfrm>
          <a:prstGeom prst="rect">
            <a:avLst/>
          </a:prstGeom>
          <a:solidFill>
            <a:schemeClr val="dk1"/>
          </a:solidFill>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3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57" name="Google Shape;257;p37"/>
          <p:cNvSpPr txBox="1">
            <a:spLocks noGrp="1"/>
          </p:cNvSpPr>
          <p:nvPr>
            <p:ph type="subTitle" idx="3"/>
          </p:nvPr>
        </p:nvSpPr>
        <p:spPr>
          <a:xfrm>
            <a:off x="4355825" y="2718432"/>
            <a:ext cx="3742800" cy="4098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PT Sans"/>
              <a:buNone/>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258" name="Google Shape;258;p37"/>
          <p:cNvSpPr txBox="1">
            <a:spLocks noGrp="1"/>
          </p:cNvSpPr>
          <p:nvPr>
            <p:ph type="title" idx="4" hasCustomPrompt="1"/>
          </p:nvPr>
        </p:nvSpPr>
        <p:spPr>
          <a:xfrm>
            <a:off x="4355825" y="3393440"/>
            <a:ext cx="3742800" cy="703200"/>
          </a:xfrm>
          <a:prstGeom prst="rect">
            <a:avLst/>
          </a:prstGeom>
          <a:solidFill>
            <a:schemeClr val="dk1"/>
          </a:solidFill>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3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59" name="Google Shape;259;p37"/>
          <p:cNvSpPr txBox="1">
            <a:spLocks noGrp="1"/>
          </p:cNvSpPr>
          <p:nvPr>
            <p:ph type="subTitle" idx="5"/>
          </p:nvPr>
        </p:nvSpPr>
        <p:spPr>
          <a:xfrm>
            <a:off x="4355825" y="4096612"/>
            <a:ext cx="3742800" cy="4098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PT Sans"/>
              <a:buNone/>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Numbers and text 1">
  <p:cSld name="CUSTOM_8_1">
    <p:spTree>
      <p:nvGrpSpPr>
        <p:cNvPr id="1" name="Shape 260"/>
        <p:cNvGrpSpPr/>
        <p:nvPr/>
      </p:nvGrpSpPr>
      <p:grpSpPr>
        <a:xfrm>
          <a:off x="0" y="0"/>
          <a:ext cx="0" cy="0"/>
          <a:chOff x="0" y="0"/>
          <a:chExt cx="0" cy="0"/>
        </a:xfrm>
      </p:grpSpPr>
      <p:sp>
        <p:nvSpPr>
          <p:cNvPr id="261" name="Google Shape;261;p38"/>
          <p:cNvSpPr/>
          <p:nvPr/>
        </p:nvSpPr>
        <p:spPr>
          <a:xfrm>
            <a:off x="-239783" y="-170609"/>
            <a:ext cx="1906018" cy="1074885"/>
          </a:xfrm>
          <a:custGeom>
            <a:avLst/>
            <a:gdLst/>
            <a:ahLst/>
            <a:cxnLst/>
            <a:rect l="l" t="t" r="r" b="b"/>
            <a:pathLst>
              <a:path w="50076" h="28240" extrusionOk="0">
                <a:moveTo>
                  <a:pt x="49988" y="1"/>
                </a:moveTo>
                <a:lnTo>
                  <a:pt x="2314" y="2830"/>
                </a:lnTo>
                <a:cubicBezTo>
                  <a:pt x="1161" y="6724"/>
                  <a:pt x="0" y="10793"/>
                  <a:pt x="690" y="14801"/>
                </a:cubicBezTo>
                <a:cubicBezTo>
                  <a:pt x="1738" y="20930"/>
                  <a:pt x="7090" y="25663"/>
                  <a:pt x="13010" y="27558"/>
                </a:cubicBezTo>
                <a:cubicBezTo>
                  <a:pt x="14270" y="27960"/>
                  <a:pt x="15641" y="28239"/>
                  <a:pt x="16971" y="28239"/>
                </a:cubicBezTo>
                <a:cubicBezTo>
                  <a:pt x="18413" y="28239"/>
                  <a:pt x="19806" y="27910"/>
                  <a:pt x="20956" y="27051"/>
                </a:cubicBezTo>
                <a:cubicBezTo>
                  <a:pt x="21811" y="26405"/>
                  <a:pt x="22449" y="25523"/>
                  <a:pt x="22990" y="24598"/>
                </a:cubicBezTo>
                <a:cubicBezTo>
                  <a:pt x="25330" y="20616"/>
                  <a:pt x="25941" y="15656"/>
                  <a:pt x="24649" y="11221"/>
                </a:cubicBezTo>
                <a:lnTo>
                  <a:pt x="24649" y="11221"/>
                </a:lnTo>
                <a:cubicBezTo>
                  <a:pt x="25549" y="13622"/>
                  <a:pt x="27059" y="15910"/>
                  <a:pt x="29347" y="17062"/>
                </a:cubicBezTo>
                <a:cubicBezTo>
                  <a:pt x="30224" y="17509"/>
                  <a:pt x="31227" y="17740"/>
                  <a:pt x="32218" y="17740"/>
                </a:cubicBezTo>
                <a:cubicBezTo>
                  <a:pt x="33803" y="17740"/>
                  <a:pt x="35360" y="17150"/>
                  <a:pt x="36332" y="15910"/>
                </a:cubicBezTo>
                <a:cubicBezTo>
                  <a:pt x="37362" y="14609"/>
                  <a:pt x="37598" y="12836"/>
                  <a:pt x="37537" y="11168"/>
                </a:cubicBezTo>
                <a:cubicBezTo>
                  <a:pt x="37485" y="9846"/>
                  <a:pt x="37271" y="8531"/>
                  <a:pt x="36903" y="7261"/>
                </a:cubicBezTo>
                <a:lnTo>
                  <a:pt x="36903" y="7261"/>
                </a:lnTo>
                <a:cubicBezTo>
                  <a:pt x="38012" y="9380"/>
                  <a:pt x="40110" y="10992"/>
                  <a:pt x="42470" y="11413"/>
                </a:cubicBezTo>
                <a:cubicBezTo>
                  <a:pt x="42853" y="11480"/>
                  <a:pt x="43243" y="11517"/>
                  <a:pt x="43632" y="11517"/>
                </a:cubicBezTo>
                <a:cubicBezTo>
                  <a:pt x="44209" y="11517"/>
                  <a:pt x="44783" y="11435"/>
                  <a:pt x="45325" y="11247"/>
                </a:cubicBezTo>
                <a:cubicBezTo>
                  <a:pt x="47552" y="10461"/>
                  <a:pt x="48783" y="8077"/>
                  <a:pt x="49377" y="5798"/>
                </a:cubicBezTo>
                <a:cubicBezTo>
                  <a:pt x="49875" y="3904"/>
                  <a:pt x="50075" y="1948"/>
                  <a:pt x="49988" y="1"/>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8"/>
          <p:cNvSpPr/>
          <p:nvPr/>
        </p:nvSpPr>
        <p:spPr>
          <a:xfrm rot="226" flipH="1">
            <a:off x="7298482" y="-243035"/>
            <a:ext cx="2392266" cy="887123"/>
          </a:xfrm>
          <a:custGeom>
            <a:avLst/>
            <a:gdLst/>
            <a:ahLst/>
            <a:cxnLst/>
            <a:rect l="l" t="t" r="r" b="b"/>
            <a:pathLst>
              <a:path w="62851" h="23307" extrusionOk="0">
                <a:moveTo>
                  <a:pt x="2262" y="1"/>
                </a:moveTo>
                <a:cubicBezTo>
                  <a:pt x="935" y="3031"/>
                  <a:pt x="1" y="6227"/>
                  <a:pt x="27" y="9449"/>
                </a:cubicBezTo>
                <a:cubicBezTo>
                  <a:pt x="44" y="12679"/>
                  <a:pt x="1057" y="15954"/>
                  <a:pt x="3319" y="18573"/>
                </a:cubicBezTo>
                <a:cubicBezTo>
                  <a:pt x="5589" y="21193"/>
                  <a:pt x="9177" y="23087"/>
                  <a:pt x="13037" y="23288"/>
                </a:cubicBezTo>
                <a:cubicBezTo>
                  <a:pt x="13257" y="23300"/>
                  <a:pt x="13479" y="23306"/>
                  <a:pt x="13700" y="23306"/>
                </a:cubicBezTo>
                <a:cubicBezTo>
                  <a:pt x="17350" y="23306"/>
                  <a:pt x="21034" y="21693"/>
                  <a:pt x="22746" y="19001"/>
                </a:cubicBezTo>
                <a:cubicBezTo>
                  <a:pt x="23803" y="21105"/>
                  <a:pt x="26422" y="22598"/>
                  <a:pt x="29155" y="22642"/>
                </a:cubicBezTo>
                <a:cubicBezTo>
                  <a:pt x="29205" y="22643"/>
                  <a:pt x="29254" y="22643"/>
                  <a:pt x="29304" y="22643"/>
                </a:cubicBezTo>
                <a:cubicBezTo>
                  <a:pt x="31985" y="22643"/>
                  <a:pt x="34599" y="21260"/>
                  <a:pt x="35739" y="19237"/>
                </a:cubicBezTo>
                <a:cubicBezTo>
                  <a:pt x="36213" y="19533"/>
                  <a:pt x="36804" y="19670"/>
                  <a:pt x="37404" y="19670"/>
                </a:cubicBezTo>
                <a:cubicBezTo>
                  <a:pt x="37865" y="19670"/>
                  <a:pt x="38330" y="19589"/>
                  <a:pt x="38751" y="19437"/>
                </a:cubicBezTo>
                <a:cubicBezTo>
                  <a:pt x="39720" y="19097"/>
                  <a:pt x="40489" y="18433"/>
                  <a:pt x="41074" y="17700"/>
                </a:cubicBezTo>
                <a:cubicBezTo>
                  <a:pt x="43012" y="15255"/>
                  <a:pt x="43065" y="12094"/>
                  <a:pt x="42576" y="9187"/>
                </a:cubicBezTo>
                <a:lnTo>
                  <a:pt x="42576" y="9187"/>
                </a:lnTo>
                <a:cubicBezTo>
                  <a:pt x="43134" y="11544"/>
                  <a:pt x="44628" y="13910"/>
                  <a:pt x="47212" y="14976"/>
                </a:cubicBezTo>
                <a:cubicBezTo>
                  <a:pt x="47973" y="15289"/>
                  <a:pt x="48833" y="15441"/>
                  <a:pt x="49692" y="15441"/>
                </a:cubicBezTo>
                <a:cubicBezTo>
                  <a:pt x="51751" y="15441"/>
                  <a:pt x="53805" y="14569"/>
                  <a:pt x="54477" y="12967"/>
                </a:cubicBezTo>
                <a:lnTo>
                  <a:pt x="54477" y="12967"/>
                </a:lnTo>
                <a:cubicBezTo>
                  <a:pt x="54267" y="14015"/>
                  <a:pt x="54826" y="15142"/>
                  <a:pt x="55856" y="15761"/>
                </a:cubicBezTo>
                <a:cubicBezTo>
                  <a:pt x="56434" y="16101"/>
                  <a:pt x="57144" y="16277"/>
                  <a:pt x="57851" y="16277"/>
                </a:cubicBezTo>
                <a:cubicBezTo>
                  <a:pt x="58416" y="16277"/>
                  <a:pt x="58979" y="16165"/>
                  <a:pt x="59471" y="15936"/>
                </a:cubicBezTo>
                <a:cubicBezTo>
                  <a:pt x="61148" y="15168"/>
                  <a:pt x="61733" y="13430"/>
                  <a:pt x="62047" y="11867"/>
                </a:cubicBezTo>
                <a:cubicBezTo>
                  <a:pt x="62711" y="8584"/>
                  <a:pt x="62850" y="5240"/>
                  <a:pt x="62475" y="1931"/>
                </a:cubicBezTo>
                <a:lnTo>
                  <a:pt x="2262" y="1"/>
                </a:ln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8"/>
          <p:cNvSpPr txBox="1">
            <a:spLocks noGrp="1"/>
          </p:cNvSpPr>
          <p:nvPr>
            <p:ph type="title" hasCustomPrompt="1"/>
          </p:nvPr>
        </p:nvSpPr>
        <p:spPr>
          <a:xfrm>
            <a:off x="1301650" y="1758925"/>
            <a:ext cx="1131000" cy="635400"/>
          </a:xfrm>
          <a:prstGeom prst="rect">
            <a:avLst/>
          </a:prstGeom>
          <a:solidFill>
            <a:schemeClr val="dk1"/>
          </a:solidFill>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3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64" name="Google Shape;264;p38"/>
          <p:cNvSpPr txBox="1">
            <a:spLocks noGrp="1"/>
          </p:cNvSpPr>
          <p:nvPr>
            <p:ph type="subTitle" idx="1"/>
          </p:nvPr>
        </p:nvSpPr>
        <p:spPr>
          <a:xfrm>
            <a:off x="713200" y="3667941"/>
            <a:ext cx="2307900" cy="842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265" name="Google Shape;265;p38"/>
          <p:cNvSpPr txBox="1">
            <a:spLocks noGrp="1"/>
          </p:cNvSpPr>
          <p:nvPr>
            <p:ph type="subTitle" idx="2"/>
          </p:nvPr>
        </p:nvSpPr>
        <p:spPr>
          <a:xfrm>
            <a:off x="713200" y="3231575"/>
            <a:ext cx="2307900" cy="5004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200">
                <a:solidFill>
                  <a:schemeClr val="accent3"/>
                </a:solidFill>
                <a:latin typeface="Baskervville"/>
                <a:ea typeface="Baskervville"/>
                <a:cs typeface="Baskervville"/>
                <a:sym typeface="Baskervvill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66" name="Google Shape;266;p38"/>
          <p:cNvSpPr txBox="1">
            <a:spLocks noGrp="1"/>
          </p:cNvSpPr>
          <p:nvPr>
            <p:ph type="title" idx="3" hasCustomPrompt="1"/>
          </p:nvPr>
        </p:nvSpPr>
        <p:spPr>
          <a:xfrm>
            <a:off x="4006437" y="1758925"/>
            <a:ext cx="1131000" cy="635400"/>
          </a:xfrm>
          <a:prstGeom prst="rect">
            <a:avLst/>
          </a:prstGeom>
          <a:solidFill>
            <a:schemeClr val="dk1"/>
          </a:solidFill>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3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67" name="Google Shape;267;p38"/>
          <p:cNvSpPr txBox="1">
            <a:spLocks noGrp="1"/>
          </p:cNvSpPr>
          <p:nvPr>
            <p:ph type="subTitle" idx="4"/>
          </p:nvPr>
        </p:nvSpPr>
        <p:spPr>
          <a:xfrm>
            <a:off x="3417987" y="3667941"/>
            <a:ext cx="2307900" cy="842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268" name="Google Shape;268;p38"/>
          <p:cNvSpPr txBox="1">
            <a:spLocks noGrp="1"/>
          </p:cNvSpPr>
          <p:nvPr>
            <p:ph type="subTitle" idx="5"/>
          </p:nvPr>
        </p:nvSpPr>
        <p:spPr>
          <a:xfrm>
            <a:off x="3417987" y="3231575"/>
            <a:ext cx="2307900" cy="5004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200">
                <a:solidFill>
                  <a:schemeClr val="accent3"/>
                </a:solidFill>
                <a:latin typeface="Baskervville"/>
                <a:ea typeface="Baskervville"/>
                <a:cs typeface="Baskervville"/>
                <a:sym typeface="Baskervvill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69" name="Google Shape;269;p38"/>
          <p:cNvSpPr txBox="1">
            <a:spLocks noGrp="1"/>
          </p:cNvSpPr>
          <p:nvPr>
            <p:ph type="title" idx="6" hasCustomPrompt="1"/>
          </p:nvPr>
        </p:nvSpPr>
        <p:spPr>
          <a:xfrm>
            <a:off x="6711200" y="1758925"/>
            <a:ext cx="1131000" cy="635400"/>
          </a:xfrm>
          <a:prstGeom prst="rect">
            <a:avLst/>
          </a:prstGeom>
          <a:solidFill>
            <a:schemeClr val="dk1"/>
          </a:solidFill>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3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70" name="Google Shape;270;p38"/>
          <p:cNvSpPr txBox="1">
            <a:spLocks noGrp="1"/>
          </p:cNvSpPr>
          <p:nvPr>
            <p:ph type="subTitle" idx="7"/>
          </p:nvPr>
        </p:nvSpPr>
        <p:spPr>
          <a:xfrm>
            <a:off x="6122750" y="3667941"/>
            <a:ext cx="2307900" cy="842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271" name="Google Shape;271;p38"/>
          <p:cNvSpPr txBox="1">
            <a:spLocks noGrp="1"/>
          </p:cNvSpPr>
          <p:nvPr>
            <p:ph type="subTitle" idx="8"/>
          </p:nvPr>
        </p:nvSpPr>
        <p:spPr>
          <a:xfrm>
            <a:off x="6122750" y="3231575"/>
            <a:ext cx="2307900" cy="5004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200">
                <a:solidFill>
                  <a:schemeClr val="accent3"/>
                </a:solidFill>
                <a:latin typeface="Baskervville"/>
                <a:ea typeface="Baskervville"/>
                <a:cs typeface="Baskervville"/>
                <a:sym typeface="Baskervvill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72" name="Google Shape;272;p38"/>
          <p:cNvSpPr txBox="1">
            <a:spLocks noGrp="1"/>
          </p:cNvSpPr>
          <p:nvPr>
            <p:ph type="title" idx="9"/>
          </p:nvPr>
        </p:nvSpPr>
        <p:spPr>
          <a:xfrm>
            <a:off x="862038" y="539500"/>
            <a:ext cx="74199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3500">
                <a:solidFill>
                  <a:schemeClr val="accent4"/>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273"/>
        <p:cNvGrpSpPr/>
        <p:nvPr/>
      </p:nvGrpSpPr>
      <p:grpSpPr>
        <a:xfrm>
          <a:off x="0" y="0"/>
          <a:ext cx="0" cy="0"/>
          <a:chOff x="0" y="0"/>
          <a:chExt cx="0" cy="0"/>
        </a:xfrm>
      </p:grpSpPr>
      <p:sp>
        <p:nvSpPr>
          <p:cNvPr id="274" name="Google Shape;274;p39"/>
          <p:cNvSpPr/>
          <p:nvPr/>
        </p:nvSpPr>
        <p:spPr>
          <a:xfrm rot="5400000">
            <a:off x="-1352335" y="3180828"/>
            <a:ext cx="3326725" cy="1161375"/>
          </a:xfrm>
          <a:custGeom>
            <a:avLst/>
            <a:gdLst/>
            <a:ahLst/>
            <a:cxnLst/>
            <a:rect l="l" t="t" r="r" b="b"/>
            <a:pathLst>
              <a:path w="133069" h="46455" extrusionOk="0">
                <a:moveTo>
                  <a:pt x="111807" y="1"/>
                </a:moveTo>
                <a:cubicBezTo>
                  <a:pt x="111574" y="1"/>
                  <a:pt x="111341" y="10"/>
                  <a:pt x="111109" y="29"/>
                </a:cubicBezTo>
                <a:cubicBezTo>
                  <a:pt x="108158" y="256"/>
                  <a:pt x="105442" y="1784"/>
                  <a:pt x="103181" y="3696"/>
                </a:cubicBezTo>
                <a:cubicBezTo>
                  <a:pt x="98378" y="7747"/>
                  <a:pt x="95261" y="13746"/>
                  <a:pt x="94694" y="20007"/>
                </a:cubicBezTo>
                <a:cubicBezTo>
                  <a:pt x="90873" y="16533"/>
                  <a:pt x="85701" y="14653"/>
                  <a:pt x="80544" y="14653"/>
                </a:cubicBezTo>
                <a:cubicBezTo>
                  <a:pt x="78299" y="14653"/>
                  <a:pt x="76057" y="15009"/>
                  <a:pt x="73930" y="15746"/>
                </a:cubicBezTo>
                <a:cubicBezTo>
                  <a:pt x="71407" y="16619"/>
                  <a:pt x="69014" y="18016"/>
                  <a:pt x="67320" y="20068"/>
                </a:cubicBezTo>
                <a:cubicBezTo>
                  <a:pt x="64334" y="23665"/>
                  <a:pt x="63924" y="29175"/>
                  <a:pt x="66351" y="33174"/>
                </a:cubicBezTo>
                <a:cubicBezTo>
                  <a:pt x="64500" y="31510"/>
                  <a:pt x="62327" y="29141"/>
                  <a:pt x="59759" y="29141"/>
                </a:cubicBezTo>
                <a:cubicBezTo>
                  <a:pt x="59456" y="29141"/>
                  <a:pt x="59147" y="29174"/>
                  <a:pt x="58833" y="29245"/>
                </a:cubicBezTo>
                <a:cubicBezTo>
                  <a:pt x="57480" y="29550"/>
                  <a:pt x="56301" y="29987"/>
                  <a:pt x="55262" y="30956"/>
                </a:cubicBezTo>
                <a:cubicBezTo>
                  <a:pt x="54704" y="31470"/>
                  <a:pt x="53112" y="33271"/>
                  <a:pt x="53409" y="34146"/>
                </a:cubicBezTo>
                <a:lnTo>
                  <a:pt x="53409" y="34146"/>
                </a:lnTo>
                <a:cubicBezTo>
                  <a:pt x="51827" y="29556"/>
                  <a:pt x="47375" y="26092"/>
                  <a:pt x="42531" y="25700"/>
                </a:cubicBezTo>
                <a:cubicBezTo>
                  <a:pt x="42212" y="25673"/>
                  <a:pt x="41893" y="25660"/>
                  <a:pt x="41573" y="25660"/>
                </a:cubicBezTo>
                <a:cubicBezTo>
                  <a:pt x="37044" y="25660"/>
                  <a:pt x="32575" y="28278"/>
                  <a:pt x="30429" y="32283"/>
                </a:cubicBezTo>
                <a:cubicBezTo>
                  <a:pt x="28718" y="27542"/>
                  <a:pt x="25339" y="23298"/>
                  <a:pt x="20772" y="21168"/>
                </a:cubicBezTo>
                <a:cubicBezTo>
                  <a:pt x="18798" y="20245"/>
                  <a:pt x="16599" y="19766"/>
                  <a:pt x="14413" y="19766"/>
                </a:cubicBezTo>
                <a:cubicBezTo>
                  <a:pt x="11553" y="19766"/>
                  <a:pt x="8717" y="20586"/>
                  <a:pt x="6435" y="22303"/>
                </a:cubicBezTo>
                <a:cubicBezTo>
                  <a:pt x="1345" y="26136"/>
                  <a:pt x="0" y="33357"/>
                  <a:pt x="960" y="39661"/>
                </a:cubicBezTo>
                <a:lnTo>
                  <a:pt x="128668" y="46455"/>
                </a:lnTo>
                <a:cubicBezTo>
                  <a:pt x="132877" y="39478"/>
                  <a:pt x="133069" y="30860"/>
                  <a:pt x="132859" y="22713"/>
                </a:cubicBezTo>
                <a:cubicBezTo>
                  <a:pt x="132693" y="16165"/>
                  <a:pt x="132091" y="8996"/>
                  <a:pt x="127516" y="4307"/>
                </a:cubicBezTo>
                <a:cubicBezTo>
                  <a:pt x="126328" y="3085"/>
                  <a:pt x="124844" y="2072"/>
                  <a:pt x="123159" y="1810"/>
                </a:cubicBezTo>
                <a:cubicBezTo>
                  <a:pt x="122912" y="1772"/>
                  <a:pt x="122660" y="1752"/>
                  <a:pt x="122408" y="1752"/>
                </a:cubicBezTo>
                <a:cubicBezTo>
                  <a:pt x="120942" y="1752"/>
                  <a:pt x="119458" y="2399"/>
                  <a:pt x="118705" y="3644"/>
                </a:cubicBezTo>
                <a:cubicBezTo>
                  <a:pt x="117362" y="1270"/>
                  <a:pt x="114550" y="1"/>
                  <a:pt x="1118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9"/>
          <p:cNvSpPr/>
          <p:nvPr/>
        </p:nvSpPr>
        <p:spPr>
          <a:xfrm rot="-5400000">
            <a:off x="6900041" y="2987540"/>
            <a:ext cx="3356000" cy="1547950"/>
          </a:xfrm>
          <a:custGeom>
            <a:avLst/>
            <a:gdLst/>
            <a:ahLst/>
            <a:cxnLst/>
            <a:rect l="l" t="t" r="r" b="b"/>
            <a:pathLst>
              <a:path w="134240" h="61918" extrusionOk="0">
                <a:moveTo>
                  <a:pt x="9734" y="1"/>
                </a:moveTo>
                <a:cubicBezTo>
                  <a:pt x="8838" y="1"/>
                  <a:pt x="7963" y="164"/>
                  <a:pt x="7195" y="622"/>
                </a:cubicBezTo>
                <a:cubicBezTo>
                  <a:pt x="5178" y="1827"/>
                  <a:pt x="4742" y="4525"/>
                  <a:pt x="4523" y="6874"/>
                </a:cubicBezTo>
                <a:cubicBezTo>
                  <a:pt x="3633" y="16217"/>
                  <a:pt x="2751" y="25559"/>
                  <a:pt x="2201" y="34928"/>
                </a:cubicBezTo>
                <a:cubicBezTo>
                  <a:pt x="1677" y="43686"/>
                  <a:pt x="0" y="53684"/>
                  <a:pt x="3423" y="61918"/>
                </a:cubicBezTo>
                <a:lnTo>
                  <a:pt x="133034" y="61377"/>
                </a:lnTo>
                <a:cubicBezTo>
                  <a:pt x="134239" y="55919"/>
                  <a:pt x="133497" y="49563"/>
                  <a:pt x="129917" y="45118"/>
                </a:cubicBezTo>
                <a:cubicBezTo>
                  <a:pt x="127960" y="43120"/>
                  <a:pt x="125659" y="42269"/>
                  <a:pt x="123338" y="42269"/>
                </a:cubicBezTo>
                <a:cubicBezTo>
                  <a:pt x="117341" y="42269"/>
                  <a:pt x="111208" y="47946"/>
                  <a:pt x="110516" y="54190"/>
                </a:cubicBezTo>
                <a:cubicBezTo>
                  <a:pt x="105967" y="48756"/>
                  <a:pt x="99290" y="46142"/>
                  <a:pt x="92602" y="46142"/>
                </a:cubicBezTo>
                <a:cubicBezTo>
                  <a:pt x="84245" y="46142"/>
                  <a:pt x="75871" y="50224"/>
                  <a:pt x="71608" y="57989"/>
                </a:cubicBezTo>
                <a:cubicBezTo>
                  <a:pt x="70681" y="46513"/>
                  <a:pt x="60873" y="35247"/>
                  <a:pt x="49905" y="35247"/>
                </a:cubicBezTo>
                <a:cubicBezTo>
                  <a:pt x="46711" y="35247"/>
                  <a:pt x="43418" y="36202"/>
                  <a:pt x="40218" y="38386"/>
                </a:cubicBezTo>
                <a:cubicBezTo>
                  <a:pt x="38026" y="22172"/>
                  <a:pt x="29260" y="3975"/>
                  <a:pt x="11963" y="264"/>
                </a:cubicBezTo>
                <a:cubicBezTo>
                  <a:pt x="11238" y="113"/>
                  <a:pt x="10478" y="1"/>
                  <a:pt x="97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9"/>
          <p:cNvSpPr txBox="1">
            <a:spLocks noGrp="1"/>
          </p:cNvSpPr>
          <p:nvPr>
            <p:ph type="title"/>
          </p:nvPr>
        </p:nvSpPr>
        <p:spPr>
          <a:xfrm>
            <a:off x="4640675" y="563075"/>
            <a:ext cx="3790200" cy="940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6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7" name="Google Shape;277;p39"/>
          <p:cNvSpPr txBox="1">
            <a:spLocks noGrp="1"/>
          </p:cNvSpPr>
          <p:nvPr>
            <p:ph type="subTitle" idx="1"/>
          </p:nvPr>
        </p:nvSpPr>
        <p:spPr>
          <a:xfrm>
            <a:off x="4640700" y="1503718"/>
            <a:ext cx="3790200" cy="11493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8" name="Google Shape;278;p39"/>
          <p:cNvSpPr txBox="1"/>
          <p:nvPr/>
        </p:nvSpPr>
        <p:spPr>
          <a:xfrm>
            <a:off x="4640250" y="3328825"/>
            <a:ext cx="3790200" cy="787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300"/>
              </a:spcBef>
              <a:spcAft>
                <a:spcPts val="0"/>
              </a:spcAft>
              <a:buNone/>
            </a:pPr>
            <a:r>
              <a:rPr lang="en" sz="1100" b="1">
                <a:solidFill>
                  <a:schemeClr val="accent6"/>
                </a:solidFill>
                <a:latin typeface="Nunito"/>
                <a:ea typeface="Nunito"/>
                <a:cs typeface="Nunito"/>
                <a:sym typeface="Nunito"/>
              </a:rPr>
              <a:t>CREDITS:</a:t>
            </a:r>
            <a:r>
              <a:rPr lang="en" sz="1100">
                <a:solidFill>
                  <a:schemeClr val="accent6"/>
                </a:solidFill>
                <a:latin typeface="Nunito"/>
                <a:ea typeface="Nunito"/>
                <a:cs typeface="Nunito"/>
                <a:sym typeface="Nunito"/>
              </a:rPr>
              <a:t> This presentation template was created by </a:t>
            </a:r>
            <a:r>
              <a:rPr lang="en" sz="1100" b="1" u="sng">
                <a:solidFill>
                  <a:schemeClr val="accent6"/>
                </a:solidFill>
                <a:latin typeface="Nunito"/>
                <a:ea typeface="Nunito"/>
                <a:cs typeface="Nunito"/>
                <a:sym typeface="Nunito"/>
                <a:hlinkClick r:id="rId2">
                  <a:extLst>
                    <a:ext uri="{A12FA001-AC4F-418D-AE19-62706E023703}">
                      <ahyp:hlinkClr xmlns:ahyp="http://schemas.microsoft.com/office/drawing/2018/hyperlinkcolor" val="tx"/>
                    </a:ext>
                  </a:extLst>
                </a:hlinkClick>
              </a:rPr>
              <a:t>Slidesgo</a:t>
            </a:r>
            <a:r>
              <a:rPr lang="en" sz="1100">
                <a:solidFill>
                  <a:schemeClr val="accent6"/>
                </a:solidFill>
                <a:latin typeface="Nunito"/>
                <a:ea typeface="Nunito"/>
                <a:cs typeface="Nunito"/>
                <a:sym typeface="Nunito"/>
              </a:rPr>
              <a:t>, and includes icons by </a:t>
            </a:r>
            <a:r>
              <a:rPr lang="en" sz="1100" b="1" u="sng">
                <a:solidFill>
                  <a:schemeClr val="accent6"/>
                </a:solidFill>
                <a:latin typeface="Nunito"/>
                <a:ea typeface="Nunito"/>
                <a:cs typeface="Nunito"/>
                <a:sym typeface="Nunito"/>
                <a:hlinkClick r:id="rId3">
                  <a:extLst>
                    <a:ext uri="{A12FA001-AC4F-418D-AE19-62706E023703}">
                      <ahyp:hlinkClr xmlns:ahyp="http://schemas.microsoft.com/office/drawing/2018/hyperlinkcolor" val="tx"/>
                    </a:ext>
                  </a:extLst>
                </a:hlinkClick>
              </a:rPr>
              <a:t>Flaticon</a:t>
            </a:r>
            <a:r>
              <a:rPr lang="en" sz="1100">
                <a:solidFill>
                  <a:schemeClr val="accent6"/>
                </a:solidFill>
                <a:latin typeface="Nunito"/>
                <a:ea typeface="Nunito"/>
                <a:cs typeface="Nunito"/>
                <a:sym typeface="Nunito"/>
              </a:rPr>
              <a:t>, and infographics &amp; images by </a:t>
            </a:r>
            <a:r>
              <a:rPr lang="en" sz="1100" b="1" u="sng">
                <a:solidFill>
                  <a:schemeClr val="accent6"/>
                </a:solidFill>
                <a:latin typeface="Nunito"/>
                <a:ea typeface="Nunito"/>
                <a:cs typeface="Nunito"/>
                <a:sym typeface="Nunito"/>
                <a:hlinkClick r:id="rId4">
                  <a:extLst>
                    <a:ext uri="{A12FA001-AC4F-418D-AE19-62706E023703}">
                      <ahyp:hlinkClr xmlns:ahyp="http://schemas.microsoft.com/office/drawing/2018/hyperlinkcolor" val="tx"/>
                    </a:ext>
                  </a:extLst>
                </a:hlinkClick>
              </a:rPr>
              <a:t>Freepik</a:t>
            </a:r>
            <a:r>
              <a:rPr lang="en" sz="1100" u="sng">
                <a:solidFill>
                  <a:schemeClr val="accent6"/>
                </a:solidFill>
                <a:latin typeface="Nunito"/>
                <a:ea typeface="Nunito"/>
                <a:cs typeface="Nunito"/>
                <a:sym typeface="Nunito"/>
              </a:rPr>
              <a:t> </a:t>
            </a:r>
            <a:endParaRPr sz="1100" b="1" u="sng">
              <a:solidFill>
                <a:schemeClr val="accent6"/>
              </a:solidFill>
              <a:latin typeface="Nunito"/>
              <a:ea typeface="Nunito"/>
              <a:cs typeface="Nunito"/>
              <a:sym typeface="Nunito"/>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79"/>
        <p:cNvGrpSpPr/>
        <p:nvPr/>
      </p:nvGrpSpPr>
      <p:grpSpPr>
        <a:xfrm>
          <a:off x="0" y="0"/>
          <a:ext cx="0" cy="0"/>
          <a:chOff x="0" y="0"/>
          <a:chExt cx="0" cy="0"/>
        </a:xfrm>
      </p:grpSpPr>
      <p:sp>
        <p:nvSpPr>
          <p:cNvPr id="280" name="Google Shape;280;p40"/>
          <p:cNvSpPr/>
          <p:nvPr/>
        </p:nvSpPr>
        <p:spPr>
          <a:xfrm rot="5400000" flipH="1">
            <a:off x="-223050" y="3364141"/>
            <a:ext cx="1999500" cy="1633071"/>
          </a:xfrm>
          <a:custGeom>
            <a:avLst/>
            <a:gdLst/>
            <a:ahLst/>
            <a:cxnLst/>
            <a:rect l="l" t="t" r="r" b="b"/>
            <a:pathLst>
              <a:path w="52128" h="42575" extrusionOk="0">
                <a:moveTo>
                  <a:pt x="8016" y="0"/>
                </a:moveTo>
                <a:cubicBezTo>
                  <a:pt x="7756" y="0"/>
                  <a:pt x="7494" y="11"/>
                  <a:pt x="7230" y="34"/>
                </a:cubicBezTo>
                <a:cubicBezTo>
                  <a:pt x="4689" y="191"/>
                  <a:pt x="2314" y="1274"/>
                  <a:pt x="1" y="2339"/>
                </a:cubicBezTo>
                <a:lnTo>
                  <a:pt x="1" y="42574"/>
                </a:lnTo>
                <a:lnTo>
                  <a:pt x="52128" y="42050"/>
                </a:lnTo>
                <a:cubicBezTo>
                  <a:pt x="51700" y="39693"/>
                  <a:pt x="50670" y="37274"/>
                  <a:pt x="48627" y="36025"/>
                </a:cubicBezTo>
                <a:cubicBezTo>
                  <a:pt x="47901" y="35579"/>
                  <a:pt x="47032" y="35358"/>
                  <a:pt x="46172" y="35358"/>
                </a:cubicBezTo>
                <a:cubicBezTo>
                  <a:pt x="44607" y="35358"/>
                  <a:pt x="43071" y="36088"/>
                  <a:pt x="42480" y="37519"/>
                </a:cubicBezTo>
                <a:cubicBezTo>
                  <a:pt x="41641" y="35161"/>
                  <a:pt x="40288" y="32699"/>
                  <a:pt x="38157" y="31310"/>
                </a:cubicBezTo>
                <a:cubicBezTo>
                  <a:pt x="37066" y="31131"/>
                  <a:pt x="35880" y="31012"/>
                  <a:pt x="34691" y="31012"/>
                </a:cubicBezTo>
                <a:cubicBezTo>
                  <a:pt x="32112" y="31012"/>
                  <a:pt x="29516" y="31572"/>
                  <a:pt x="27819" y="33292"/>
                </a:cubicBezTo>
                <a:cubicBezTo>
                  <a:pt x="28343" y="27311"/>
                  <a:pt x="28457" y="20937"/>
                  <a:pt x="25462" y="15733"/>
                </a:cubicBezTo>
                <a:cubicBezTo>
                  <a:pt x="24356" y="13621"/>
                  <a:pt x="22147" y="11602"/>
                  <a:pt x="19743" y="11602"/>
                </a:cubicBezTo>
                <a:cubicBezTo>
                  <a:pt x="19185" y="11602"/>
                  <a:pt x="18616" y="11711"/>
                  <a:pt x="18049" y="11952"/>
                </a:cubicBezTo>
                <a:cubicBezTo>
                  <a:pt x="19154" y="5908"/>
                  <a:pt x="14063" y="0"/>
                  <a:pt x="8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281" name="Google Shape;281;p40"/>
          <p:cNvGrpSpPr/>
          <p:nvPr/>
        </p:nvGrpSpPr>
        <p:grpSpPr>
          <a:xfrm flipH="1">
            <a:off x="6899491" y="1972175"/>
            <a:ext cx="1755725" cy="3406600"/>
            <a:chOff x="10392375" y="4265425"/>
            <a:chExt cx="1755725" cy="3406600"/>
          </a:xfrm>
        </p:grpSpPr>
        <p:sp>
          <p:nvSpPr>
            <p:cNvPr id="282" name="Google Shape;282;p40"/>
            <p:cNvSpPr/>
            <p:nvPr/>
          </p:nvSpPr>
          <p:spPr>
            <a:xfrm>
              <a:off x="10718275" y="5379075"/>
              <a:ext cx="882350" cy="1416725"/>
            </a:xfrm>
            <a:custGeom>
              <a:avLst/>
              <a:gdLst/>
              <a:ahLst/>
              <a:cxnLst/>
              <a:rect l="l" t="t" r="r" b="b"/>
              <a:pathLst>
                <a:path w="35294" h="56669" extrusionOk="0">
                  <a:moveTo>
                    <a:pt x="17647" y="0"/>
                  </a:moveTo>
                  <a:cubicBezTo>
                    <a:pt x="14888" y="9911"/>
                    <a:pt x="4725" y="37668"/>
                    <a:pt x="1" y="48042"/>
                  </a:cubicBezTo>
                  <a:lnTo>
                    <a:pt x="23611" y="56668"/>
                  </a:lnTo>
                  <a:cubicBezTo>
                    <a:pt x="25576" y="44470"/>
                    <a:pt x="34010" y="15045"/>
                    <a:pt x="35294" y="2759"/>
                  </a:cubicBezTo>
                  <a:cubicBezTo>
                    <a:pt x="29295" y="1921"/>
                    <a:pt x="23698" y="131"/>
                    <a:pt x="17647" y="0"/>
                  </a:cubicBezTo>
                  <a:close/>
                </a:path>
              </a:pathLst>
            </a:custGeom>
            <a:solidFill>
              <a:srgbClr val="D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0"/>
            <p:cNvSpPr/>
            <p:nvPr/>
          </p:nvSpPr>
          <p:spPr>
            <a:xfrm>
              <a:off x="11098975" y="4586850"/>
              <a:ext cx="364175" cy="925700"/>
            </a:xfrm>
            <a:custGeom>
              <a:avLst/>
              <a:gdLst/>
              <a:ahLst/>
              <a:cxnLst/>
              <a:rect l="l" t="t" r="r" b="b"/>
              <a:pathLst>
                <a:path w="14567" h="37028" extrusionOk="0">
                  <a:moveTo>
                    <a:pt x="6225" y="0"/>
                  </a:moveTo>
                  <a:cubicBezTo>
                    <a:pt x="5693" y="0"/>
                    <a:pt x="5187" y="196"/>
                    <a:pt x="4829" y="675"/>
                  </a:cubicBezTo>
                  <a:cubicBezTo>
                    <a:pt x="4035" y="3442"/>
                    <a:pt x="5100" y="6682"/>
                    <a:pt x="3947" y="9493"/>
                  </a:cubicBezTo>
                  <a:cubicBezTo>
                    <a:pt x="1275" y="14139"/>
                    <a:pt x="271" y="16985"/>
                    <a:pt x="1188" y="22469"/>
                  </a:cubicBezTo>
                  <a:cubicBezTo>
                    <a:pt x="1616" y="25726"/>
                    <a:pt x="1" y="29297"/>
                    <a:pt x="1293" y="32362"/>
                  </a:cubicBezTo>
                  <a:cubicBezTo>
                    <a:pt x="2438" y="34698"/>
                    <a:pt x="6995" y="37028"/>
                    <a:pt x="10386" y="37028"/>
                  </a:cubicBezTo>
                  <a:cubicBezTo>
                    <a:pt x="12762" y="37028"/>
                    <a:pt x="14566" y="35884"/>
                    <a:pt x="14224" y="32798"/>
                  </a:cubicBezTo>
                  <a:cubicBezTo>
                    <a:pt x="13954" y="27123"/>
                    <a:pt x="9745" y="22207"/>
                    <a:pt x="9483" y="16540"/>
                  </a:cubicBezTo>
                  <a:cubicBezTo>
                    <a:pt x="9282" y="11458"/>
                    <a:pt x="12522" y="5032"/>
                    <a:pt x="8261" y="902"/>
                  </a:cubicBezTo>
                  <a:cubicBezTo>
                    <a:pt x="7753" y="379"/>
                    <a:pt x="6964" y="0"/>
                    <a:pt x="6225" y="0"/>
                  </a:cubicBezTo>
                  <a:close/>
                </a:path>
              </a:pathLst>
            </a:custGeom>
            <a:solidFill>
              <a:srgbClr val="D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0"/>
            <p:cNvSpPr/>
            <p:nvPr/>
          </p:nvSpPr>
          <p:spPr>
            <a:xfrm>
              <a:off x="11211825" y="4622900"/>
              <a:ext cx="51125" cy="80575"/>
            </a:xfrm>
            <a:custGeom>
              <a:avLst/>
              <a:gdLst/>
              <a:ahLst/>
              <a:cxnLst/>
              <a:rect l="l" t="t" r="r" b="b"/>
              <a:pathLst>
                <a:path w="2045" h="3223" fill="none" extrusionOk="0">
                  <a:moveTo>
                    <a:pt x="1" y="1"/>
                  </a:moveTo>
                  <a:cubicBezTo>
                    <a:pt x="647" y="45"/>
                    <a:pt x="1258" y="446"/>
                    <a:pt x="1546" y="1023"/>
                  </a:cubicBezTo>
                  <a:cubicBezTo>
                    <a:pt x="1704" y="1328"/>
                    <a:pt x="1765" y="1669"/>
                    <a:pt x="1826" y="2000"/>
                  </a:cubicBezTo>
                  <a:lnTo>
                    <a:pt x="2044" y="3179"/>
                  </a:lnTo>
                  <a:cubicBezTo>
                    <a:pt x="1433" y="3197"/>
                    <a:pt x="813" y="3205"/>
                    <a:pt x="193" y="3223"/>
                  </a:cubicBezTo>
                  <a:cubicBezTo>
                    <a:pt x="149" y="3223"/>
                    <a:pt x="106" y="3153"/>
                    <a:pt x="149" y="3162"/>
                  </a:cubicBezTo>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0"/>
            <p:cNvSpPr/>
            <p:nvPr/>
          </p:nvSpPr>
          <p:spPr>
            <a:xfrm>
              <a:off x="11457800" y="5398100"/>
              <a:ext cx="520025" cy="198475"/>
            </a:xfrm>
            <a:custGeom>
              <a:avLst/>
              <a:gdLst/>
              <a:ahLst/>
              <a:cxnLst/>
              <a:rect l="l" t="t" r="r" b="b"/>
              <a:pathLst>
                <a:path w="20801" h="7939" extrusionOk="0">
                  <a:moveTo>
                    <a:pt x="11211" y="0"/>
                  </a:moveTo>
                  <a:cubicBezTo>
                    <a:pt x="7669" y="0"/>
                    <a:pt x="4102" y="1148"/>
                    <a:pt x="1784" y="3334"/>
                  </a:cubicBezTo>
                  <a:cubicBezTo>
                    <a:pt x="1731" y="3343"/>
                    <a:pt x="1679" y="3343"/>
                    <a:pt x="1626" y="3343"/>
                  </a:cubicBezTo>
                  <a:cubicBezTo>
                    <a:pt x="1059" y="3369"/>
                    <a:pt x="718" y="3500"/>
                    <a:pt x="526" y="3692"/>
                  </a:cubicBezTo>
                  <a:lnTo>
                    <a:pt x="308" y="3640"/>
                  </a:lnTo>
                  <a:lnTo>
                    <a:pt x="308" y="3640"/>
                  </a:lnTo>
                  <a:cubicBezTo>
                    <a:pt x="1" y="4442"/>
                    <a:pt x="670" y="7006"/>
                    <a:pt x="1385" y="7006"/>
                  </a:cubicBezTo>
                  <a:cubicBezTo>
                    <a:pt x="1401" y="7006"/>
                    <a:pt x="1418" y="7004"/>
                    <a:pt x="1434" y="7002"/>
                  </a:cubicBezTo>
                  <a:cubicBezTo>
                    <a:pt x="1530" y="7045"/>
                    <a:pt x="1705" y="7080"/>
                    <a:pt x="1941" y="7098"/>
                  </a:cubicBezTo>
                  <a:cubicBezTo>
                    <a:pt x="2969" y="7691"/>
                    <a:pt x="4464" y="7938"/>
                    <a:pt x="6177" y="7938"/>
                  </a:cubicBezTo>
                  <a:cubicBezTo>
                    <a:pt x="11343" y="7938"/>
                    <a:pt x="18493" y="5690"/>
                    <a:pt x="20801" y="3919"/>
                  </a:cubicBezTo>
                  <a:cubicBezTo>
                    <a:pt x="18615" y="1264"/>
                    <a:pt x="14927" y="0"/>
                    <a:pt x="11211" y="0"/>
                  </a:cubicBezTo>
                  <a:close/>
                </a:path>
              </a:pathLst>
            </a:custGeom>
            <a:solidFill>
              <a:srgbClr val="D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0"/>
            <p:cNvSpPr/>
            <p:nvPr/>
          </p:nvSpPr>
          <p:spPr>
            <a:xfrm>
              <a:off x="11035025" y="5558275"/>
              <a:ext cx="540075" cy="314375"/>
            </a:xfrm>
            <a:custGeom>
              <a:avLst/>
              <a:gdLst/>
              <a:ahLst/>
              <a:cxnLst/>
              <a:rect l="l" t="t" r="r" b="b"/>
              <a:pathLst>
                <a:path w="21603" h="12575" extrusionOk="0">
                  <a:moveTo>
                    <a:pt x="2262" y="1"/>
                  </a:moveTo>
                  <a:lnTo>
                    <a:pt x="0" y="6890"/>
                  </a:lnTo>
                  <a:lnTo>
                    <a:pt x="20642" y="12574"/>
                  </a:lnTo>
                  <a:lnTo>
                    <a:pt x="21602" y="6261"/>
                  </a:lnTo>
                  <a:lnTo>
                    <a:pt x="2262"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0"/>
            <p:cNvSpPr/>
            <p:nvPr/>
          </p:nvSpPr>
          <p:spPr>
            <a:xfrm>
              <a:off x="10392375" y="5631850"/>
              <a:ext cx="1186200" cy="2040175"/>
            </a:xfrm>
            <a:custGeom>
              <a:avLst/>
              <a:gdLst/>
              <a:ahLst/>
              <a:cxnLst/>
              <a:rect l="l" t="t" r="r" b="b"/>
              <a:pathLst>
                <a:path w="47448" h="81607" extrusionOk="0">
                  <a:moveTo>
                    <a:pt x="26187" y="0"/>
                  </a:moveTo>
                  <a:lnTo>
                    <a:pt x="1" y="74822"/>
                  </a:lnTo>
                  <a:lnTo>
                    <a:pt x="32823" y="81606"/>
                  </a:lnTo>
                  <a:lnTo>
                    <a:pt x="47448" y="6436"/>
                  </a:lnTo>
                  <a:lnTo>
                    <a:pt x="26187" y="0"/>
                  </a:ln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0"/>
            <p:cNvSpPr/>
            <p:nvPr/>
          </p:nvSpPr>
          <p:spPr>
            <a:xfrm>
              <a:off x="11427725" y="5805775"/>
              <a:ext cx="91700" cy="83725"/>
            </a:xfrm>
            <a:custGeom>
              <a:avLst/>
              <a:gdLst/>
              <a:ahLst/>
              <a:cxnLst/>
              <a:rect l="l" t="t" r="r" b="b"/>
              <a:pathLst>
                <a:path w="3668" h="3349" extrusionOk="0">
                  <a:moveTo>
                    <a:pt x="1834" y="0"/>
                  </a:moveTo>
                  <a:cubicBezTo>
                    <a:pt x="1406" y="0"/>
                    <a:pt x="978" y="164"/>
                    <a:pt x="655" y="492"/>
                  </a:cubicBezTo>
                  <a:cubicBezTo>
                    <a:pt x="0" y="1146"/>
                    <a:pt x="0" y="2203"/>
                    <a:pt x="655" y="2858"/>
                  </a:cubicBezTo>
                  <a:cubicBezTo>
                    <a:pt x="978" y="3185"/>
                    <a:pt x="1406" y="3349"/>
                    <a:pt x="1834" y="3349"/>
                  </a:cubicBezTo>
                  <a:cubicBezTo>
                    <a:pt x="2262" y="3349"/>
                    <a:pt x="2690" y="3185"/>
                    <a:pt x="3013" y="2858"/>
                  </a:cubicBezTo>
                  <a:cubicBezTo>
                    <a:pt x="3668" y="2203"/>
                    <a:pt x="3668" y="1146"/>
                    <a:pt x="3013" y="492"/>
                  </a:cubicBezTo>
                  <a:cubicBezTo>
                    <a:pt x="2690" y="164"/>
                    <a:pt x="2262" y="0"/>
                    <a:pt x="1834"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0"/>
            <p:cNvSpPr/>
            <p:nvPr/>
          </p:nvSpPr>
          <p:spPr>
            <a:xfrm>
              <a:off x="11228850" y="4265425"/>
              <a:ext cx="866425" cy="1283050"/>
            </a:xfrm>
            <a:custGeom>
              <a:avLst/>
              <a:gdLst/>
              <a:ahLst/>
              <a:cxnLst/>
              <a:rect l="l" t="t" r="r" b="b"/>
              <a:pathLst>
                <a:path w="34657" h="51322" extrusionOk="0">
                  <a:moveTo>
                    <a:pt x="10635" y="1"/>
                  </a:moveTo>
                  <a:cubicBezTo>
                    <a:pt x="9157" y="1"/>
                    <a:pt x="7832" y="1065"/>
                    <a:pt x="7562" y="2591"/>
                  </a:cubicBezTo>
                  <a:lnTo>
                    <a:pt x="298" y="44014"/>
                  </a:lnTo>
                  <a:cubicBezTo>
                    <a:pt x="1" y="45699"/>
                    <a:pt x="1119" y="47314"/>
                    <a:pt x="2804" y="47637"/>
                  </a:cubicBezTo>
                  <a:lnTo>
                    <a:pt x="22118" y="51270"/>
                  </a:lnTo>
                  <a:cubicBezTo>
                    <a:pt x="22309" y="51305"/>
                    <a:pt x="22499" y="51321"/>
                    <a:pt x="22687" y="51321"/>
                  </a:cubicBezTo>
                  <a:cubicBezTo>
                    <a:pt x="24141" y="51321"/>
                    <a:pt x="25450" y="50311"/>
                    <a:pt x="25759" y="48842"/>
                  </a:cubicBezTo>
                  <a:lnTo>
                    <a:pt x="34307" y="8808"/>
                  </a:lnTo>
                  <a:cubicBezTo>
                    <a:pt x="34656" y="7149"/>
                    <a:pt x="33635" y="5507"/>
                    <a:pt x="31985" y="5106"/>
                  </a:cubicBezTo>
                  <a:lnTo>
                    <a:pt x="11387" y="94"/>
                  </a:lnTo>
                  <a:cubicBezTo>
                    <a:pt x="11135" y="31"/>
                    <a:pt x="10883" y="1"/>
                    <a:pt x="10635" y="1"/>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0"/>
            <p:cNvSpPr/>
            <p:nvPr/>
          </p:nvSpPr>
          <p:spPr>
            <a:xfrm>
              <a:off x="11636175" y="4345775"/>
              <a:ext cx="290575" cy="91825"/>
            </a:xfrm>
            <a:custGeom>
              <a:avLst/>
              <a:gdLst/>
              <a:ahLst/>
              <a:cxnLst/>
              <a:rect l="l" t="t" r="r" b="b"/>
              <a:pathLst>
                <a:path w="11623" h="3673" extrusionOk="0">
                  <a:moveTo>
                    <a:pt x="675" y="0"/>
                  </a:moveTo>
                  <a:cubicBezTo>
                    <a:pt x="401" y="0"/>
                    <a:pt x="155" y="187"/>
                    <a:pt x="80" y="460"/>
                  </a:cubicBezTo>
                  <a:cubicBezTo>
                    <a:pt x="1" y="791"/>
                    <a:pt x="202" y="1114"/>
                    <a:pt x="534" y="1193"/>
                  </a:cubicBezTo>
                  <a:lnTo>
                    <a:pt x="10767" y="3655"/>
                  </a:lnTo>
                  <a:cubicBezTo>
                    <a:pt x="10814" y="3667"/>
                    <a:pt x="10862" y="3672"/>
                    <a:pt x="10908" y="3672"/>
                  </a:cubicBezTo>
                  <a:cubicBezTo>
                    <a:pt x="11180" y="3672"/>
                    <a:pt x="11425" y="3486"/>
                    <a:pt x="11492" y="3210"/>
                  </a:cubicBezTo>
                  <a:lnTo>
                    <a:pt x="11535" y="3044"/>
                  </a:lnTo>
                  <a:cubicBezTo>
                    <a:pt x="11623" y="2712"/>
                    <a:pt x="11413" y="2381"/>
                    <a:pt x="11081" y="2311"/>
                  </a:cubicBezTo>
                  <a:lnTo>
                    <a:pt x="804" y="14"/>
                  </a:lnTo>
                  <a:cubicBezTo>
                    <a:pt x="761" y="5"/>
                    <a:pt x="718" y="0"/>
                    <a:pt x="6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0"/>
            <p:cNvSpPr/>
            <p:nvPr/>
          </p:nvSpPr>
          <p:spPr>
            <a:xfrm>
              <a:off x="11892675" y="4408775"/>
              <a:ext cx="20775" cy="20525"/>
            </a:xfrm>
            <a:custGeom>
              <a:avLst/>
              <a:gdLst/>
              <a:ahLst/>
              <a:cxnLst/>
              <a:rect l="l" t="t" r="r" b="b"/>
              <a:pathLst>
                <a:path w="831" h="821" extrusionOk="0">
                  <a:moveTo>
                    <a:pt x="411" y="0"/>
                  </a:moveTo>
                  <a:cubicBezTo>
                    <a:pt x="184" y="0"/>
                    <a:pt x="1" y="184"/>
                    <a:pt x="1" y="411"/>
                  </a:cubicBezTo>
                  <a:cubicBezTo>
                    <a:pt x="1" y="638"/>
                    <a:pt x="184" y="821"/>
                    <a:pt x="411" y="821"/>
                  </a:cubicBezTo>
                  <a:cubicBezTo>
                    <a:pt x="638" y="821"/>
                    <a:pt x="830" y="638"/>
                    <a:pt x="830" y="411"/>
                  </a:cubicBezTo>
                  <a:cubicBezTo>
                    <a:pt x="830" y="184"/>
                    <a:pt x="638" y="0"/>
                    <a:pt x="411" y="0"/>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0"/>
            <p:cNvSpPr/>
            <p:nvPr/>
          </p:nvSpPr>
          <p:spPr>
            <a:xfrm>
              <a:off x="11292375" y="4391750"/>
              <a:ext cx="723000" cy="1053700"/>
            </a:xfrm>
            <a:custGeom>
              <a:avLst/>
              <a:gdLst/>
              <a:ahLst/>
              <a:cxnLst/>
              <a:rect l="l" t="t" r="r" b="b"/>
              <a:pathLst>
                <a:path w="28920" h="42148" extrusionOk="0">
                  <a:moveTo>
                    <a:pt x="7161" y="0"/>
                  </a:moveTo>
                  <a:lnTo>
                    <a:pt x="1" y="38245"/>
                  </a:lnTo>
                  <a:lnTo>
                    <a:pt x="21498" y="42148"/>
                  </a:lnTo>
                  <a:lnTo>
                    <a:pt x="28920" y="4837"/>
                  </a:lnTo>
                  <a:lnTo>
                    <a:pt x="7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0"/>
            <p:cNvSpPr/>
            <p:nvPr/>
          </p:nvSpPr>
          <p:spPr>
            <a:xfrm>
              <a:off x="11292375" y="4887925"/>
              <a:ext cx="627400" cy="557525"/>
            </a:xfrm>
            <a:custGeom>
              <a:avLst/>
              <a:gdLst/>
              <a:ahLst/>
              <a:cxnLst/>
              <a:rect l="l" t="t" r="r" b="b"/>
              <a:pathLst>
                <a:path w="25096" h="22301" extrusionOk="0">
                  <a:moveTo>
                    <a:pt x="3441" y="0"/>
                  </a:moveTo>
                  <a:lnTo>
                    <a:pt x="1" y="18398"/>
                  </a:lnTo>
                  <a:lnTo>
                    <a:pt x="21498" y="22301"/>
                  </a:lnTo>
                  <a:lnTo>
                    <a:pt x="25095" y="4226"/>
                  </a:lnTo>
                  <a:lnTo>
                    <a:pt x="344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0"/>
            <p:cNvSpPr/>
            <p:nvPr/>
          </p:nvSpPr>
          <p:spPr>
            <a:xfrm>
              <a:off x="11517000" y="4497400"/>
              <a:ext cx="392950" cy="392950"/>
            </a:xfrm>
            <a:custGeom>
              <a:avLst/>
              <a:gdLst/>
              <a:ahLst/>
              <a:cxnLst/>
              <a:rect l="l" t="t" r="r" b="b"/>
              <a:pathLst>
                <a:path w="15718" h="15718" fill="none" extrusionOk="0">
                  <a:moveTo>
                    <a:pt x="12923" y="2794"/>
                  </a:moveTo>
                  <a:cubicBezTo>
                    <a:pt x="15717" y="5588"/>
                    <a:pt x="15717" y="10129"/>
                    <a:pt x="12923" y="12923"/>
                  </a:cubicBezTo>
                  <a:cubicBezTo>
                    <a:pt x="10120" y="15717"/>
                    <a:pt x="5589" y="15717"/>
                    <a:pt x="2795" y="12923"/>
                  </a:cubicBezTo>
                  <a:cubicBezTo>
                    <a:pt x="1" y="10129"/>
                    <a:pt x="1" y="5588"/>
                    <a:pt x="2795" y="2794"/>
                  </a:cubicBezTo>
                  <a:cubicBezTo>
                    <a:pt x="5589" y="0"/>
                    <a:pt x="10120" y="0"/>
                    <a:pt x="12923" y="2794"/>
                  </a:cubicBezTo>
                  <a:close/>
                </a:path>
              </a:pathLst>
            </a:custGeom>
            <a:noFill/>
            <a:ln w="8075"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0"/>
            <p:cNvSpPr/>
            <p:nvPr/>
          </p:nvSpPr>
          <p:spPr>
            <a:xfrm>
              <a:off x="11537750" y="4659800"/>
              <a:ext cx="351450" cy="68125"/>
            </a:xfrm>
            <a:custGeom>
              <a:avLst/>
              <a:gdLst/>
              <a:ahLst/>
              <a:cxnLst/>
              <a:rect l="l" t="t" r="r" b="b"/>
              <a:pathLst>
                <a:path w="14058" h="2725" fill="none" extrusionOk="0">
                  <a:moveTo>
                    <a:pt x="0" y="1"/>
                  </a:moveTo>
                  <a:lnTo>
                    <a:pt x="14058" y="2725"/>
                  </a:lnTo>
                </a:path>
              </a:pathLst>
            </a:custGeom>
            <a:noFill/>
            <a:ln w="830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0"/>
            <p:cNvSpPr/>
            <p:nvPr/>
          </p:nvSpPr>
          <p:spPr>
            <a:xfrm>
              <a:off x="11594925" y="4559825"/>
              <a:ext cx="277700" cy="65725"/>
            </a:xfrm>
            <a:custGeom>
              <a:avLst/>
              <a:gdLst/>
              <a:ahLst/>
              <a:cxnLst/>
              <a:rect l="l" t="t" r="r" b="b"/>
              <a:pathLst>
                <a:path w="11108" h="2629" fill="none" extrusionOk="0">
                  <a:moveTo>
                    <a:pt x="1" y="0"/>
                  </a:moveTo>
                  <a:cubicBezTo>
                    <a:pt x="1066" y="699"/>
                    <a:pt x="2978" y="1764"/>
                    <a:pt x="5589" y="2218"/>
                  </a:cubicBezTo>
                  <a:cubicBezTo>
                    <a:pt x="7938" y="2629"/>
                    <a:pt x="9894" y="2393"/>
                    <a:pt x="11107" y="2148"/>
                  </a:cubicBezTo>
                </a:path>
              </a:pathLst>
            </a:custGeom>
            <a:noFill/>
            <a:ln w="830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0"/>
            <p:cNvSpPr/>
            <p:nvPr/>
          </p:nvSpPr>
          <p:spPr>
            <a:xfrm>
              <a:off x="11553450" y="4761750"/>
              <a:ext cx="277475" cy="65950"/>
            </a:xfrm>
            <a:custGeom>
              <a:avLst/>
              <a:gdLst/>
              <a:ahLst/>
              <a:cxnLst/>
              <a:rect l="l" t="t" r="r" b="b"/>
              <a:pathLst>
                <a:path w="11099" h="2638" fill="none" extrusionOk="0">
                  <a:moveTo>
                    <a:pt x="1" y="480"/>
                  </a:moveTo>
                  <a:cubicBezTo>
                    <a:pt x="1293" y="245"/>
                    <a:pt x="3476" y="0"/>
                    <a:pt x="6078" y="559"/>
                  </a:cubicBezTo>
                  <a:cubicBezTo>
                    <a:pt x="8348" y="1057"/>
                    <a:pt x="10051" y="1965"/>
                    <a:pt x="11099" y="2637"/>
                  </a:cubicBezTo>
                </a:path>
              </a:pathLst>
            </a:custGeom>
            <a:noFill/>
            <a:ln w="830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0"/>
            <p:cNvSpPr/>
            <p:nvPr/>
          </p:nvSpPr>
          <p:spPr>
            <a:xfrm>
              <a:off x="11598200" y="4518125"/>
              <a:ext cx="149350" cy="351475"/>
            </a:xfrm>
            <a:custGeom>
              <a:avLst/>
              <a:gdLst/>
              <a:ahLst/>
              <a:cxnLst/>
              <a:rect l="l" t="t" r="r" b="b"/>
              <a:pathLst>
                <a:path w="5974" h="14059" fill="none" extrusionOk="0">
                  <a:moveTo>
                    <a:pt x="3249" y="14059"/>
                  </a:moveTo>
                  <a:cubicBezTo>
                    <a:pt x="3013" y="13805"/>
                    <a:pt x="1" y="10592"/>
                    <a:pt x="970" y="6122"/>
                  </a:cubicBezTo>
                  <a:cubicBezTo>
                    <a:pt x="1887" y="1896"/>
                    <a:pt x="5589" y="175"/>
                    <a:pt x="5973" y="1"/>
                  </a:cubicBezTo>
                  <a:cubicBezTo>
                    <a:pt x="5065" y="4690"/>
                    <a:pt x="4157" y="9370"/>
                    <a:pt x="3249" y="14059"/>
                  </a:cubicBezTo>
                  <a:close/>
                </a:path>
              </a:pathLst>
            </a:custGeom>
            <a:noFill/>
            <a:ln w="830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0"/>
            <p:cNvSpPr/>
            <p:nvPr/>
          </p:nvSpPr>
          <p:spPr>
            <a:xfrm>
              <a:off x="11679400" y="4518125"/>
              <a:ext cx="143000" cy="351475"/>
            </a:xfrm>
            <a:custGeom>
              <a:avLst/>
              <a:gdLst/>
              <a:ahLst/>
              <a:cxnLst/>
              <a:rect l="l" t="t" r="r" b="b"/>
              <a:pathLst>
                <a:path w="5720" h="14059" fill="none" extrusionOk="0">
                  <a:moveTo>
                    <a:pt x="2725" y="1"/>
                  </a:moveTo>
                  <a:cubicBezTo>
                    <a:pt x="3022" y="333"/>
                    <a:pt x="5720" y="3406"/>
                    <a:pt x="4882" y="7711"/>
                  </a:cubicBezTo>
                  <a:cubicBezTo>
                    <a:pt x="4052" y="12015"/>
                    <a:pt x="402" y="13867"/>
                    <a:pt x="1" y="14059"/>
                  </a:cubicBezTo>
                </a:path>
              </a:pathLst>
            </a:custGeom>
            <a:noFill/>
            <a:ln w="830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40"/>
            <p:cNvSpPr/>
            <p:nvPr/>
          </p:nvSpPr>
          <p:spPr>
            <a:xfrm>
              <a:off x="11442350" y="4949250"/>
              <a:ext cx="405375" cy="77525"/>
            </a:xfrm>
            <a:custGeom>
              <a:avLst/>
              <a:gdLst/>
              <a:ahLst/>
              <a:cxnLst/>
              <a:rect l="l" t="t" r="r" b="b"/>
              <a:pathLst>
                <a:path w="16215" h="3101" fill="none" extrusionOk="0">
                  <a:moveTo>
                    <a:pt x="0" y="1"/>
                  </a:moveTo>
                  <a:lnTo>
                    <a:pt x="16215" y="3100"/>
                  </a:lnTo>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0"/>
            <p:cNvSpPr/>
            <p:nvPr/>
          </p:nvSpPr>
          <p:spPr>
            <a:xfrm>
              <a:off x="11417025" y="5063425"/>
              <a:ext cx="405375" cy="77525"/>
            </a:xfrm>
            <a:custGeom>
              <a:avLst/>
              <a:gdLst/>
              <a:ahLst/>
              <a:cxnLst/>
              <a:rect l="l" t="t" r="r" b="b"/>
              <a:pathLst>
                <a:path w="16215" h="3101" fill="none" extrusionOk="0">
                  <a:moveTo>
                    <a:pt x="1" y="0"/>
                  </a:moveTo>
                  <a:lnTo>
                    <a:pt x="16215" y="3100"/>
                  </a:lnTo>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0"/>
            <p:cNvSpPr/>
            <p:nvPr/>
          </p:nvSpPr>
          <p:spPr>
            <a:xfrm>
              <a:off x="11430125" y="5004925"/>
              <a:ext cx="305200" cy="58525"/>
            </a:xfrm>
            <a:custGeom>
              <a:avLst/>
              <a:gdLst/>
              <a:ahLst/>
              <a:cxnLst/>
              <a:rect l="l" t="t" r="r" b="b"/>
              <a:pathLst>
                <a:path w="12208" h="2341" fill="none" extrusionOk="0">
                  <a:moveTo>
                    <a:pt x="0" y="0"/>
                  </a:moveTo>
                  <a:lnTo>
                    <a:pt x="12207" y="2340"/>
                  </a:lnTo>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0"/>
            <p:cNvSpPr/>
            <p:nvPr/>
          </p:nvSpPr>
          <p:spPr>
            <a:xfrm>
              <a:off x="11402625" y="5172350"/>
              <a:ext cx="405375" cy="77725"/>
            </a:xfrm>
            <a:custGeom>
              <a:avLst/>
              <a:gdLst/>
              <a:ahLst/>
              <a:cxnLst/>
              <a:rect l="l" t="t" r="r" b="b"/>
              <a:pathLst>
                <a:path w="16215" h="3109" fill="none" extrusionOk="0">
                  <a:moveTo>
                    <a:pt x="0" y="0"/>
                  </a:moveTo>
                  <a:lnTo>
                    <a:pt x="16215" y="3109"/>
                  </a:lnTo>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0"/>
            <p:cNvSpPr/>
            <p:nvPr/>
          </p:nvSpPr>
          <p:spPr>
            <a:xfrm>
              <a:off x="11387775" y="5225400"/>
              <a:ext cx="405375" cy="77500"/>
            </a:xfrm>
            <a:custGeom>
              <a:avLst/>
              <a:gdLst/>
              <a:ahLst/>
              <a:cxnLst/>
              <a:rect l="l" t="t" r="r" b="b"/>
              <a:pathLst>
                <a:path w="16215" h="3100" fill="none" extrusionOk="0">
                  <a:moveTo>
                    <a:pt x="0" y="0"/>
                  </a:moveTo>
                  <a:lnTo>
                    <a:pt x="16215" y="3100"/>
                  </a:lnTo>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0"/>
            <p:cNvSpPr/>
            <p:nvPr/>
          </p:nvSpPr>
          <p:spPr>
            <a:xfrm>
              <a:off x="11415500" y="5114075"/>
              <a:ext cx="305400" cy="58300"/>
            </a:xfrm>
            <a:custGeom>
              <a:avLst/>
              <a:gdLst/>
              <a:ahLst/>
              <a:cxnLst/>
              <a:rect l="l" t="t" r="r" b="b"/>
              <a:pathLst>
                <a:path w="12216" h="2332" fill="none" extrusionOk="0">
                  <a:moveTo>
                    <a:pt x="0" y="0"/>
                  </a:moveTo>
                  <a:lnTo>
                    <a:pt x="12216" y="2331"/>
                  </a:lnTo>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0"/>
            <p:cNvSpPr/>
            <p:nvPr/>
          </p:nvSpPr>
          <p:spPr>
            <a:xfrm>
              <a:off x="11381875" y="5289350"/>
              <a:ext cx="305200" cy="58300"/>
            </a:xfrm>
            <a:custGeom>
              <a:avLst/>
              <a:gdLst/>
              <a:ahLst/>
              <a:cxnLst/>
              <a:rect l="l" t="t" r="r" b="b"/>
              <a:pathLst>
                <a:path w="12208" h="2332" fill="none" extrusionOk="0">
                  <a:moveTo>
                    <a:pt x="1" y="1"/>
                  </a:moveTo>
                  <a:lnTo>
                    <a:pt x="12207" y="2332"/>
                  </a:lnTo>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0"/>
            <p:cNvSpPr/>
            <p:nvPr/>
          </p:nvSpPr>
          <p:spPr>
            <a:xfrm>
              <a:off x="11771750" y="4820250"/>
              <a:ext cx="376350" cy="684750"/>
            </a:xfrm>
            <a:custGeom>
              <a:avLst/>
              <a:gdLst/>
              <a:ahLst/>
              <a:cxnLst/>
              <a:rect l="l" t="t" r="r" b="b"/>
              <a:pathLst>
                <a:path w="15054" h="27390" extrusionOk="0">
                  <a:moveTo>
                    <a:pt x="11876" y="0"/>
                  </a:moveTo>
                  <a:cubicBezTo>
                    <a:pt x="8175" y="0"/>
                    <a:pt x="2865" y="4730"/>
                    <a:pt x="7405" y="7195"/>
                  </a:cubicBezTo>
                  <a:cubicBezTo>
                    <a:pt x="5711" y="8435"/>
                    <a:pt x="3982" y="9439"/>
                    <a:pt x="3676" y="11517"/>
                  </a:cubicBezTo>
                  <a:cubicBezTo>
                    <a:pt x="3453" y="12478"/>
                    <a:pt x="3834" y="14610"/>
                    <a:pt x="4888" y="14610"/>
                  </a:cubicBezTo>
                  <a:cubicBezTo>
                    <a:pt x="4945" y="14610"/>
                    <a:pt x="5004" y="14604"/>
                    <a:pt x="5065" y="14591"/>
                  </a:cubicBezTo>
                  <a:lnTo>
                    <a:pt x="5065" y="14591"/>
                  </a:lnTo>
                  <a:cubicBezTo>
                    <a:pt x="2995" y="15298"/>
                    <a:pt x="812" y="20231"/>
                    <a:pt x="3877" y="20834"/>
                  </a:cubicBezTo>
                  <a:cubicBezTo>
                    <a:pt x="1782" y="21611"/>
                    <a:pt x="0" y="24300"/>
                    <a:pt x="1406" y="26344"/>
                  </a:cubicBezTo>
                  <a:cubicBezTo>
                    <a:pt x="2479" y="27311"/>
                    <a:pt x="4098" y="27384"/>
                    <a:pt x="5562" y="27384"/>
                  </a:cubicBezTo>
                  <a:cubicBezTo>
                    <a:pt x="5820" y="27384"/>
                    <a:pt x="6072" y="27381"/>
                    <a:pt x="6316" y="27381"/>
                  </a:cubicBezTo>
                  <a:cubicBezTo>
                    <a:pt x="6413" y="27381"/>
                    <a:pt x="6508" y="27382"/>
                    <a:pt x="6601" y="27383"/>
                  </a:cubicBezTo>
                  <a:cubicBezTo>
                    <a:pt x="6673" y="27387"/>
                    <a:pt x="6744" y="27390"/>
                    <a:pt x="6814" y="27390"/>
                  </a:cubicBezTo>
                  <a:cubicBezTo>
                    <a:pt x="10184" y="27390"/>
                    <a:pt x="11665" y="22148"/>
                    <a:pt x="8287" y="20659"/>
                  </a:cubicBezTo>
                  <a:cubicBezTo>
                    <a:pt x="10382" y="19812"/>
                    <a:pt x="13028" y="15281"/>
                    <a:pt x="9806" y="14163"/>
                  </a:cubicBezTo>
                  <a:cubicBezTo>
                    <a:pt x="12626" y="13063"/>
                    <a:pt x="14556" y="8444"/>
                    <a:pt x="11639" y="6671"/>
                  </a:cubicBezTo>
                  <a:cubicBezTo>
                    <a:pt x="13394" y="5667"/>
                    <a:pt x="15053" y="3021"/>
                    <a:pt x="14198" y="1031"/>
                  </a:cubicBezTo>
                  <a:cubicBezTo>
                    <a:pt x="13653" y="305"/>
                    <a:pt x="12817" y="0"/>
                    <a:pt x="11876" y="0"/>
                  </a:cubicBezTo>
                  <a:close/>
                </a:path>
              </a:pathLst>
            </a:custGeom>
            <a:solidFill>
              <a:srgbClr val="D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0"/>
            <p:cNvSpPr/>
            <p:nvPr/>
          </p:nvSpPr>
          <p:spPr>
            <a:xfrm>
              <a:off x="11940050" y="4985050"/>
              <a:ext cx="122475" cy="17050"/>
            </a:xfrm>
            <a:custGeom>
              <a:avLst/>
              <a:gdLst/>
              <a:ahLst/>
              <a:cxnLst/>
              <a:rect l="l" t="t" r="r" b="b"/>
              <a:pathLst>
                <a:path w="4899" h="682" fill="none" extrusionOk="0">
                  <a:moveTo>
                    <a:pt x="0" y="682"/>
                  </a:moveTo>
                  <a:cubicBezTo>
                    <a:pt x="1284" y="332"/>
                    <a:pt x="3074" y="88"/>
                    <a:pt x="4899" y="1"/>
                  </a:cubicBezTo>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0"/>
            <p:cNvSpPr/>
            <p:nvPr/>
          </p:nvSpPr>
          <p:spPr>
            <a:xfrm>
              <a:off x="11896175" y="5172775"/>
              <a:ext cx="124450" cy="18600"/>
            </a:xfrm>
            <a:custGeom>
              <a:avLst/>
              <a:gdLst/>
              <a:ahLst/>
              <a:cxnLst/>
              <a:rect l="l" t="t" r="r" b="b"/>
              <a:pathLst>
                <a:path w="4978" h="744" fill="none" extrusionOk="0">
                  <a:moveTo>
                    <a:pt x="0" y="743"/>
                  </a:moveTo>
                  <a:cubicBezTo>
                    <a:pt x="1520" y="376"/>
                    <a:pt x="3432" y="1"/>
                    <a:pt x="4977" y="1"/>
                  </a:cubicBezTo>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0"/>
            <p:cNvSpPr/>
            <p:nvPr/>
          </p:nvSpPr>
          <p:spPr>
            <a:xfrm>
              <a:off x="11864725" y="5335625"/>
              <a:ext cx="122500" cy="12025"/>
            </a:xfrm>
            <a:custGeom>
              <a:avLst/>
              <a:gdLst/>
              <a:ahLst/>
              <a:cxnLst/>
              <a:rect l="l" t="t" r="r" b="b"/>
              <a:pathLst>
                <a:path w="4900" h="481" fill="none" extrusionOk="0">
                  <a:moveTo>
                    <a:pt x="1" y="359"/>
                  </a:moveTo>
                  <a:cubicBezTo>
                    <a:pt x="1634" y="481"/>
                    <a:pt x="3275" y="210"/>
                    <a:pt x="4899" y="1"/>
                  </a:cubicBezTo>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0"/>
            <p:cNvSpPr/>
            <p:nvPr/>
          </p:nvSpPr>
          <p:spPr>
            <a:xfrm>
              <a:off x="11927825" y="4856050"/>
              <a:ext cx="105450" cy="124450"/>
            </a:xfrm>
            <a:custGeom>
              <a:avLst/>
              <a:gdLst/>
              <a:ahLst/>
              <a:cxnLst/>
              <a:rect l="l" t="t" r="r" b="b"/>
              <a:pathLst>
                <a:path w="4218" h="4978" fill="none" extrusionOk="0">
                  <a:moveTo>
                    <a:pt x="2253" y="681"/>
                  </a:moveTo>
                  <a:cubicBezTo>
                    <a:pt x="0" y="1458"/>
                    <a:pt x="166" y="4977"/>
                    <a:pt x="2847" y="4680"/>
                  </a:cubicBezTo>
                  <a:cubicBezTo>
                    <a:pt x="3641" y="3799"/>
                    <a:pt x="4218" y="0"/>
                    <a:pt x="2253" y="681"/>
                  </a:cubicBezTo>
                  <a:close/>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40"/>
            <p:cNvSpPr/>
            <p:nvPr/>
          </p:nvSpPr>
          <p:spPr>
            <a:xfrm>
              <a:off x="11895525" y="5016050"/>
              <a:ext cx="117450" cy="161350"/>
            </a:xfrm>
            <a:custGeom>
              <a:avLst/>
              <a:gdLst/>
              <a:ahLst/>
              <a:cxnLst/>
              <a:rect l="l" t="t" r="r" b="b"/>
              <a:pathLst>
                <a:path w="4698" h="6454" fill="none" extrusionOk="0">
                  <a:moveTo>
                    <a:pt x="2323" y="1450"/>
                  </a:moveTo>
                  <a:cubicBezTo>
                    <a:pt x="0" y="2742"/>
                    <a:pt x="690" y="6453"/>
                    <a:pt x="3545" y="5554"/>
                  </a:cubicBezTo>
                  <a:cubicBezTo>
                    <a:pt x="4331" y="4401"/>
                    <a:pt x="4698" y="1"/>
                    <a:pt x="2323" y="1450"/>
                  </a:cubicBezTo>
                  <a:close/>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40"/>
            <p:cNvSpPr/>
            <p:nvPr/>
          </p:nvSpPr>
          <p:spPr>
            <a:xfrm>
              <a:off x="11844650" y="5198750"/>
              <a:ext cx="118550" cy="148250"/>
            </a:xfrm>
            <a:custGeom>
              <a:avLst/>
              <a:gdLst/>
              <a:ahLst/>
              <a:cxnLst/>
              <a:rect l="l" t="t" r="r" b="b"/>
              <a:pathLst>
                <a:path w="4742" h="5930" fill="none" extrusionOk="0">
                  <a:moveTo>
                    <a:pt x="3939" y="4594"/>
                  </a:moveTo>
                  <a:cubicBezTo>
                    <a:pt x="1" y="5930"/>
                    <a:pt x="1013" y="1"/>
                    <a:pt x="4349" y="472"/>
                  </a:cubicBezTo>
                  <a:cubicBezTo>
                    <a:pt x="4742" y="1887"/>
                    <a:pt x="4323" y="3249"/>
                    <a:pt x="3939" y="4594"/>
                  </a:cubicBezTo>
                  <a:close/>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40"/>
            <p:cNvSpPr/>
            <p:nvPr/>
          </p:nvSpPr>
          <p:spPr>
            <a:xfrm>
              <a:off x="11817575" y="5365975"/>
              <a:ext cx="116175" cy="151525"/>
            </a:xfrm>
            <a:custGeom>
              <a:avLst/>
              <a:gdLst/>
              <a:ahLst/>
              <a:cxnLst/>
              <a:rect l="l" t="t" r="r" b="b"/>
              <a:pathLst>
                <a:path w="4647" h="6061" fill="none" extrusionOk="0">
                  <a:moveTo>
                    <a:pt x="4236" y="4689"/>
                  </a:moveTo>
                  <a:cubicBezTo>
                    <a:pt x="1" y="6060"/>
                    <a:pt x="429" y="0"/>
                    <a:pt x="4210" y="559"/>
                  </a:cubicBezTo>
                  <a:cubicBezTo>
                    <a:pt x="4646" y="1913"/>
                    <a:pt x="4637" y="3336"/>
                    <a:pt x="4236" y="4689"/>
                  </a:cubicBezTo>
                  <a:close/>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315"/>
        <p:cNvGrpSpPr/>
        <p:nvPr/>
      </p:nvGrpSpPr>
      <p:grpSpPr>
        <a:xfrm>
          <a:off x="0" y="0"/>
          <a:ext cx="0" cy="0"/>
          <a:chOff x="0" y="0"/>
          <a:chExt cx="0" cy="0"/>
        </a:xfrm>
      </p:grpSpPr>
      <p:grpSp>
        <p:nvGrpSpPr>
          <p:cNvPr id="316" name="Google Shape;316;p41"/>
          <p:cNvGrpSpPr/>
          <p:nvPr/>
        </p:nvGrpSpPr>
        <p:grpSpPr>
          <a:xfrm>
            <a:off x="2241910" y="4495320"/>
            <a:ext cx="4964979" cy="682849"/>
            <a:chOff x="-1056650" y="5071800"/>
            <a:chExt cx="2946925" cy="405300"/>
          </a:xfrm>
        </p:grpSpPr>
        <p:sp>
          <p:nvSpPr>
            <p:cNvPr id="317" name="Google Shape;317;p41"/>
            <p:cNvSpPr/>
            <p:nvPr/>
          </p:nvSpPr>
          <p:spPr>
            <a:xfrm>
              <a:off x="-305950" y="5071800"/>
              <a:ext cx="1323725" cy="405300"/>
            </a:xfrm>
            <a:custGeom>
              <a:avLst/>
              <a:gdLst/>
              <a:ahLst/>
              <a:cxnLst/>
              <a:rect l="l" t="t" r="r" b="b"/>
              <a:pathLst>
                <a:path w="52949" h="16212" extrusionOk="0">
                  <a:moveTo>
                    <a:pt x="28923" y="1"/>
                  </a:moveTo>
                  <a:cubicBezTo>
                    <a:pt x="27727" y="1"/>
                    <a:pt x="26518" y="19"/>
                    <a:pt x="25296" y="58"/>
                  </a:cubicBezTo>
                  <a:cubicBezTo>
                    <a:pt x="18598" y="259"/>
                    <a:pt x="12364" y="1036"/>
                    <a:pt x="6636" y="2171"/>
                  </a:cubicBezTo>
                  <a:cubicBezTo>
                    <a:pt x="6060" y="2826"/>
                    <a:pt x="5484" y="3490"/>
                    <a:pt x="4899" y="4153"/>
                  </a:cubicBezTo>
                  <a:cubicBezTo>
                    <a:pt x="5073" y="4255"/>
                    <a:pt x="5277" y="4308"/>
                    <a:pt x="5482" y="4308"/>
                  </a:cubicBezTo>
                  <a:cubicBezTo>
                    <a:pt x="5523" y="4308"/>
                    <a:pt x="5565" y="4306"/>
                    <a:pt x="5606" y="4302"/>
                  </a:cubicBezTo>
                  <a:lnTo>
                    <a:pt x="5606" y="4302"/>
                  </a:lnTo>
                  <a:cubicBezTo>
                    <a:pt x="5405" y="5000"/>
                    <a:pt x="4741" y="5472"/>
                    <a:pt x="4130" y="5900"/>
                  </a:cubicBezTo>
                  <a:cubicBezTo>
                    <a:pt x="2838" y="6782"/>
                    <a:pt x="1546" y="7663"/>
                    <a:pt x="245" y="8545"/>
                  </a:cubicBezTo>
                  <a:cubicBezTo>
                    <a:pt x="131" y="8624"/>
                    <a:pt x="0" y="8729"/>
                    <a:pt x="0" y="8868"/>
                  </a:cubicBezTo>
                  <a:cubicBezTo>
                    <a:pt x="0" y="8999"/>
                    <a:pt x="131" y="9104"/>
                    <a:pt x="262" y="9157"/>
                  </a:cubicBezTo>
                  <a:cubicBezTo>
                    <a:pt x="354" y="9193"/>
                    <a:pt x="452" y="9210"/>
                    <a:pt x="550" y="9210"/>
                  </a:cubicBezTo>
                  <a:cubicBezTo>
                    <a:pt x="801" y="9210"/>
                    <a:pt x="1055" y="9099"/>
                    <a:pt x="1214" y="8916"/>
                  </a:cubicBezTo>
                  <a:lnTo>
                    <a:pt x="1214" y="8916"/>
                  </a:lnTo>
                  <a:cubicBezTo>
                    <a:pt x="978" y="9262"/>
                    <a:pt x="762" y="9620"/>
                    <a:pt x="568" y="9986"/>
                  </a:cubicBezTo>
                  <a:cubicBezTo>
                    <a:pt x="489" y="10143"/>
                    <a:pt x="411" y="10327"/>
                    <a:pt x="480" y="10493"/>
                  </a:cubicBezTo>
                  <a:cubicBezTo>
                    <a:pt x="542" y="10624"/>
                    <a:pt x="699" y="10702"/>
                    <a:pt x="830" y="10772"/>
                  </a:cubicBezTo>
                  <a:cubicBezTo>
                    <a:pt x="1904" y="11331"/>
                    <a:pt x="2794" y="12186"/>
                    <a:pt x="3379" y="13199"/>
                  </a:cubicBezTo>
                  <a:cubicBezTo>
                    <a:pt x="3458" y="13339"/>
                    <a:pt x="3545" y="13496"/>
                    <a:pt x="3694" y="13566"/>
                  </a:cubicBezTo>
                  <a:cubicBezTo>
                    <a:pt x="3741" y="13585"/>
                    <a:pt x="3788" y="13594"/>
                    <a:pt x="3836" y="13594"/>
                  </a:cubicBezTo>
                  <a:cubicBezTo>
                    <a:pt x="4071" y="13594"/>
                    <a:pt x="4298" y="13379"/>
                    <a:pt x="4349" y="13147"/>
                  </a:cubicBezTo>
                  <a:cubicBezTo>
                    <a:pt x="4410" y="12876"/>
                    <a:pt x="4296" y="12588"/>
                    <a:pt x="4209" y="12317"/>
                  </a:cubicBezTo>
                  <a:cubicBezTo>
                    <a:pt x="4008" y="11680"/>
                    <a:pt x="3921" y="11008"/>
                    <a:pt x="3964" y="10335"/>
                  </a:cubicBezTo>
                  <a:cubicBezTo>
                    <a:pt x="3982" y="10073"/>
                    <a:pt x="4025" y="9794"/>
                    <a:pt x="4200" y="9593"/>
                  </a:cubicBezTo>
                  <a:cubicBezTo>
                    <a:pt x="4380" y="9379"/>
                    <a:pt x="4665" y="9289"/>
                    <a:pt x="4957" y="9289"/>
                  </a:cubicBezTo>
                  <a:cubicBezTo>
                    <a:pt x="5119" y="9289"/>
                    <a:pt x="5282" y="9316"/>
                    <a:pt x="5431" y="9366"/>
                  </a:cubicBezTo>
                  <a:cubicBezTo>
                    <a:pt x="5850" y="9506"/>
                    <a:pt x="6191" y="9785"/>
                    <a:pt x="6566" y="10012"/>
                  </a:cubicBezTo>
                  <a:cubicBezTo>
                    <a:pt x="7590" y="10647"/>
                    <a:pt x="8827" y="10912"/>
                    <a:pt x="10047" y="10912"/>
                  </a:cubicBezTo>
                  <a:cubicBezTo>
                    <a:pt x="10086" y="10912"/>
                    <a:pt x="10125" y="10912"/>
                    <a:pt x="10164" y="10912"/>
                  </a:cubicBezTo>
                  <a:cubicBezTo>
                    <a:pt x="11421" y="10894"/>
                    <a:pt x="12661" y="10615"/>
                    <a:pt x="13857" y="10248"/>
                  </a:cubicBezTo>
                  <a:cubicBezTo>
                    <a:pt x="15007" y="9891"/>
                    <a:pt x="16186" y="9452"/>
                    <a:pt x="17370" y="9452"/>
                  </a:cubicBezTo>
                  <a:cubicBezTo>
                    <a:pt x="17634" y="9452"/>
                    <a:pt x="17898" y="9474"/>
                    <a:pt x="18162" y="9523"/>
                  </a:cubicBezTo>
                  <a:cubicBezTo>
                    <a:pt x="18747" y="9628"/>
                    <a:pt x="19384" y="9969"/>
                    <a:pt x="19472" y="10527"/>
                  </a:cubicBezTo>
                  <a:cubicBezTo>
                    <a:pt x="19515" y="10789"/>
                    <a:pt x="19428" y="11051"/>
                    <a:pt x="19297" y="11278"/>
                  </a:cubicBezTo>
                  <a:cubicBezTo>
                    <a:pt x="18799" y="12125"/>
                    <a:pt x="17725" y="12475"/>
                    <a:pt x="16939" y="13103"/>
                  </a:cubicBezTo>
                  <a:cubicBezTo>
                    <a:pt x="15961" y="13872"/>
                    <a:pt x="15490" y="14998"/>
                    <a:pt x="15272" y="16212"/>
                  </a:cubicBezTo>
                  <a:lnTo>
                    <a:pt x="44872" y="16212"/>
                  </a:lnTo>
                  <a:cubicBezTo>
                    <a:pt x="43265" y="14989"/>
                    <a:pt x="41440" y="14020"/>
                    <a:pt x="39545" y="13260"/>
                  </a:cubicBezTo>
                  <a:cubicBezTo>
                    <a:pt x="36524" y="12047"/>
                    <a:pt x="33329" y="11331"/>
                    <a:pt x="30133" y="10658"/>
                  </a:cubicBezTo>
                  <a:cubicBezTo>
                    <a:pt x="30335" y="10375"/>
                    <a:pt x="30686" y="10282"/>
                    <a:pt x="31060" y="10282"/>
                  </a:cubicBezTo>
                  <a:cubicBezTo>
                    <a:pt x="31285" y="10282"/>
                    <a:pt x="31518" y="10316"/>
                    <a:pt x="31731" y="10362"/>
                  </a:cubicBezTo>
                  <a:cubicBezTo>
                    <a:pt x="31995" y="10415"/>
                    <a:pt x="32287" y="10469"/>
                    <a:pt x="32564" y="10469"/>
                  </a:cubicBezTo>
                  <a:cubicBezTo>
                    <a:pt x="32872" y="10469"/>
                    <a:pt x="33161" y="10403"/>
                    <a:pt x="33372" y="10196"/>
                  </a:cubicBezTo>
                  <a:cubicBezTo>
                    <a:pt x="33826" y="9759"/>
                    <a:pt x="33599" y="9034"/>
                    <a:pt x="33634" y="8414"/>
                  </a:cubicBezTo>
                  <a:cubicBezTo>
                    <a:pt x="33669" y="7585"/>
                    <a:pt x="34228" y="6860"/>
                    <a:pt x="34403" y="6057"/>
                  </a:cubicBezTo>
                  <a:cubicBezTo>
                    <a:pt x="34472" y="5725"/>
                    <a:pt x="34507" y="5358"/>
                    <a:pt x="34778" y="5149"/>
                  </a:cubicBezTo>
                  <a:cubicBezTo>
                    <a:pt x="34895" y="5053"/>
                    <a:pt x="35045" y="5009"/>
                    <a:pt x="35198" y="5009"/>
                  </a:cubicBezTo>
                  <a:cubicBezTo>
                    <a:pt x="35421" y="5009"/>
                    <a:pt x="35653" y="5102"/>
                    <a:pt x="35808" y="5262"/>
                  </a:cubicBezTo>
                  <a:cubicBezTo>
                    <a:pt x="36062" y="5524"/>
                    <a:pt x="36131" y="5926"/>
                    <a:pt x="36070" y="6284"/>
                  </a:cubicBezTo>
                  <a:cubicBezTo>
                    <a:pt x="36053" y="6424"/>
                    <a:pt x="36018" y="6581"/>
                    <a:pt x="36105" y="6686"/>
                  </a:cubicBezTo>
                  <a:cubicBezTo>
                    <a:pt x="36158" y="6753"/>
                    <a:pt x="36224" y="6781"/>
                    <a:pt x="36296" y="6781"/>
                  </a:cubicBezTo>
                  <a:cubicBezTo>
                    <a:pt x="36496" y="6781"/>
                    <a:pt x="36741" y="6566"/>
                    <a:pt x="36882" y="6380"/>
                  </a:cubicBezTo>
                  <a:cubicBezTo>
                    <a:pt x="37497" y="5542"/>
                    <a:pt x="38572" y="5038"/>
                    <a:pt x="39642" y="5038"/>
                  </a:cubicBezTo>
                  <a:cubicBezTo>
                    <a:pt x="39864" y="5038"/>
                    <a:pt x="40087" y="5060"/>
                    <a:pt x="40305" y="5105"/>
                  </a:cubicBezTo>
                  <a:cubicBezTo>
                    <a:pt x="40526" y="5145"/>
                    <a:pt x="40746" y="5212"/>
                    <a:pt x="40974" y="5212"/>
                  </a:cubicBezTo>
                  <a:cubicBezTo>
                    <a:pt x="40998" y="5212"/>
                    <a:pt x="41023" y="5212"/>
                    <a:pt x="41047" y="5210"/>
                  </a:cubicBezTo>
                  <a:cubicBezTo>
                    <a:pt x="41624" y="5175"/>
                    <a:pt x="42069" y="4660"/>
                    <a:pt x="42645" y="4599"/>
                  </a:cubicBezTo>
                  <a:cubicBezTo>
                    <a:pt x="42681" y="4595"/>
                    <a:pt x="42717" y="4593"/>
                    <a:pt x="42753" y="4593"/>
                  </a:cubicBezTo>
                  <a:cubicBezTo>
                    <a:pt x="43227" y="4593"/>
                    <a:pt x="43664" y="4905"/>
                    <a:pt x="43981" y="5262"/>
                  </a:cubicBezTo>
                  <a:cubicBezTo>
                    <a:pt x="44322" y="5638"/>
                    <a:pt x="44584" y="6083"/>
                    <a:pt x="44994" y="6397"/>
                  </a:cubicBezTo>
                  <a:cubicBezTo>
                    <a:pt x="45332" y="6654"/>
                    <a:pt x="45757" y="6774"/>
                    <a:pt x="46187" y="6774"/>
                  </a:cubicBezTo>
                  <a:cubicBezTo>
                    <a:pt x="46955" y="6774"/>
                    <a:pt x="47740" y="6391"/>
                    <a:pt x="48076" y="5725"/>
                  </a:cubicBezTo>
                  <a:cubicBezTo>
                    <a:pt x="48306" y="6189"/>
                    <a:pt x="48836" y="6408"/>
                    <a:pt x="49384" y="6408"/>
                  </a:cubicBezTo>
                  <a:cubicBezTo>
                    <a:pt x="49713" y="6408"/>
                    <a:pt x="50048" y="6329"/>
                    <a:pt x="50329" y="6179"/>
                  </a:cubicBezTo>
                  <a:cubicBezTo>
                    <a:pt x="51080" y="5769"/>
                    <a:pt x="51525" y="5018"/>
                    <a:pt x="51944" y="4293"/>
                  </a:cubicBezTo>
                  <a:cubicBezTo>
                    <a:pt x="52276" y="3717"/>
                    <a:pt x="52617" y="3141"/>
                    <a:pt x="52948" y="2555"/>
                  </a:cubicBezTo>
                  <a:cubicBezTo>
                    <a:pt x="45748" y="1011"/>
                    <a:pt x="37697" y="1"/>
                    <a:pt x="28923" y="1"/>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41"/>
            <p:cNvSpPr/>
            <p:nvPr/>
          </p:nvSpPr>
          <p:spPr>
            <a:xfrm>
              <a:off x="-875475" y="5183050"/>
              <a:ext cx="509300" cy="245525"/>
            </a:xfrm>
            <a:custGeom>
              <a:avLst/>
              <a:gdLst/>
              <a:ahLst/>
              <a:cxnLst/>
              <a:rect l="l" t="t" r="r" b="b"/>
              <a:pathLst>
                <a:path w="20372" h="9821" extrusionOk="0">
                  <a:moveTo>
                    <a:pt x="19970" y="0"/>
                  </a:moveTo>
                  <a:cubicBezTo>
                    <a:pt x="11893" y="2314"/>
                    <a:pt x="5170" y="5187"/>
                    <a:pt x="1" y="7789"/>
                  </a:cubicBezTo>
                  <a:cubicBezTo>
                    <a:pt x="350" y="8129"/>
                    <a:pt x="734" y="8452"/>
                    <a:pt x="1162" y="8697"/>
                  </a:cubicBezTo>
                  <a:cubicBezTo>
                    <a:pt x="1775" y="9038"/>
                    <a:pt x="2488" y="9211"/>
                    <a:pt x="3201" y="9211"/>
                  </a:cubicBezTo>
                  <a:cubicBezTo>
                    <a:pt x="3857" y="9211"/>
                    <a:pt x="4513" y="9064"/>
                    <a:pt x="5091" y="8767"/>
                  </a:cubicBezTo>
                  <a:cubicBezTo>
                    <a:pt x="5554" y="8522"/>
                    <a:pt x="5964" y="8199"/>
                    <a:pt x="6453" y="8007"/>
                  </a:cubicBezTo>
                  <a:cubicBezTo>
                    <a:pt x="6815" y="7869"/>
                    <a:pt x="7197" y="7810"/>
                    <a:pt x="7583" y="7810"/>
                  </a:cubicBezTo>
                  <a:cubicBezTo>
                    <a:pt x="8176" y="7810"/>
                    <a:pt x="8779" y="7949"/>
                    <a:pt x="9335" y="8156"/>
                  </a:cubicBezTo>
                  <a:cubicBezTo>
                    <a:pt x="10260" y="8487"/>
                    <a:pt x="11107" y="8985"/>
                    <a:pt x="12033" y="9308"/>
                  </a:cubicBezTo>
                  <a:cubicBezTo>
                    <a:pt x="13154" y="9696"/>
                    <a:pt x="14347" y="9820"/>
                    <a:pt x="15542" y="9820"/>
                  </a:cubicBezTo>
                  <a:cubicBezTo>
                    <a:pt x="15854" y="9820"/>
                    <a:pt x="16166" y="9812"/>
                    <a:pt x="16477" y="9797"/>
                  </a:cubicBezTo>
                  <a:cubicBezTo>
                    <a:pt x="16818" y="9788"/>
                    <a:pt x="17184" y="9753"/>
                    <a:pt x="17472" y="9570"/>
                  </a:cubicBezTo>
                  <a:cubicBezTo>
                    <a:pt x="17752" y="9378"/>
                    <a:pt x="17900" y="8976"/>
                    <a:pt x="17691" y="8714"/>
                  </a:cubicBezTo>
                  <a:cubicBezTo>
                    <a:pt x="17455" y="8418"/>
                    <a:pt x="16879" y="8426"/>
                    <a:pt x="16783" y="8068"/>
                  </a:cubicBezTo>
                  <a:cubicBezTo>
                    <a:pt x="16748" y="7946"/>
                    <a:pt x="16783" y="7815"/>
                    <a:pt x="16730" y="7702"/>
                  </a:cubicBezTo>
                  <a:cubicBezTo>
                    <a:pt x="16643" y="7518"/>
                    <a:pt x="16390" y="7483"/>
                    <a:pt x="16171" y="7457"/>
                  </a:cubicBezTo>
                  <a:cubicBezTo>
                    <a:pt x="15324" y="7378"/>
                    <a:pt x="14486" y="7047"/>
                    <a:pt x="13884" y="6470"/>
                  </a:cubicBezTo>
                  <a:cubicBezTo>
                    <a:pt x="13604" y="6208"/>
                    <a:pt x="13369" y="5833"/>
                    <a:pt x="13473" y="5466"/>
                  </a:cubicBezTo>
                  <a:cubicBezTo>
                    <a:pt x="13613" y="5012"/>
                    <a:pt x="14198" y="4855"/>
                    <a:pt x="14687" y="4768"/>
                  </a:cubicBezTo>
                  <a:lnTo>
                    <a:pt x="17865" y="4200"/>
                  </a:lnTo>
                  <a:cubicBezTo>
                    <a:pt x="18686" y="4060"/>
                    <a:pt x="19664" y="3764"/>
                    <a:pt x="19830" y="2995"/>
                  </a:cubicBezTo>
                  <a:lnTo>
                    <a:pt x="19830" y="2995"/>
                  </a:lnTo>
                  <a:cubicBezTo>
                    <a:pt x="19797" y="3004"/>
                    <a:pt x="19765" y="3009"/>
                    <a:pt x="19733" y="3009"/>
                  </a:cubicBezTo>
                  <a:cubicBezTo>
                    <a:pt x="19489" y="3009"/>
                    <a:pt x="19270" y="2762"/>
                    <a:pt x="19262" y="2515"/>
                  </a:cubicBezTo>
                  <a:cubicBezTo>
                    <a:pt x="19254" y="2244"/>
                    <a:pt x="19437" y="1991"/>
                    <a:pt x="19638" y="1790"/>
                  </a:cubicBezTo>
                  <a:cubicBezTo>
                    <a:pt x="19830" y="1589"/>
                    <a:pt x="20057" y="1397"/>
                    <a:pt x="20188" y="1153"/>
                  </a:cubicBezTo>
                  <a:cubicBezTo>
                    <a:pt x="20371" y="777"/>
                    <a:pt x="20284" y="297"/>
                    <a:pt x="19978" y="9"/>
                  </a:cubicBezTo>
                  <a:cubicBezTo>
                    <a:pt x="19978" y="0"/>
                    <a:pt x="19970" y="0"/>
                    <a:pt x="19970" y="0"/>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41"/>
            <p:cNvSpPr/>
            <p:nvPr/>
          </p:nvSpPr>
          <p:spPr>
            <a:xfrm>
              <a:off x="-1056650" y="5126075"/>
              <a:ext cx="1238600" cy="351025"/>
            </a:xfrm>
            <a:custGeom>
              <a:avLst/>
              <a:gdLst/>
              <a:ahLst/>
              <a:cxnLst/>
              <a:rect l="l" t="t" r="r" b="b"/>
              <a:pathLst>
                <a:path w="49544" h="14041" extrusionOk="0">
                  <a:moveTo>
                    <a:pt x="31329" y="6619"/>
                  </a:moveTo>
                  <a:lnTo>
                    <a:pt x="31329" y="6619"/>
                  </a:lnTo>
                  <a:cubicBezTo>
                    <a:pt x="31300" y="6661"/>
                    <a:pt x="31271" y="6703"/>
                    <a:pt x="31242" y="6745"/>
                  </a:cubicBezTo>
                  <a:lnTo>
                    <a:pt x="31242" y="6745"/>
                  </a:lnTo>
                  <a:cubicBezTo>
                    <a:pt x="31275" y="6706"/>
                    <a:pt x="31305" y="6664"/>
                    <a:pt x="31329" y="6619"/>
                  </a:cubicBezTo>
                  <a:close/>
                  <a:moveTo>
                    <a:pt x="36664" y="0"/>
                  </a:moveTo>
                  <a:cubicBezTo>
                    <a:pt x="33337" y="655"/>
                    <a:pt x="30185" y="1424"/>
                    <a:pt x="27217" y="2279"/>
                  </a:cubicBezTo>
                  <a:cubicBezTo>
                    <a:pt x="27217" y="2279"/>
                    <a:pt x="27225" y="2279"/>
                    <a:pt x="27225" y="2288"/>
                  </a:cubicBezTo>
                  <a:cubicBezTo>
                    <a:pt x="27531" y="2576"/>
                    <a:pt x="27618" y="3056"/>
                    <a:pt x="27435" y="3432"/>
                  </a:cubicBezTo>
                  <a:cubicBezTo>
                    <a:pt x="27304" y="3676"/>
                    <a:pt x="27077" y="3868"/>
                    <a:pt x="26885" y="4069"/>
                  </a:cubicBezTo>
                  <a:cubicBezTo>
                    <a:pt x="26684" y="4270"/>
                    <a:pt x="26509" y="4523"/>
                    <a:pt x="26509" y="4794"/>
                  </a:cubicBezTo>
                  <a:cubicBezTo>
                    <a:pt x="26517" y="5041"/>
                    <a:pt x="26736" y="5288"/>
                    <a:pt x="26980" y="5288"/>
                  </a:cubicBezTo>
                  <a:cubicBezTo>
                    <a:pt x="27012" y="5288"/>
                    <a:pt x="27044" y="5283"/>
                    <a:pt x="27077" y="5274"/>
                  </a:cubicBezTo>
                  <a:lnTo>
                    <a:pt x="27077" y="5274"/>
                  </a:lnTo>
                  <a:cubicBezTo>
                    <a:pt x="26911" y="6043"/>
                    <a:pt x="25933" y="6339"/>
                    <a:pt x="25112" y="6479"/>
                  </a:cubicBezTo>
                  <a:lnTo>
                    <a:pt x="21934" y="7047"/>
                  </a:lnTo>
                  <a:cubicBezTo>
                    <a:pt x="21445" y="7134"/>
                    <a:pt x="20860" y="7291"/>
                    <a:pt x="20720" y="7745"/>
                  </a:cubicBezTo>
                  <a:cubicBezTo>
                    <a:pt x="20616" y="8112"/>
                    <a:pt x="20851" y="8487"/>
                    <a:pt x="21131" y="8749"/>
                  </a:cubicBezTo>
                  <a:cubicBezTo>
                    <a:pt x="21733" y="9326"/>
                    <a:pt x="22571" y="9657"/>
                    <a:pt x="23418" y="9736"/>
                  </a:cubicBezTo>
                  <a:cubicBezTo>
                    <a:pt x="23637" y="9762"/>
                    <a:pt x="23890" y="9797"/>
                    <a:pt x="23977" y="9981"/>
                  </a:cubicBezTo>
                  <a:cubicBezTo>
                    <a:pt x="24030" y="10094"/>
                    <a:pt x="23995" y="10225"/>
                    <a:pt x="24030" y="10347"/>
                  </a:cubicBezTo>
                  <a:cubicBezTo>
                    <a:pt x="24126" y="10705"/>
                    <a:pt x="24702" y="10697"/>
                    <a:pt x="24938" y="10993"/>
                  </a:cubicBezTo>
                  <a:cubicBezTo>
                    <a:pt x="25147" y="11255"/>
                    <a:pt x="24999" y="11657"/>
                    <a:pt x="24719" y="11849"/>
                  </a:cubicBezTo>
                  <a:cubicBezTo>
                    <a:pt x="24431" y="12032"/>
                    <a:pt x="24073" y="12067"/>
                    <a:pt x="23724" y="12076"/>
                  </a:cubicBezTo>
                  <a:cubicBezTo>
                    <a:pt x="23413" y="12091"/>
                    <a:pt x="23101" y="12099"/>
                    <a:pt x="22789" y="12099"/>
                  </a:cubicBezTo>
                  <a:cubicBezTo>
                    <a:pt x="21594" y="12099"/>
                    <a:pt x="20401" y="11975"/>
                    <a:pt x="19280" y="11587"/>
                  </a:cubicBezTo>
                  <a:cubicBezTo>
                    <a:pt x="18354" y="11264"/>
                    <a:pt x="17507" y="10766"/>
                    <a:pt x="16582" y="10435"/>
                  </a:cubicBezTo>
                  <a:cubicBezTo>
                    <a:pt x="16025" y="10228"/>
                    <a:pt x="15421" y="10086"/>
                    <a:pt x="14827" y="10086"/>
                  </a:cubicBezTo>
                  <a:cubicBezTo>
                    <a:pt x="14441" y="10086"/>
                    <a:pt x="14061" y="10145"/>
                    <a:pt x="13700" y="10286"/>
                  </a:cubicBezTo>
                  <a:cubicBezTo>
                    <a:pt x="13211" y="10478"/>
                    <a:pt x="12801" y="10801"/>
                    <a:pt x="12338" y="11046"/>
                  </a:cubicBezTo>
                  <a:cubicBezTo>
                    <a:pt x="11760" y="11343"/>
                    <a:pt x="11104" y="11490"/>
                    <a:pt x="10448" y="11490"/>
                  </a:cubicBezTo>
                  <a:cubicBezTo>
                    <a:pt x="9735" y="11490"/>
                    <a:pt x="9022" y="11317"/>
                    <a:pt x="8409" y="10976"/>
                  </a:cubicBezTo>
                  <a:cubicBezTo>
                    <a:pt x="7981" y="10731"/>
                    <a:pt x="7597" y="10408"/>
                    <a:pt x="7248" y="10068"/>
                  </a:cubicBezTo>
                  <a:cubicBezTo>
                    <a:pt x="4323" y="11535"/>
                    <a:pt x="1895" y="12906"/>
                    <a:pt x="0" y="14041"/>
                  </a:cubicBezTo>
                  <a:lnTo>
                    <a:pt x="45300" y="14041"/>
                  </a:lnTo>
                  <a:cubicBezTo>
                    <a:pt x="45518" y="12827"/>
                    <a:pt x="45989" y="11701"/>
                    <a:pt x="46967" y="10932"/>
                  </a:cubicBezTo>
                  <a:cubicBezTo>
                    <a:pt x="47753" y="10304"/>
                    <a:pt x="48827" y="9954"/>
                    <a:pt x="49325" y="9107"/>
                  </a:cubicBezTo>
                  <a:cubicBezTo>
                    <a:pt x="49456" y="8880"/>
                    <a:pt x="49543" y="8618"/>
                    <a:pt x="49500" y="8356"/>
                  </a:cubicBezTo>
                  <a:cubicBezTo>
                    <a:pt x="49412" y="7798"/>
                    <a:pt x="48775" y="7457"/>
                    <a:pt x="48190" y="7352"/>
                  </a:cubicBezTo>
                  <a:cubicBezTo>
                    <a:pt x="47926" y="7303"/>
                    <a:pt x="47662" y="7281"/>
                    <a:pt x="47398" y="7281"/>
                  </a:cubicBezTo>
                  <a:cubicBezTo>
                    <a:pt x="46214" y="7281"/>
                    <a:pt x="45035" y="7720"/>
                    <a:pt x="43885" y="8077"/>
                  </a:cubicBezTo>
                  <a:cubicBezTo>
                    <a:pt x="42689" y="8444"/>
                    <a:pt x="41449" y="8723"/>
                    <a:pt x="40192" y="8741"/>
                  </a:cubicBezTo>
                  <a:cubicBezTo>
                    <a:pt x="40153" y="8741"/>
                    <a:pt x="40114" y="8741"/>
                    <a:pt x="40075" y="8741"/>
                  </a:cubicBezTo>
                  <a:cubicBezTo>
                    <a:pt x="38855" y="8741"/>
                    <a:pt x="37618" y="8476"/>
                    <a:pt x="36594" y="7841"/>
                  </a:cubicBezTo>
                  <a:cubicBezTo>
                    <a:pt x="36219" y="7614"/>
                    <a:pt x="35878" y="7335"/>
                    <a:pt x="35459" y="7195"/>
                  </a:cubicBezTo>
                  <a:cubicBezTo>
                    <a:pt x="35310" y="7145"/>
                    <a:pt x="35147" y="7118"/>
                    <a:pt x="34985" y="7118"/>
                  </a:cubicBezTo>
                  <a:cubicBezTo>
                    <a:pt x="34693" y="7118"/>
                    <a:pt x="34408" y="7208"/>
                    <a:pt x="34228" y="7422"/>
                  </a:cubicBezTo>
                  <a:cubicBezTo>
                    <a:pt x="34053" y="7623"/>
                    <a:pt x="34010" y="7902"/>
                    <a:pt x="33992" y="8164"/>
                  </a:cubicBezTo>
                  <a:cubicBezTo>
                    <a:pt x="33949" y="8837"/>
                    <a:pt x="34036" y="9509"/>
                    <a:pt x="34237" y="10146"/>
                  </a:cubicBezTo>
                  <a:cubicBezTo>
                    <a:pt x="34324" y="10417"/>
                    <a:pt x="34438" y="10705"/>
                    <a:pt x="34377" y="10976"/>
                  </a:cubicBezTo>
                  <a:cubicBezTo>
                    <a:pt x="34326" y="11208"/>
                    <a:pt x="34099" y="11423"/>
                    <a:pt x="33864" y="11423"/>
                  </a:cubicBezTo>
                  <a:cubicBezTo>
                    <a:pt x="33816" y="11423"/>
                    <a:pt x="33769" y="11414"/>
                    <a:pt x="33722" y="11395"/>
                  </a:cubicBezTo>
                  <a:cubicBezTo>
                    <a:pt x="33573" y="11325"/>
                    <a:pt x="33486" y="11168"/>
                    <a:pt x="33407" y="11028"/>
                  </a:cubicBezTo>
                  <a:cubicBezTo>
                    <a:pt x="32822" y="10015"/>
                    <a:pt x="31932" y="9160"/>
                    <a:pt x="30858" y="8601"/>
                  </a:cubicBezTo>
                  <a:cubicBezTo>
                    <a:pt x="30727" y="8531"/>
                    <a:pt x="30570" y="8453"/>
                    <a:pt x="30508" y="8322"/>
                  </a:cubicBezTo>
                  <a:cubicBezTo>
                    <a:pt x="30439" y="8156"/>
                    <a:pt x="30517" y="7972"/>
                    <a:pt x="30596" y="7815"/>
                  </a:cubicBezTo>
                  <a:cubicBezTo>
                    <a:pt x="30790" y="7449"/>
                    <a:pt x="31006" y="7091"/>
                    <a:pt x="31242" y="6745"/>
                  </a:cubicBezTo>
                  <a:lnTo>
                    <a:pt x="31242" y="6745"/>
                  </a:lnTo>
                  <a:cubicBezTo>
                    <a:pt x="31083" y="6928"/>
                    <a:pt x="30829" y="7039"/>
                    <a:pt x="30578" y="7039"/>
                  </a:cubicBezTo>
                  <a:cubicBezTo>
                    <a:pt x="30480" y="7039"/>
                    <a:pt x="30382" y="7022"/>
                    <a:pt x="30290" y="6986"/>
                  </a:cubicBezTo>
                  <a:cubicBezTo>
                    <a:pt x="30159" y="6933"/>
                    <a:pt x="30028" y="6828"/>
                    <a:pt x="30028" y="6697"/>
                  </a:cubicBezTo>
                  <a:cubicBezTo>
                    <a:pt x="30028" y="6558"/>
                    <a:pt x="30159" y="6453"/>
                    <a:pt x="30273" y="6374"/>
                  </a:cubicBezTo>
                  <a:cubicBezTo>
                    <a:pt x="31565" y="5492"/>
                    <a:pt x="32866" y="4611"/>
                    <a:pt x="34158" y="3729"/>
                  </a:cubicBezTo>
                  <a:cubicBezTo>
                    <a:pt x="34769" y="3301"/>
                    <a:pt x="35433" y="2829"/>
                    <a:pt x="35634" y="2131"/>
                  </a:cubicBezTo>
                  <a:lnTo>
                    <a:pt x="35634" y="2131"/>
                  </a:lnTo>
                  <a:cubicBezTo>
                    <a:pt x="35593" y="2135"/>
                    <a:pt x="35551" y="2137"/>
                    <a:pt x="35510" y="2137"/>
                  </a:cubicBezTo>
                  <a:cubicBezTo>
                    <a:pt x="35305" y="2137"/>
                    <a:pt x="35101" y="2084"/>
                    <a:pt x="34927" y="1982"/>
                  </a:cubicBezTo>
                  <a:cubicBezTo>
                    <a:pt x="35512" y="1319"/>
                    <a:pt x="36088" y="655"/>
                    <a:pt x="36664"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1"/>
            <p:cNvSpPr/>
            <p:nvPr/>
          </p:nvSpPr>
          <p:spPr>
            <a:xfrm>
              <a:off x="1127100" y="5249850"/>
              <a:ext cx="763175" cy="227250"/>
            </a:xfrm>
            <a:custGeom>
              <a:avLst/>
              <a:gdLst/>
              <a:ahLst/>
              <a:cxnLst/>
              <a:rect l="l" t="t" r="r" b="b"/>
              <a:pathLst>
                <a:path w="30527" h="9090" extrusionOk="0">
                  <a:moveTo>
                    <a:pt x="11396" y="0"/>
                  </a:moveTo>
                  <a:cubicBezTo>
                    <a:pt x="10775" y="28"/>
                    <a:pt x="10154" y="41"/>
                    <a:pt x="9533" y="41"/>
                  </a:cubicBezTo>
                  <a:cubicBezTo>
                    <a:pt x="8966" y="41"/>
                    <a:pt x="8400" y="30"/>
                    <a:pt x="7833" y="9"/>
                  </a:cubicBezTo>
                  <a:lnTo>
                    <a:pt x="7833" y="9"/>
                  </a:lnTo>
                  <a:cubicBezTo>
                    <a:pt x="7667" y="271"/>
                    <a:pt x="7868" y="629"/>
                    <a:pt x="8147" y="769"/>
                  </a:cubicBezTo>
                  <a:cubicBezTo>
                    <a:pt x="8436" y="908"/>
                    <a:pt x="8767" y="899"/>
                    <a:pt x="9082" y="917"/>
                  </a:cubicBezTo>
                  <a:cubicBezTo>
                    <a:pt x="9841" y="952"/>
                    <a:pt x="10592" y="1153"/>
                    <a:pt x="11265" y="1476"/>
                  </a:cubicBezTo>
                  <a:cubicBezTo>
                    <a:pt x="11387" y="1546"/>
                    <a:pt x="11535" y="1633"/>
                    <a:pt x="11535" y="1773"/>
                  </a:cubicBezTo>
                  <a:cubicBezTo>
                    <a:pt x="11535" y="1860"/>
                    <a:pt x="11483" y="1930"/>
                    <a:pt x="11422" y="2000"/>
                  </a:cubicBezTo>
                  <a:cubicBezTo>
                    <a:pt x="10444" y="3100"/>
                    <a:pt x="8479" y="2724"/>
                    <a:pt x="7239" y="3563"/>
                  </a:cubicBezTo>
                  <a:cubicBezTo>
                    <a:pt x="7449" y="3763"/>
                    <a:pt x="7650" y="3964"/>
                    <a:pt x="7859" y="4156"/>
                  </a:cubicBezTo>
                  <a:cubicBezTo>
                    <a:pt x="5484" y="4619"/>
                    <a:pt x="3153" y="5257"/>
                    <a:pt x="900" y="6077"/>
                  </a:cubicBezTo>
                  <a:cubicBezTo>
                    <a:pt x="490" y="6226"/>
                    <a:pt x="1" y="6523"/>
                    <a:pt x="106" y="6924"/>
                  </a:cubicBezTo>
                  <a:cubicBezTo>
                    <a:pt x="141" y="7081"/>
                    <a:pt x="263" y="7195"/>
                    <a:pt x="394" y="7300"/>
                  </a:cubicBezTo>
                  <a:cubicBezTo>
                    <a:pt x="1127" y="7876"/>
                    <a:pt x="2158" y="7955"/>
                    <a:pt x="3109" y="7955"/>
                  </a:cubicBezTo>
                  <a:cubicBezTo>
                    <a:pt x="5214" y="7955"/>
                    <a:pt x="7327" y="7693"/>
                    <a:pt x="9352" y="7169"/>
                  </a:cubicBezTo>
                  <a:cubicBezTo>
                    <a:pt x="9547" y="7123"/>
                    <a:pt x="9752" y="7068"/>
                    <a:pt x="9952" y="7068"/>
                  </a:cubicBezTo>
                  <a:cubicBezTo>
                    <a:pt x="10021" y="7068"/>
                    <a:pt x="10089" y="7075"/>
                    <a:pt x="10156" y="7090"/>
                  </a:cubicBezTo>
                  <a:cubicBezTo>
                    <a:pt x="10418" y="7160"/>
                    <a:pt x="10653" y="7405"/>
                    <a:pt x="10592" y="7658"/>
                  </a:cubicBezTo>
                  <a:cubicBezTo>
                    <a:pt x="10549" y="7806"/>
                    <a:pt x="10409" y="7920"/>
                    <a:pt x="10287" y="8024"/>
                  </a:cubicBezTo>
                  <a:cubicBezTo>
                    <a:pt x="9981" y="8313"/>
                    <a:pt x="9745" y="8688"/>
                    <a:pt x="9710" y="9090"/>
                  </a:cubicBezTo>
                  <a:lnTo>
                    <a:pt x="30526" y="9090"/>
                  </a:lnTo>
                  <a:cubicBezTo>
                    <a:pt x="26772" y="6854"/>
                    <a:pt x="20232" y="3240"/>
                    <a:pt x="11396" y="0"/>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41"/>
            <p:cNvSpPr/>
            <p:nvPr/>
          </p:nvSpPr>
          <p:spPr>
            <a:xfrm>
              <a:off x="447350" y="5135675"/>
              <a:ext cx="968150" cy="341425"/>
            </a:xfrm>
            <a:custGeom>
              <a:avLst/>
              <a:gdLst/>
              <a:ahLst/>
              <a:cxnLst/>
              <a:rect l="l" t="t" r="r" b="b"/>
              <a:pathLst>
                <a:path w="38726" h="13657" extrusionOk="0">
                  <a:moveTo>
                    <a:pt x="22816" y="0"/>
                  </a:moveTo>
                  <a:cubicBezTo>
                    <a:pt x="22485" y="586"/>
                    <a:pt x="22144" y="1162"/>
                    <a:pt x="21812" y="1738"/>
                  </a:cubicBezTo>
                  <a:cubicBezTo>
                    <a:pt x="21393" y="2463"/>
                    <a:pt x="20948" y="3214"/>
                    <a:pt x="20197" y="3624"/>
                  </a:cubicBezTo>
                  <a:cubicBezTo>
                    <a:pt x="19916" y="3774"/>
                    <a:pt x="19581" y="3853"/>
                    <a:pt x="19252" y="3853"/>
                  </a:cubicBezTo>
                  <a:cubicBezTo>
                    <a:pt x="18704" y="3853"/>
                    <a:pt x="18174" y="3634"/>
                    <a:pt x="17944" y="3170"/>
                  </a:cubicBezTo>
                  <a:cubicBezTo>
                    <a:pt x="17608" y="3836"/>
                    <a:pt x="16823" y="4219"/>
                    <a:pt x="16053" y="4219"/>
                  </a:cubicBezTo>
                  <a:cubicBezTo>
                    <a:pt x="15621" y="4219"/>
                    <a:pt x="15195" y="4099"/>
                    <a:pt x="14853" y="3842"/>
                  </a:cubicBezTo>
                  <a:cubicBezTo>
                    <a:pt x="14452" y="3528"/>
                    <a:pt x="14181" y="3083"/>
                    <a:pt x="13849" y="2707"/>
                  </a:cubicBezTo>
                  <a:cubicBezTo>
                    <a:pt x="13532" y="2350"/>
                    <a:pt x="13095" y="2038"/>
                    <a:pt x="12614" y="2038"/>
                  </a:cubicBezTo>
                  <a:cubicBezTo>
                    <a:pt x="12578" y="2038"/>
                    <a:pt x="12541" y="2040"/>
                    <a:pt x="12504" y="2044"/>
                  </a:cubicBezTo>
                  <a:cubicBezTo>
                    <a:pt x="11937" y="2105"/>
                    <a:pt x="11492" y="2620"/>
                    <a:pt x="10915" y="2655"/>
                  </a:cubicBezTo>
                  <a:cubicBezTo>
                    <a:pt x="10891" y="2657"/>
                    <a:pt x="10866" y="2657"/>
                    <a:pt x="10842" y="2657"/>
                  </a:cubicBezTo>
                  <a:cubicBezTo>
                    <a:pt x="10614" y="2657"/>
                    <a:pt x="10394" y="2590"/>
                    <a:pt x="10173" y="2550"/>
                  </a:cubicBezTo>
                  <a:cubicBezTo>
                    <a:pt x="9955" y="2505"/>
                    <a:pt x="9732" y="2483"/>
                    <a:pt x="9510" y="2483"/>
                  </a:cubicBezTo>
                  <a:cubicBezTo>
                    <a:pt x="8439" y="2483"/>
                    <a:pt x="7363" y="2987"/>
                    <a:pt x="6742" y="3825"/>
                  </a:cubicBezTo>
                  <a:cubicBezTo>
                    <a:pt x="6607" y="4011"/>
                    <a:pt x="6364" y="4226"/>
                    <a:pt x="6164" y="4226"/>
                  </a:cubicBezTo>
                  <a:cubicBezTo>
                    <a:pt x="6092" y="4226"/>
                    <a:pt x="6026" y="4198"/>
                    <a:pt x="5973" y="4131"/>
                  </a:cubicBezTo>
                  <a:cubicBezTo>
                    <a:pt x="5886" y="4026"/>
                    <a:pt x="5921" y="3869"/>
                    <a:pt x="5938" y="3729"/>
                  </a:cubicBezTo>
                  <a:cubicBezTo>
                    <a:pt x="5999" y="3371"/>
                    <a:pt x="5930" y="2969"/>
                    <a:pt x="5668" y="2707"/>
                  </a:cubicBezTo>
                  <a:cubicBezTo>
                    <a:pt x="5517" y="2547"/>
                    <a:pt x="5288" y="2454"/>
                    <a:pt x="5063" y="2454"/>
                  </a:cubicBezTo>
                  <a:cubicBezTo>
                    <a:pt x="4909" y="2454"/>
                    <a:pt x="4758" y="2498"/>
                    <a:pt x="4637" y="2594"/>
                  </a:cubicBezTo>
                  <a:cubicBezTo>
                    <a:pt x="4375" y="2803"/>
                    <a:pt x="4340" y="3179"/>
                    <a:pt x="4271" y="3502"/>
                  </a:cubicBezTo>
                  <a:cubicBezTo>
                    <a:pt x="4096" y="4305"/>
                    <a:pt x="3537" y="5030"/>
                    <a:pt x="3502" y="5859"/>
                  </a:cubicBezTo>
                  <a:cubicBezTo>
                    <a:pt x="3467" y="6479"/>
                    <a:pt x="3694" y="7204"/>
                    <a:pt x="3240" y="7641"/>
                  </a:cubicBezTo>
                  <a:cubicBezTo>
                    <a:pt x="3029" y="7848"/>
                    <a:pt x="2740" y="7914"/>
                    <a:pt x="2432" y="7914"/>
                  </a:cubicBezTo>
                  <a:cubicBezTo>
                    <a:pt x="2155" y="7914"/>
                    <a:pt x="1863" y="7860"/>
                    <a:pt x="1599" y="7807"/>
                  </a:cubicBezTo>
                  <a:cubicBezTo>
                    <a:pt x="1386" y="7761"/>
                    <a:pt x="1153" y="7727"/>
                    <a:pt x="928" y="7727"/>
                  </a:cubicBezTo>
                  <a:cubicBezTo>
                    <a:pt x="554" y="7727"/>
                    <a:pt x="203" y="7820"/>
                    <a:pt x="1" y="8103"/>
                  </a:cubicBezTo>
                  <a:cubicBezTo>
                    <a:pt x="3197" y="8776"/>
                    <a:pt x="6392" y="9492"/>
                    <a:pt x="9413" y="10705"/>
                  </a:cubicBezTo>
                  <a:cubicBezTo>
                    <a:pt x="11308" y="11465"/>
                    <a:pt x="13133" y="12434"/>
                    <a:pt x="14740" y="13657"/>
                  </a:cubicBezTo>
                  <a:lnTo>
                    <a:pt x="36900" y="13657"/>
                  </a:lnTo>
                  <a:cubicBezTo>
                    <a:pt x="36935" y="13255"/>
                    <a:pt x="37171" y="12880"/>
                    <a:pt x="37477" y="12591"/>
                  </a:cubicBezTo>
                  <a:cubicBezTo>
                    <a:pt x="37599" y="12487"/>
                    <a:pt x="37739" y="12373"/>
                    <a:pt x="37782" y="12225"/>
                  </a:cubicBezTo>
                  <a:cubicBezTo>
                    <a:pt x="37843" y="11972"/>
                    <a:pt x="37608" y="11727"/>
                    <a:pt x="37346" y="11657"/>
                  </a:cubicBezTo>
                  <a:cubicBezTo>
                    <a:pt x="37279" y="11642"/>
                    <a:pt x="37211" y="11635"/>
                    <a:pt x="37142" y="11635"/>
                  </a:cubicBezTo>
                  <a:cubicBezTo>
                    <a:pt x="36942" y="11635"/>
                    <a:pt x="36737" y="11690"/>
                    <a:pt x="36542" y="11736"/>
                  </a:cubicBezTo>
                  <a:cubicBezTo>
                    <a:pt x="34517" y="12260"/>
                    <a:pt x="32404" y="12522"/>
                    <a:pt x="30299" y="12522"/>
                  </a:cubicBezTo>
                  <a:cubicBezTo>
                    <a:pt x="29348" y="12522"/>
                    <a:pt x="28317" y="12443"/>
                    <a:pt x="27584" y="11867"/>
                  </a:cubicBezTo>
                  <a:cubicBezTo>
                    <a:pt x="27453" y="11762"/>
                    <a:pt x="27331" y="11648"/>
                    <a:pt x="27296" y="11491"/>
                  </a:cubicBezTo>
                  <a:cubicBezTo>
                    <a:pt x="27191" y="11090"/>
                    <a:pt x="27680" y="10793"/>
                    <a:pt x="28090" y="10644"/>
                  </a:cubicBezTo>
                  <a:cubicBezTo>
                    <a:pt x="30343" y="9824"/>
                    <a:pt x="32674" y="9186"/>
                    <a:pt x="35049" y="8723"/>
                  </a:cubicBezTo>
                  <a:cubicBezTo>
                    <a:pt x="34840" y="8531"/>
                    <a:pt x="34639" y="8330"/>
                    <a:pt x="34429" y="8130"/>
                  </a:cubicBezTo>
                  <a:cubicBezTo>
                    <a:pt x="35669" y="7291"/>
                    <a:pt x="37634" y="7667"/>
                    <a:pt x="38612" y="6567"/>
                  </a:cubicBezTo>
                  <a:cubicBezTo>
                    <a:pt x="38673" y="6497"/>
                    <a:pt x="38725" y="6427"/>
                    <a:pt x="38725" y="6340"/>
                  </a:cubicBezTo>
                  <a:cubicBezTo>
                    <a:pt x="38725" y="6200"/>
                    <a:pt x="38577" y="6113"/>
                    <a:pt x="38455" y="6043"/>
                  </a:cubicBezTo>
                  <a:cubicBezTo>
                    <a:pt x="37774" y="5720"/>
                    <a:pt x="37031" y="5519"/>
                    <a:pt x="36272" y="5484"/>
                  </a:cubicBezTo>
                  <a:cubicBezTo>
                    <a:pt x="35957" y="5466"/>
                    <a:pt x="35626" y="5475"/>
                    <a:pt x="35337" y="5336"/>
                  </a:cubicBezTo>
                  <a:cubicBezTo>
                    <a:pt x="35058" y="5196"/>
                    <a:pt x="34857" y="4838"/>
                    <a:pt x="35023" y="4576"/>
                  </a:cubicBezTo>
                  <a:lnTo>
                    <a:pt x="35023" y="4576"/>
                  </a:lnTo>
                  <a:cubicBezTo>
                    <a:pt x="35568" y="4600"/>
                    <a:pt x="36112" y="4611"/>
                    <a:pt x="36657" y="4611"/>
                  </a:cubicBezTo>
                  <a:cubicBezTo>
                    <a:pt x="37300" y="4611"/>
                    <a:pt x="37943" y="4595"/>
                    <a:pt x="38586" y="4567"/>
                  </a:cubicBezTo>
                  <a:cubicBezTo>
                    <a:pt x="33940" y="2856"/>
                    <a:pt x="28658" y="1258"/>
                    <a:pt x="22816"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2" name="Google Shape;322;p41"/>
          <p:cNvSpPr/>
          <p:nvPr/>
        </p:nvSpPr>
        <p:spPr>
          <a:xfrm rot="5400000" flipH="1">
            <a:off x="-1412660" y="807340"/>
            <a:ext cx="3326725" cy="1161375"/>
          </a:xfrm>
          <a:custGeom>
            <a:avLst/>
            <a:gdLst/>
            <a:ahLst/>
            <a:cxnLst/>
            <a:rect l="l" t="t" r="r" b="b"/>
            <a:pathLst>
              <a:path w="133069" h="46455" extrusionOk="0">
                <a:moveTo>
                  <a:pt x="111807" y="1"/>
                </a:moveTo>
                <a:cubicBezTo>
                  <a:pt x="111574" y="1"/>
                  <a:pt x="111341" y="10"/>
                  <a:pt x="111109" y="29"/>
                </a:cubicBezTo>
                <a:cubicBezTo>
                  <a:pt x="108158" y="256"/>
                  <a:pt x="105442" y="1784"/>
                  <a:pt x="103181" y="3696"/>
                </a:cubicBezTo>
                <a:cubicBezTo>
                  <a:pt x="98378" y="7747"/>
                  <a:pt x="95261" y="13746"/>
                  <a:pt x="94694" y="20007"/>
                </a:cubicBezTo>
                <a:cubicBezTo>
                  <a:pt x="90873" y="16533"/>
                  <a:pt x="85701" y="14653"/>
                  <a:pt x="80544" y="14653"/>
                </a:cubicBezTo>
                <a:cubicBezTo>
                  <a:pt x="78299" y="14653"/>
                  <a:pt x="76057" y="15009"/>
                  <a:pt x="73930" y="15746"/>
                </a:cubicBezTo>
                <a:cubicBezTo>
                  <a:pt x="71407" y="16619"/>
                  <a:pt x="69014" y="18016"/>
                  <a:pt x="67320" y="20068"/>
                </a:cubicBezTo>
                <a:cubicBezTo>
                  <a:pt x="64334" y="23665"/>
                  <a:pt x="63924" y="29175"/>
                  <a:pt x="66351" y="33174"/>
                </a:cubicBezTo>
                <a:cubicBezTo>
                  <a:pt x="64500" y="31510"/>
                  <a:pt x="62327" y="29141"/>
                  <a:pt x="59759" y="29141"/>
                </a:cubicBezTo>
                <a:cubicBezTo>
                  <a:pt x="59456" y="29141"/>
                  <a:pt x="59147" y="29174"/>
                  <a:pt x="58833" y="29245"/>
                </a:cubicBezTo>
                <a:cubicBezTo>
                  <a:pt x="57480" y="29550"/>
                  <a:pt x="56301" y="29987"/>
                  <a:pt x="55262" y="30956"/>
                </a:cubicBezTo>
                <a:cubicBezTo>
                  <a:pt x="54704" y="31470"/>
                  <a:pt x="53112" y="33271"/>
                  <a:pt x="53409" y="34146"/>
                </a:cubicBezTo>
                <a:lnTo>
                  <a:pt x="53409" y="34146"/>
                </a:lnTo>
                <a:cubicBezTo>
                  <a:pt x="51827" y="29556"/>
                  <a:pt x="47375" y="26092"/>
                  <a:pt x="42531" y="25700"/>
                </a:cubicBezTo>
                <a:cubicBezTo>
                  <a:pt x="42212" y="25673"/>
                  <a:pt x="41893" y="25660"/>
                  <a:pt x="41573" y="25660"/>
                </a:cubicBezTo>
                <a:cubicBezTo>
                  <a:pt x="37044" y="25660"/>
                  <a:pt x="32575" y="28278"/>
                  <a:pt x="30429" y="32283"/>
                </a:cubicBezTo>
                <a:cubicBezTo>
                  <a:pt x="28718" y="27542"/>
                  <a:pt x="25339" y="23298"/>
                  <a:pt x="20772" y="21168"/>
                </a:cubicBezTo>
                <a:cubicBezTo>
                  <a:pt x="18798" y="20245"/>
                  <a:pt x="16599" y="19766"/>
                  <a:pt x="14413" y="19766"/>
                </a:cubicBezTo>
                <a:cubicBezTo>
                  <a:pt x="11553" y="19766"/>
                  <a:pt x="8717" y="20586"/>
                  <a:pt x="6435" y="22303"/>
                </a:cubicBezTo>
                <a:cubicBezTo>
                  <a:pt x="1345" y="26136"/>
                  <a:pt x="0" y="33357"/>
                  <a:pt x="960" y="39661"/>
                </a:cubicBezTo>
                <a:lnTo>
                  <a:pt x="128668" y="46455"/>
                </a:lnTo>
                <a:cubicBezTo>
                  <a:pt x="132877" y="39478"/>
                  <a:pt x="133069" y="30860"/>
                  <a:pt x="132859" y="22713"/>
                </a:cubicBezTo>
                <a:cubicBezTo>
                  <a:pt x="132693" y="16165"/>
                  <a:pt x="132091" y="8996"/>
                  <a:pt x="127516" y="4307"/>
                </a:cubicBezTo>
                <a:cubicBezTo>
                  <a:pt x="126328" y="3085"/>
                  <a:pt x="124844" y="2072"/>
                  <a:pt x="123159" y="1810"/>
                </a:cubicBezTo>
                <a:cubicBezTo>
                  <a:pt x="122912" y="1772"/>
                  <a:pt x="122660" y="1752"/>
                  <a:pt x="122408" y="1752"/>
                </a:cubicBezTo>
                <a:cubicBezTo>
                  <a:pt x="120942" y="1752"/>
                  <a:pt x="119458" y="2399"/>
                  <a:pt x="118705" y="3644"/>
                </a:cubicBezTo>
                <a:cubicBezTo>
                  <a:pt x="117362" y="1270"/>
                  <a:pt x="114550" y="1"/>
                  <a:pt x="1118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41"/>
          <p:cNvSpPr/>
          <p:nvPr/>
        </p:nvSpPr>
        <p:spPr>
          <a:xfrm rot="-5400000" flipH="1">
            <a:off x="6942616" y="628691"/>
            <a:ext cx="3356000" cy="1547950"/>
          </a:xfrm>
          <a:custGeom>
            <a:avLst/>
            <a:gdLst/>
            <a:ahLst/>
            <a:cxnLst/>
            <a:rect l="l" t="t" r="r" b="b"/>
            <a:pathLst>
              <a:path w="134240" h="61918" extrusionOk="0">
                <a:moveTo>
                  <a:pt x="9734" y="1"/>
                </a:moveTo>
                <a:cubicBezTo>
                  <a:pt x="8838" y="1"/>
                  <a:pt x="7963" y="164"/>
                  <a:pt x="7195" y="622"/>
                </a:cubicBezTo>
                <a:cubicBezTo>
                  <a:pt x="5178" y="1827"/>
                  <a:pt x="4742" y="4525"/>
                  <a:pt x="4523" y="6874"/>
                </a:cubicBezTo>
                <a:cubicBezTo>
                  <a:pt x="3633" y="16217"/>
                  <a:pt x="2751" y="25559"/>
                  <a:pt x="2201" y="34928"/>
                </a:cubicBezTo>
                <a:cubicBezTo>
                  <a:pt x="1677" y="43686"/>
                  <a:pt x="0" y="53684"/>
                  <a:pt x="3423" y="61918"/>
                </a:cubicBezTo>
                <a:lnTo>
                  <a:pt x="133034" y="61377"/>
                </a:lnTo>
                <a:cubicBezTo>
                  <a:pt x="134239" y="55919"/>
                  <a:pt x="133497" y="49563"/>
                  <a:pt x="129917" y="45118"/>
                </a:cubicBezTo>
                <a:cubicBezTo>
                  <a:pt x="127960" y="43120"/>
                  <a:pt x="125659" y="42269"/>
                  <a:pt x="123338" y="42269"/>
                </a:cubicBezTo>
                <a:cubicBezTo>
                  <a:pt x="117341" y="42269"/>
                  <a:pt x="111208" y="47946"/>
                  <a:pt x="110516" y="54190"/>
                </a:cubicBezTo>
                <a:cubicBezTo>
                  <a:pt x="105967" y="48756"/>
                  <a:pt x="99290" y="46142"/>
                  <a:pt x="92602" y="46142"/>
                </a:cubicBezTo>
                <a:cubicBezTo>
                  <a:pt x="84245" y="46142"/>
                  <a:pt x="75871" y="50224"/>
                  <a:pt x="71608" y="57989"/>
                </a:cubicBezTo>
                <a:cubicBezTo>
                  <a:pt x="70681" y="46513"/>
                  <a:pt x="60873" y="35247"/>
                  <a:pt x="49905" y="35247"/>
                </a:cubicBezTo>
                <a:cubicBezTo>
                  <a:pt x="46711" y="35247"/>
                  <a:pt x="43418" y="36202"/>
                  <a:pt x="40218" y="38386"/>
                </a:cubicBezTo>
                <a:cubicBezTo>
                  <a:pt x="38026" y="22172"/>
                  <a:pt x="29260" y="3975"/>
                  <a:pt x="11963" y="264"/>
                </a:cubicBezTo>
                <a:cubicBezTo>
                  <a:pt x="11238" y="113"/>
                  <a:pt x="10478" y="1"/>
                  <a:pt x="97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6"/>
        <p:cNvGrpSpPr/>
        <p:nvPr/>
      </p:nvGrpSpPr>
      <p:grpSpPr>
        <a:xfrm>
          <a:off x="0" y="0"/>
          <a:ext cx="0" cy="0"/>
          <a:chOff x="0" y="0"/>
          <a:chExt cx="0" cy="0"/>
        </a:xfrm>
      </p:grpSpPr>
      <p:sp>
        <p:nvSpPr>
          <p:cNvPr id="37" name="Google Shape;37;p5"/>
          <p:cNvSpPr/>
          <p:nvPr/>
        </p:nvSpPr>
        <p:spPr>
          <a:xfrm rot="5400000" flipH="1">
            <a:off x="-1285160" y="882115"/>
            <a:ext cx="3326725" cy="1161375"/>
          </a:xfrm>
          <a:custGeom>
            <a:avLst/>
            <a:gdLst/>
            <a:ahLst/>
            <a:cxnLst/>
            <a:rect l="l" t="t" r="r" b="b"/>
            <a:pathLst>
              <a:path w="133069" h="46455" extrusionOk="0">
                <a:moveTo>
                  <a:pt x="111807" y="1"/>
                </a:moveTo>
                <a:cubicBezTo>
                  <a:pt x="111574" y="1"/>
                  <a:pt x="111341" y="10"/>
                  <a:pt x="111109" y="29"/>
                </a:cubicBezTo>
                <a:cubicBezTo>
                  <a:pt x="108158" y="256"/>
                  <a:pt x="105442" y="1784"/>
                  <a:pt x="103181" y="3696"/>
                </a:cubicBezTo>
                <a:cubicBezTo>
                  <a:pt x="98378" y="7747"/>
                  <a:pt x="95261" y="13746"/>
                  <a:pt x="94694" y="20007"/>
                </a:cubicBezTo>
                <a:cubicBezTo>
                  <a:pt x="90873" y="16533"/>
                  <a:pt x="85701" y="14653"/>
                  <a:pt x="80544" y="14653"/>
                </a:cubicBezTo>
                <a:cubicBezTo>
                  <a:pt x="78299" y="14653"/>
                  <a:pt x="76057" y="15009"/>
                  <a:pt x="73930" y="15746"/>
                </a:cubicBezTo>
                <a:cubicBezTo>
                  <a:pt x="71407" y="16619"/>
                  <a:pt x="69014" y="18016"/>
                  <a:pt x="67320" y="20068"/>
                </a:cubicBezTo>
                <a:cubicBezTo>
                  <a:pt x="64334" y="23665"/>
                  <a:pt x="63924" y="29175"/>
                  <a:pt x="66351" y="33174"/>
                </a:cubicBezTo>
                <a:cubicBezTo>
                  <a:pt x="64500" y="31510"/>
                  <a:pt x="62327" y="29141"/>
                  <a:pt x="59759" y="29141"/>
                </a:cubicBezTo>
                <a:cubicBezTo>
                  <a:pt x="59456" y="29141"/>
                  <a:pt x="59147" y="29174"/>
                  <a:pt x="58833" y="29245"/>
                </a:cubicBezTo>
                <a:cubicBezTo>
                  <a:pt x="57480" y="29550"/>
                  <a:pt x="56301" y="29987"/>
                  <a:pt x="55262" y="30956"/>
                </a:cubicBezTo>
                <a:cubicBezTo>
                  <a:pt x="54704" y="31470"/>
                  <a:pt x="53112" y="33271"/>
                  <a:pt x="53409" y="34146"/>
                </a:cubicBezTo>
                <a:lnTo>
                  <a:pt x="53409" y="34146"/>
                </a:lnTo>
                <a:cubicBezTo>
                  <a:pt x="51827" y="29556"/>
                  <a:pt x="47375" y="26092"/>
                  <a:pt x="42531" y="25700"/>
                </a:cubicBezTo>
                <a:cubicBezTo>
                  <a:pt x="42212" y="25673"/>
                  <a:pt x="41893" y="25660"/>
                  <a:pt x="41573" y="25660"/>
                </a:cubicBezTo>
                <a:cubicBezTo>
                  <a:pt x="37044" y="25660"/>
                  <a:pt x="32575" y="28278"/>
                  <a:pt x="30429" y="32283"/>
                </a:cubicBezTo>
                <a:cubicBezTo>
                  <a:pt x="28718" y="27542"/>
                  <a:pt x="25339" y="23298"/>
                  <a:pt x="20772" y="21168"/>
                </a:cubicBezTo>
                <a:cubicBezTo>
                  <a:pt x="18798" y="20245"/>
                  <a:pt x="16599" y="19766"/>
                  <a:pt x="14413" y="19766"/>
                </a:cubicBezTo>
                <a:cubicBezTo>
                  <a:pt x="11553" y="19766"/>
                  <a:pt x="8717" y="20586"/>
                  <a:pt x="6435" y="22303"/>
                </a:cubicBezTo>
                <a:cubicBezTo>
                  <a:pt x="1345" y="26136"/>
                  <a:pt x="0" y="33357"/>
                  <a:pt x="960" y="39661"/>
                </a:cubicBezTo>
                <a:lnTo>
                  <a:pt x="128668" y="46455"/>
                </a:lnTo>
                <a:cubicBezTo>
                  <a:pt x="132877" y="39478"/>
                  <a:pt x="133069" y="30860"/>
                  <a:pt x="132859" y="22713"/>
                </a:cubicBezTo>
                <a:cubicBezTo>
                  <a:pt x="132693" y="16165"/>
                  <a:pt x="132091" y="8996"/>
                  <a:pt x="127516" y="4307"/>
                </a:cubicBezTo>
                <a:cubicBezTo>
                  <a:pt x="126328" y="3085"/>
                  <a:pt x="124844" y="2072"/>
                  <a:pt x="123159" y="1810"/>
                </a:cubicBezTo>
                <a:cubicBezTo>
                  <a:pt x="122912" y="1772"/>
                  <a:pt x="122660" y="1752"/>
                  <a:pt x="122408" y="1752"/>
                </a:cubicBezTo>
                <a:cubicBezTo>
                  <a:pt x="120942" y="1752"/>
                  <a:pt x="119458" y="2399"/>
                  <a:pt x="118705" y="3644"/>
                </a:cubicBezTo>
                <a:cubicBezTo>
                  <a:pt x="117362" y="1270"/>
                  <a:pt x="114550" y="1"/>
                  <a:pt x="1118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p:nvPr/>
        </p:nvSpPr>
        <p:spPr>
          <a:xfrm rot="-5400000" flipH="1">
            <a:off x="6801541" y="551066"/>
            <a:ext cx="3356000" cy="1547950"/>
          </a:xfrm>
          <a:custGeom>
            <a:avLst/>
            <a:gdLst/>
            <a:ahLst/>
            <a:cxnLst/>
            <a:rect l="l" t="t" r="r" b="b"/>
            <a:pathLst>
              <a:path w="134240" h="61918" extrusionOk="0">
                <a:moveTo>
                  <a:pt x="9734" y="1"/>
                </a:moveTo>
                <a:cubicBezTo>
                  <a:pt x="8838" y="1"/>
                  <a:pt x="7963" y="164"/>
                  <a:pt x="7195" y="622"/>
                </a:cubicBezTo>
                <a:cubicBezTo>
                  <a:pt x="5178" y="1827"/>
                  <a:pt x="4742" y="4525"/>
                  <a:pt x="4523" y="6874"/>
                </a:cubicBezTo>
                <a:cubicBezTo>
                  <a:pt x="3633" y="16217"/>
                  <a:pt x="2751" y="25559"/>
                  <a:pt x="2201" y="34928"/>
                </a:cubicBezTo>
                <a:cubicBezTo>
                  <a:pt x="1677" y="43686"/>
                  <a:pt x="0" y="53684"/>
                  <a:pt x="3423" y="61918"/>
                </a:cubicBezTo>
                <a:lnTo>
                  <a:pt x="133034" y="61377"/>
                </a:lnTo>
                <a:cubicBezTo>
                  <a:pt x="134239" y="55919"/>
                  <a:pt x="133497" y="49563"/>
                  <a:pt x="129917" y="45118"/>
                </a:cubicBezTo>
                <a:cubicBezTo>
                  <a:pt x="127960" y="43120"/>
                  <a:pt x="125659" y="42269"/>
                  <a:pt x="123338" y="42269"/>
                </a:cubicBezTo>
                <a:cubicBezTo>
                  <a:pt x="117341" y="42269"/>
                  <a:pt x="111208" y="47946"/>
                  <a:pt x="110516" y="54190"/>
                </a:cubicBezTo>
                <a:cubicBezTo>
                  <a:pt x="105967" y="48756"/>
                  <a:pt x="99290" y="46142"/>
                  <a:pt x="92602" y="46142"/>
                </a:cubicBezTo>
                <a:cubicBezTo>
                  <a:pt x="84245" y="46142"/>
                  <a:pt x="75871" y="50224"/>
                  <a:pt x="71608" y="57989"/>
                </a:cubicBezTo>
                <a:cubicBezTo>
                  <a:pt x="70681" y="46513"/>
                  <a:pt x="60873" y="35247"/>
                  <a:pt x="49905" y="35247"/>
                </a:cubicBezTo>
                <a:cubicBezTo>
                  <a:pt x="46711" y="35247"/>
                  <a:pt x="43418" y="36202"/>
                  <a:pt x="40218" y="38386"/>
                </a:cubicBezTo>
                <a:cubicBezTo>
                  <a:pt x="38026" y="22172"/>
                  <a:pt x="29260" y="3975"/>
                  <a:pt x="11963" y="264"/>
                </a:cubicBezTo>
                <a:cubicBezTo>
                  <a:pt x="11238" y="113"/>
                  <a:pt x="10478" y="1"/>
                  <a:pt x="97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5"/>
          <p:cNvSpPr txBox="1">
            <a:spLocks noGrp="1"/>
          </p:cNvSpPr>
          <p:nvPr>
            <p:ph type="title"/>
          </p:nvPr>
        </p:nvSpPr>
        <p:spPr>
          <a:xfrm>
            <a:off x="862038" y="539500"/>
            <a:ext cx="74199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3500">
                <a:solidFill>
                  <a:schemeClr val="accent4"/>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0" name="Google Shape;40;p5"/>
          <p:cNvSpPr txBox="1">
            <a:spLocks noGrp="1"/>
          </p:cNvSpPr>
          <p:nvPr>
            <p:ph type="subTitle" idx="1"/>
          </p:nvPr>
        </p:nvSpPr>
        <p:spPr>
          <a:xfrm>
            <a:off x="1476900" y="2227202"/>
            <a:ext cx="2399700" cy="706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 name="Google Shape;41;p5"/>
          <p:cNvSpPr txBox="1">
            <a:spLocks noGrp="1"/>
          </p:cNvSpPr>
          <p:nvPr>
            <p:ph type="subTitle" idx="2"/>
          </p:nvPr>
        </p:nvSpPr>
        <p:spPr>
          <a:xfrm>
            <a:off x="1476625" y="1726353"/>
            <a:ext cx="2399700" cy="5589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200">
                <a:solidFill>
                  <a:schemeClr val="accent3"/>
                </a:solidFill>
                <a:latin typeface="Baskervville"/>
                <a:ea typeface="Baskervville"/>
                <a:cs typeface="Baskervville"/>
                <a:sym typeface="Baskervvill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2" name="Google Shape;42;p5"/>
          <p:cNvSpPr>
            <a:spLocks noGrp="1"/>
          </p:cNvSpPr>
          <p:nvPr>
            <p:ph type="pic" idx="3"/>
          </p:nvPr>
        </p:nvSpPr>
        <p:spPr>
          <a:xfrm>
            <a:off x="4572000" y="1624744"/>
            <a:ext cx="3858900" cy="2974800"/>
          </a:xfrm>
          <a:prstGeom prst="rect">
            <a:avLst/>
          </a:prstGeom>
          <a:noFill/>
          <a:ln>
            <a:noFill/>
          </a:ln>
        </p:spPr>
      </p:sp>
      <p:sp>
        <p:nvSpPr>
          <p:cNvPr id="43" name="Google Shape;43;p5"/>
          <p:cNvSpPr txBox="1">
            <a:spLocks noGrp="1"/>
          </p:cNvSpPr>
          <p:nvPr>
            <p:ph type="subTitle" idx="4"/>
          </p:nvPr>
        </p:nvSpPr>
        <p:spPr>
          <a:xfrm>
            <a:off x="1477038" y="3469377"/>
            <a:ext cx="2399700" cy="706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1400"/>
              <a:buNone/>
              <a:defRPr b="0">
                <a:solidFill>
                  <a:schemeClr val="accent4"/>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 name="Google Shape;44;p5"/>
          <p:cNvSpPr txBox="1">
            <a:spLocks noGrp="1"/>
          </p:cNvSpPr>
          <p:nvPr>
            <p:ph type="subTitle" idx="5"/>
          </p:nvPr>
        </p:nvSpPr>
        <p:spPr>
          <a:xfrm>
            <a:off x="1476762" y="2968528"/>
            <a:ext cx="2399700" cy="5589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200">
                <a:solidFill>
                  <a:schemeClr val="accent3"/>
                </a:solidFill>
                <a:latin typeface="Baskervville"/>
                <a:ea typeface="Baskervville"/>
                <a:cs typeface="Baskervville"/>
                <a:sym typeface="Baskervvill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327"/>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p:cSld name="CUSTOM">
    <p:spTree>
      <p:nvGrpSpPr>
        <p:cNvPr id="1" name="Shape 328"/>
        <p:cNvGrpSpPr/>
        <p:nvPr/>
      </p:nvGrpSpPr>
      <p:grpSpPr>
        <a:xfrm>
          <a:off x="0" y="0"/>
          <a:ext cx="0" cy="0"/>
          <a:chOff x="0" y="0"/>
          <a:chExt cx="0" cy="0"/>
        </a:xfrm>
      </p:grpSpPr>
      <p:sp>
        <p:nvSpPr>
          <p:cNvPr id="329" name="Google Shape;329;p44"/>
          <p:cNvSpPr txBox="1">
            <a:spLocks noGrp="1"/>
          </p:cNvSpPr>
          <p:nvPr>
            <p:ph type="title"/>
          </p:nvPr>
        </p:nvSpPr>
        <p:spPr>
          <a:xfrm>
            <a:off x="716700" y="510900"/>
            <a:ext cx="7710600" cy="482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Arial"/>
              <a:buNone/>
              <a:defRPr>
                <a:solidFill>
                  <a:schemeClr val="lt1"/>
                </a:solidFill>
                <a:latin typeface="Arial"/>
                <a:ea typeface="Arial"/>
                <a:cs typeface="Arial"/>
                <a:sym typeface="Arial"/>
              </a:defRPr>
            </a:lvl1pPr>
            <a:lvl2pPr lvl="1" rtl="0">
              <a:spcBef>
                <a:spcPts val="0"/>
              </a:spcBef>
              <a:spcAft>
                <a:spcPts val="0"/>
              </a:spcAft>
              <a:buSzPts val="2400"/>
              <a:buFont typeface="Arial"/>
              <a:buNone/>
              <a:defRPr>
                <a:latin typeface="Arial"/>
                <a:ea typeface="Arial"/>
                <a:cs typeface="Arial"/>
                <a:sym typeface="Arial"/>
              </a:defRPr>
            </a:lvl2pPr>
            <a:lvl3pPr lvl="2" rtl="0">
              <a:spcBef>
                <a:spcPts val="0"/>
              </a:spcBef>
              <a:spcAft>
                <a:spcPts val="0"/>
              </a:spcAft>
              <a:buSzPts val="2400"/>
              <a:buFont typeface="Arial"/>
              <a:buNone/>
              <a:defRPr>
                <a:latin typeface="Arial"/>
                <a:ea typeface="Arial"/>
                <a:cs typeface="Arial"/>
                <a:sym typeface="Arial"/>
              </a:defRPr>
            </a:lvl3pPr>
            <a:lvl4pPr lvl="3" rtl="0">
              <a:spcBef>
                <a:spcPts val="0"/>
              </a:spcBef>
              <a:spcAft>
                <a:spcPts val="0"/>
              </a:spcAft>
              <a:buSzPts val="2400"/>
              <a:buFont typeface="Arial"/>
              <a:buNone/>
              <a:defRPr>
                <a:latin typeface="Arial"/>
                <a:ea typeface="Arial"/>
                <a:cs typeface="Arial"/>
                <a:sym typeface="Arial"/>
              </a:defRPr>
            </a:lvl4pPr>
            <a:lvl5pPr lvl="4" rtl="0">
              <a:spcBef>
                <a:spcPts val="0"/>
              </a:spcBef>
              <a:spcAft>
                <a:spcPts val="0"/>
              </a:spcAft>
              <a:buSzPts val="2400"/>
              <a:buFont typeface="Arial"/>
              <a:buNone/>
              <a:defRPr>
                <a:latin typeface="Arial"/>
                <a:ea typeface="Arial"/>
                <a:cs typeface="Arial"/>
                <a:sym typeface="Arial"/>
              </a:defRPr>
            </a:lvl5pPr>
            <a:lvl6pPr lvl="5" rtl="0">
              <a:spcBef>
                <a:spcPts val="0"/>
              </a:spcBef>
              <a:spcAft>
                <a:spcPts val="0"/>
              </a:spcAft>
              <a:buSzPts val="2400"/>
              <a:buFont typeface="Arial"/>
              <a:buNone/>
              <a:defRPr>
                <a:latin typeface="Arial"/>
                <a:ea typeface="Arial"/>
                <a:cs typeface="Arial"/>
                <a:sym typeface="Arial"/>
              </a:defRPr>
            </a:lvl6pPr>
            <a:lvl7pPr lvl="6" rtl="0">
              <a:spcBef>
                <a:spcPts val="0"/>
              </a:spcBef>
              <a:spcAft>
                <a:spcPts val="0"/>
              </a:spcAft>
              <a:buSzPts val="2400"/>
              <a:buFont typeface="Arial"/>
              <a:buNone/>
              <a:defRPr>
                <a:latin typeface="Arial"/>
                <a:ea typeface="Arial"/>
                <a:cs typeface="Arial"/>
                <a:sym typeface="Arial"/>
              </a:defRPr>
            </a:lvl7pPr>
            <a:lvl8pPr lvl="7" rtl="0">
              <a:spcBef>
                <a:spcPts val="0"/>
              </a:spcBef>
              <a:spcAft>
                <a:spcPts val="0"/>
              </a:spcAft>
              <a:buSzPts val="2400"/>
              <a:buFont typeface="Arial"/>
              <a:buNone/>
              <a:defRPr>
                <a:latin typeface="Arial"/>
                <a:ea typeface="Arial"/>
                <a:cs typeface="Arial"/>
                <a:sym typeface="Arial"/>
              </a:defRPr>
            </a:lvl8pPr>
            <a:lvl9pPr lvl="8" rtl="0">
              <a:spcBef>
                <a:spcPts val="0"/>
              </a:spcBef>
              <a:spcAft>
                <a:spcPts val="0"/>
              </a:spcAft>
              <a:buSzPts val="2400"/>
              <a:buFont typeface="Arial"/>
              <a:buNone/>
              <a:defRPr>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6"/>
          <p:cNvSpPr/>
          <p:nvPr/>
        </p:nvSpPr>
        <p:spPr>
          <a:xfrm rot="5400000">
            <a:off x="-1382010" y="3029841"/>
            <a:ext cx="3326725" cy="1161375"/>
          </a:xfrm>
          <a:custGeom>
            <a:avLst/>
            <a:gdLst/>
            <a:ahLst/>
            <a:cxnLst/>
            <a:rect l="l" t="t" r="r" b="b"/>
            <a:pathLst>
              <a:path w="133069" h="46455" extrusionOk="0">
                <a:moveTo>
                  <a:pt x="111807" y="1"/>
                </a:moveTo>
                <a:cubicBezTo>
                  <a:pt x="111574" y="1"/>
                  <a:pt x="111341" y="10"/>
                  <a:pt x="111109" y="29"/>
                </a:cubicBezTo>
                <a:cubicBezTo>
                  <a:pt x="108158" y="256"/>
                  <a:pt x="105442" y="1784"/>
                  <a:pt x="103181" y="3696"/>
                </a:cubicBezTo>
                <a:cubicBezTo>
                  <a:pt x="98378" y="7747"/>
                  <a:pt x="95261" y="13746"/>
                  <a:pt x="94694" y="20007"/>
                </a:cubicBezTo>
                <a:cubicBezTo>
                  <a:pt x="90873" y="16533"/>
                  <a:pt x="85701" y="14653"/>
                  <a:pt x="80544" y="14653"/>
                </a:cubicBezTo>
                <a:cubicBezTo>
                  <a:pt x="78299" y="14653"/>
                  <a:pt x="76057" y="15009"/>
                  <a:pt x="73930" y="15746"/>
                </a:cubicBezTo>
                <a:cubicBezTo>
                  <a:pt x="71407" y="16619"/>
                  <a:pt x="69014" y="18016"/>
                  <a:pt x="67320" y="20068"/>
                </a:cubicBezTo>
                <a:cubicBezTo>
                  <a:pt x="64334" y="23665"/>
                  <a:pt x="63924" y="29175"/>
                  <a:pt x="66351" y="33174"/>
                </a:cubicBezTo>
                <a:cubicBezTo>
                  <a:pt x="64500" y="31510"/>
                  <a:pt x="62327" y="29141"/>
                  <a:pt x="59759" y="29141"/>
                </a:cubicBezTo>
                <a:cubicBezTo>
                  <a:pt x="59456" y="29141"/>
                  <a:pt x="59147" y="29174"/>
                  <a:pt x="58833" y="29245"/>
                </a:cubicBezTo>
                <a:cubicBezTo>
                  <a:pt x="57480" y="29550"/>
                  <a:pt x="56301" y="29987"/>
                  <a:pt x="55262" y="30956"/>
                </a:cubicBezTo>
                <a:cubicBezTo>
                  <a:pt x="54704" y="31470"/>
                  <a:pt x="53112" y="33271"/>
                  <a:pt x="53409" y="34146"/>
                </a:cubicBezTo>
                <a:lnTo>
                  <a:pt x="53409" y="34146"/>
                </a:lnTo>
                <a:cubicBezTo>
                  <a:pt x="51827" y="29556"/>
                  <a:pt x="47375" y="26092"/>
                  <a:pt x="42531" y="25700"/>
                </a:cubicBezTo>
                <a:cubicBezTo>
                  <a:pt x="42212" y="25673"/>
                  <a:pt x="41893" y="25660"/>
                  <a:pt x="41573" y="25660"/>
                </a:cubicBezTo>
                <a:cubicBezTo>
                  <a:pt x="37044" y="25660"/>
                  <a:pt x="32575" y="28278"/>
                  <a:pt x="30429" y="32283"/>
                </a:cubicBezTo>
                <a:cubicBezTo>
                  <a:pt x="28718" y="27542"/>
                  <a:pt x="25339" y="23298"/>
                  <a:pt x="20772" y="21168"/>
                </a:cubicBezTo>
                <a:cubicBezTo>
                  <a:pt x="18798" y="20245"/>
                  <a:pt x="16599" y="19766"/>
                  <a:pt x="14413" y="19766"/>
                </a:cubicBezTo>
                <a:cubicBezTo>
                  <a:pt x="11553" y="19766"/>
                  <a:pt x="8717" y="20586"/>
                  <a:pt x="6435" y="22303"/>
                </a:cubicBezTo>
                <a:cubicBezTo>
                  <a:pt x="1345" y="26136"/>
                  <a:pt x="0" y="33357"/>
                  <a:pt x="960" y="39661"/>
                </a:cubicBezTo>
                <a:lnTo>
                  <a:pt x="128668" y="46455"/>
                </a:lnTo>
                <a:cubicBezTo>
                  <a:pt x="132877" y="39478"/>
                  <a:pt x="133069" y="30860"/>
                  <a:pt x="132859" y="22713"/>
                </a:cubicBezTo>
                <a:cubicBezTo>
                  <a:pt x="132693" y="16165"/>
                  <a:pt x="132091" y="8996"/>
                  <a:pt x="127516" y="4307"/>
                </a:cubicBezTo>
                <a:cubicBezTo>
                  <a:pt x="126328" y="3085"/>
                  <a:pt x="124844" y="2072"/>
                  <a:pt x="123159" y="1810"/>
                </a:cubicBezTo>
                <a:cubicBezTo>
                  <a:pt x="122912" y="1772"/>
                  <a:pt x="122660" y="1752"/>
                  <a:pt x="122408" y="1752"/>
                </a:cubicBezTo>
                <a:cubicBezTo>
                  <a:pt x="120942" y="1752"/>
                  <a:pt x="119458" y="2399"/>
                  <a:pt x="118705" y="3644"/>
                </a:cubicBezTo>
                <a:cubicBezTo>
                  <a:pt x="117362" y="1270"/>
                  <a:pt x="114550" y="1"/>
                  <a:pt x="1118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6"/>
          <p:cNvSpPr/>
          <p:nvPr/>
        </p:nvSpPr>
        <p:spPr>
          <a:xfrm rot="-5400000">
            <a:off x="6893891" y="3165115"/>
            <a:ext cx="3356000" cy="1547950"/>
          </a:xfrm>
          <a:custGeom>
            <a:avLst/>
            <a:gdLst/>
            <a:ahLst/>
            <a:cxnLst/>
            <a:rect l="l" t="t" r="r" b="b"/>
            <a:pathLst>
              <a:path w="134240" h="61918" extrusionOk="0">
                <a:moveTo>
                  <a:pt x="9734" y="1"/>
                </a:moveTo>
                <a:cubicBezTo>
                  <a:pt x="8838" y="1"/>
                  <a:pt x="7963" y="164"/>
                  <a:pt x="7195" y="622"/>
                </a:cubicBezTo>
                <a:cubicBezTo>
                  <a:pt x="5178" y="1827"/>
                  <a:pt x="4742" y="4525"/>
                  <a:pt x="4523" y="6874"/>
                </a:cubicBezTo>
                <a:cubicBezTo>
                  <a:pt x="3633" y="16217"/>
                  <a:pt x="2751" y="25559"/>
                  <a:pt x="2201" y="34928"/>
                </a:cubicBezTo>
                <a:cubicBezTo>
                  <a:pt x="1677" y="43686"/>
                  <a:pt x="0" y="53684"/>
                  <a:pt x="3423" y="61918"/>
                </a:cubicBezTo>
                <a:lnTo>
                  <a:pt x="133034" y="61377"/>
                </a:lnTo>
                <a:cubicBezTo>
                  <a:pt x="134239" y="55919"/>
                  <a:pt x="133497" y="49563"/>
                  <a:pt x="129917" y="45118"/>
                </a:cubicBezTo>
                <a:cubicBezTo>
                  <a:pt x="127960" y="43120"/>
                  <a:pt x="125659" y="42269"/>
                  <a:pt x="123338" y="42269"/>
                </a:cubicBezTo>
                <a:cubicBezTo>
                  <a:pt x="117341" y="42269"/>
                  <a:pt x="111208" y="47946"/>
                  <a:pt x="110516" y="54190"/>
                </a:cubicBezTo>
                <a:cubicBezTo>
                  <a:pt x="105967" y="48756"/>
                  <a:pt x="99290" y="46142"/>
                  <a:pt x="92602" y="46142"/>
                </a:cubicBezTo>
                <a:cubicBezTo>
                  <a:pt x="84245" y="46142"/>
                  <a:pt x="75871" y="50224"/>
                  <a:pt x="71608" y="57989"/>
                </a:cubicBezTo>
                <a:cubicBezTo>
                  <a:pt x="70681" y="46513"/>
                  <a:pt x="60873" y="35247"/>
                  <a:pt x="49905" y="35247"/>
                </a:cubicBezTo>
                <a:cubicBezTo>
                  <a:pt x="46711" y="35247"/>
                  <a:pt x="43418" y="36202"/>
                  <a:pt x="40218" y="38386"/>
                </a:cubicBezTo>
                <a:cubicBezTo>
                  <a:pt x="38026" y="22172"/>
                  <a:pt x="29260" y="3975"/>
                  <a:pt x="11963" y="264"/>
                </a:cubicBezTo>
                <a:cubicBezTo>
                  <a:pt x="11238" y="113"/>
                  <a:pt x="10478" y="1"/>
                  <a:pt x="97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6"/>
          <p:cNvSpPr txBox="1">
            <a:spLocks noGrp="1"/>
          </p:cNvSpPr>
          <p:nvPr>
            <p:ph type="title"/>
          </p:nvPr>
        </p:nvSpPr>
        <p:spPr>
          <a:xfrm>
            <a:off x="862038" y="539500"/>
            <a:ext cx="74199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3500">
                <a:solidFill>
                  <a:schemeClr val="accent4"/>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9"/>
        <p:cNvGrpSpPr/>
        <p:nvPr/>
      </p:nvGrpSpPr>
      <p:grpSpPr>
        <a:xfrm>
          <a:off x="0" y="0"/>
          <a:ext cx="0" cy="0"/>
          <a:chOff x="0" y="0"/>
          <a:chExt cx="0" cy="0"/>
        </a:xfrm>
      </p:grpSpPr>
      <p:sp>
        <p:nvSpPr>
          <p:cNvPr id="50" name="Google Shape;50;p7"/>
          <p:cNvSpPr/>
          <p:nvPr/>
        </p:nvSpPr>
        <p:spPr>
          <a:xfrm rot="5400000" flipH="1">
            <a:off x="-882093" y="518235"/>
            <a:ext cx="2567222" cy="1116208"/>
          </a:xfrm>
          <a:custGeom>
            <a:avLst/>
            <a:gdLst/>
            <a:ahLst/>
            <a:cxnLst/>
            <a:rect l="l" t="t" r="r" b="b"/>
            <a:pathLst>
              <a:path w="79982" h="47177" extrusionOk="0">
                <a:moveTo>
                  <a:pt x="71847" y="1"/>
                </a:moveTo>
                <a:cubicBezTo>
                  <a:pt x="65269" y="1"/>
                  <a:pt x="60277" y="5891"/>
                  <a:pt x="57184" y="11273"/>
                </a:cubicBezTo>
                <a:cubicBezTo>
                  <a:pt x="56485" y="12416"/>
                  <a:pt x="55795" y="13700"/>
                  <a:pt x="56040" y="15010"/>
                </a:cubicBezTo>
                <a:cubicBezTo>
                  <a:pt x="54981" y="9653"/>
                  <a:pt x="50068" y="6462"/>
                  <a:pt x="45373" y="6462"/>
                </a:cubicBezTo>
                <a:cubicBezTo>
                  <a:pt x="41780" y="6462"/>
                  <a:pt x="38315" y="8332"/>
                  <a:pt x="36804" y="12530"/>
                </a:cubicBezTo>
                <a:cubicBezTo>
                  <a:pt x="35765" y="16765"/>
                  <a:pt x="36499" y="21270"/>
                  <a:pt x="36324" y="25610"/>
                </a:cubicBezTo>
                <a:cubicBezTo>
                  <a:pt x="36333" y="27618"/>
                  <a:pt x="36359" y="29696"/>
                  <a:pt x="37206" y="31521"/>
                </a:cubicBezTo>
                <a:cubicBezTo>
                  <a:pt x="35484" y="28163"/>
                  <a:pt x="32142" y="26571"/>
                  <a:pt x="28787" y="26571"/>
                </a:cubicBezTo>
                <a:cubicBezTo>
                  <a:pt x="24658" y="26571"/>
                  <a:pt x="20508" y="28982"/>
                  <a:pt x="19332" y="33477"/>
                </a:cubicBezTo>
                <a:cubicBezTo>
                  <a:pt x="17680" y="31681"/>
                  <a:pt x="15692" y="30936"/>
                  <a:pt x="13647" y="30936"/>
                </a:cubicBezTo>
                <a:cubicBezTo>
                  <a:pt x="9330" y="30936"/>
                  <a:pt x="4760" y="34260"/>
                  <a:pt x="2568" y="38035"/>
                </a:cubicBezTo>
                <a:cubicBezTo>
                  <a:pt x="1188" y="40052"/>
                  <a:pt x="1" y="42479"/>
                  <a:pt x="568" y="44863"/>
                </a:cubicBezTo>
                <a:lnTo>
                  <a:pt x="78593" y="47177"/>
                </a:lnTo>
                <a:cubicBezTo>
                  <a:pt x="79982" y="33896"/>
                  <a:pt x="79929" y="20467"/>
                  <a:pt x="78445" y="7195"/>
                </a:cubicBezTo>
                <a:cubicBezTo>
                  <a:pt x="78235" y="3938"/>
                  <a:pt x="76926" y="349"/>
                  <a:pt x="73302" y="96"/>
                </a:cubicBezTo>
                <a:cubicBezTo>
                  <a:pt x="72809" y="32"/>
                  <a:pt x="72324" y="1"/>
                  <a:pt x="718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flipH="1">
            <a:off x="-471718" y="3717432"/>
            <a:ext cx="2486115" cy="1633071"/>
          </a:xfrm>
          <a:custGeom>
            <a:avLst/>
            <a:gdLst/>
            <a:ahLst/>
            <a:cxnLst/>
            <a:rect l="l" t="t" r="r" b="b"/>
            <a:pathLst>
              <a:path w="52128" h="42575" extrusionOk="0">
                <a:moveTo>
                  <a:pt x="8016" y="0"/>
                </a:moveTo>
                <a:cubicBezTo>
                  <a:pt x="7756" y="0"/>
                  <a:pt x="7494" y="11"/>
                  <a:pt x="7230" y="34"/>
                </a:cubicBezTo>
                <a:cubicBezTo>
                  <a:pt x="4689" y="191"/>
                  <a:pt x="2314" y="1274"/>
                  <a:pt x="1" y="2339"/>
                </a:cubicBezTo>
                <a:lnTo>
                  <a:pt x="1" y="42574"/>
                </a:lnTo>
                <a:lnTo>
                  <a:pt x="52128" y="42050"/>
                </a:lnTo>
                <a:cubicBezTo>
                  <a:pt x="51700" y="39693"/>
                  <a:pt x="50670" y="37274"/>
                  <a:pt x="48627" y="36025"/>
                </a:cubicBezTo>
                <a:cubicBezTo>
                  <a:pt x="47901" y="35579"/>
                  <a:pt x="47032" y="35358"/>
                  <a:pt x="46172" y="35358"/>
                </a:cubicBezTo>
                <a:cubicBezTo>
                  <a:pt x="44607" y="35358"/>
                  <a:pt x="43071" y="36088"/>
                  <a:pt x="42480" y="37519"/>
                </a:cubicBezTo>
                <a:cubicBezTo>
                  <a:pt x="41641" y="35161"/>
                  <a:pt x="40288" y="32699"/>
                  <a:pt x="38157" y="31310"/>
                </a:cubicBezTo>
                <a:cubicBezTo>
                  <a:pt x="37066" y="31131"/>
                  <a:pt x="35880" y="31012"/>
                  <a:pt x="34691" y="31012"/>
                </a:cubicBezTo>
                <a:cubicBezTo>
                  <a:pt x="32112" y="31012"/>
                  <a:pt x="29516" y="31572"/>
                  <a:pt x="27819" y="33292"/>
                </a:cubicBezTo>
                <a:cubicBezTo>
                  <a:pt x="28343" y="27311"/>
                  <a:pt x="28457" y="20937"/>
                  <a:pt x="25462" y="15733"/>
                </a:cubicBezTo>
                <a:cubicBezTo>
                  <a:pt x="24356" y="13621"/>
                  <a:pt x="22147" y="11602"/>
                  <a:pt x="19743" y="11602"/>
                </a:cubicBezTo>
                <a:cubicBezTo>
                  <a:pt x="19185" y="11602"/>
                  <a:pt x="18616" y="11711"/>
                  <a:pt x="18049" y="11952"/>
                </a:cubicBezTo>
                <a:cubicBezTo>
                  <a:pt x="19154" y="5908"/>
                  <a:pt x="14063" y="0"/>
                  <a:pt x="8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2" name="Google Shape;52;p7"/>
          <p:cNvSpPr txBox="1">
            <a:spLocks noGrp="1"/>
          </p:cNvSpPr>
          <p:nvPr>
            <p:ph type="subTitle" idx="1"/>
          </p:nvPr>
        </p:nvSpPr>
        <p:spPr>
          <a:xfrm>
            <a:off x="991050" y="1863950"/>
            <a:ext cx="3680400" cy="219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
        <p:nvSpPr>
          <p:cNvPr id="53" name="Google Shape;53;p7"/>
          <p:cNvSpPr>
            <a:spLocks noGrp="1"/>
          </p:cNvSpPr>
          <p:nvPr>
            <p:ph type="pic" idx="2"/>
          </p:nvPr>
        </p:nvSpPr>
        <p:spPr>
          <a:xfrm>
            <a:off x="5187775" y="1666250"/>
            <a:ext cx="3243000" cy="2587800"/>
          </a:xfrm>
          <a:prstGeom prst="rect">
            <a:avLst/>
          </a:prstGeom>
          <a:noFill/>
          <a:ln>
            <a:noFill/>
          </a:ln>
        </p:spPr>
      </p:sp>
      <p:sp>
        <p:nvSpPr>
          <p:cNvPr id="54" name="Google Shape;54;p7"/>
          <p:cNvSpPr txBox="1">
            <a:spLocks noGrp="1"/>
          </p:cNvSpPr>
          <p:nvPr>
            <p:ph type="title"/>
          </p:nvPr>
        </p:nvSpPr>
        <p:spPr>
          <a:xfrm>
            <a:off x="862038" y="539500"/>
            <a:ext cx="74199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3500">
                <a:solidFill>
                  <a:schemeClr val="accent4"/>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rot="-5400000">
            <a:off x="7414704" y="3364141"/>
            <a:ext cx="1999500" cy="1633071"/>
          </a:xfrm>
          <a:custGeom>
            <a:avLst/>
            <a:gdLst/>
            <a:ahLst/>
            <a:cxnLst/>
            <a:rect l="l" t="t" r="r" b="b"/>
            <a:pathLst>
              <a:path w="52128" h="42575" extrusionOk="0">
                <a:moveTo>
                  <a:pt x="8016" y="0"/>
                </a:moveTo>
                <a:cubicBezTo>
                  <a:pt x="7756" y="0"/>
                  <a:pt x="7494" y="11"/>
                  <a:pt x="7230" y="34"/>
                </a:cubicBezTo>
                <a:cubicBezTo>
                  <a:pt x="4689" y="191"/>
                  <a:pt x="2314" y="1274"/>
                  <a:pt x="1" y="2339"/>
                </a:cubicBezTo>
                <a:lnTo>
                  <a:pt x="1" y="42574"/>
                </a:lnTo>
                <a:lnTo>
                  <a:pt x="52128" y="42050"/>
                </a:lnTo>
                <a:cubicBezTo>
                  <a:pt x="51700" y="39693"/>
                  <a:pt x="50670" y="37274"/>
                  <a:pt x="48627" y="36025"/>
                </a:cubicBezTo>
                <a:cubicBezTo>
                  <a:pt x="47901" y="35579"/>
                  <a:pt x="47032" y="35358"/>
                  <a:pt x="46172" y="35358"/>
                </a:cubicBezTo>
                <a:cubicBezTo>
                  <a:pt x="44607" y="35358"/>
                  <a:pt x="43071" y="36088"/>
                  <a:pt x="42480" y="37519"/>
                </a:cubicBezTo>
                <a:cubicBezTo>
                  <a:pt x="41641" y="35161"/>
                  <a:pt x="40288" y="32699"/>
                  <a:pt x="38157" y="31310"/>
                </a:cubicBezTo>
                <a:cubicBezTo>
                  <a:pt x="37066" y="31131"/>
                  <a:pt x="35880" y="31012"/>
                  <a:pt x="34691" y="31012"/>
                </a:cubicBezTo>
                <a:cubicBezTo>
                  <a:pt x="32112" y="31012"/>
                  <a:pt x="29516" y="31572"/>
                  <a:pt x="27819" y="33292"/>
                </a:cubicBezTo>
                <a:cubicBezTo>
                  <a:pt x="28343" y="27311"/>
                  <a:pt x="28457" y="20937"/>
                  <a:pt x="25462" y="15733"/>
                </a:cubicBezTo>
                <a:cubicBezTo>
                  <a:pt x="24356" y="13621"/>
                  <a:pt x="22147" y="11602"/>
                  <a:pt x="19743" y="11602"/>
                </a:cubicBezTo>
                <a:cubicBezTo>
                  <a:pt x="19185" y="11602"/>
                  <a:pt x="18616" y="11711"/>
                  <a:pt x="18049" y="11952"/>
                </a:cubicBezTo>
                <a:cubicBezTo>
                  <a:pt x="19154" y="5908"/>
                  <a:pt x="14063" y="0"/>
                  <a:pt x="8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9"/>
          <p:cNvSpPr/>
          <p:nvPr/>
        </p:nvSpPr>
        <p:spPr>
          <a:xfrm rot="5400000">
            <a:off x="-699926" y="3250762"/>
            <a:ext cx="2567022" cy="1514028"/>
          </a:xfrm>
          <a:custGeom>
            <a:avLst/>
            <a:gdLst/>
            <a:ahLst/>
            <a:cxnLst/>
            <a:rect l="l" t="t" r="r" b="b"/>
            <a:pathLst>
              <a:path w="79982" h="47177" extrusionOk="0">
                <a:moveTo>
                  <a:pt x="71847" y="1"/>
                </a:moveTo>
                <a:cubicBezTo>
                  <a:pt x="65269" y="1"/>
                  <a:pt x="60277" y="5891"/>
                  <a:pt x="57184" y="11273"/>
                </a:cubicBezTo>
                <a:cubicBezTo>
                  <a:pt x="56485" y="12416"/>
                  <a:pt x="55795" y="13700"/>
                  <a:pt x="56040" y="15010"/>
                </a:cubicBezTo>
                <a:cubicBezTo>
                  <a:pt x="54981" y="9653"/>
                  <a:pt x="50068" y="6462"/>
                  <a:pt x="45373" y="6462"/>
                </a:cubicBezTo>
                <a:cubicBezTo>
                  <a:pt x="41780" y="6462"/>
                  <a:pt x="38315" y="8332"/>
                  <a:pt x="36804" y="12530"/>
                </a:cubicBezTo>
                <a:cubicBezTo>
                  <a:pt x="35765" y="16765"/>
                  <a:pt x="36499" y="21270"/>
                  <a:pt x="36324" y="25610"/>
                </a:cubicBezTo>
                <a:cubicBezTo>
                  <a:pt x="36333" y="27618"/>
                  <a:pt x="36359" y="29696"/>
                  <a:pt x="37206" y="31521"/>
                </a:cubicBezTo>
                <a:cubicBezTo>
                  <a:pt x="35484" y="28163"/>
                  <a:pt x="32142" y="26571"/>
                  <a:pt x="28787" y="26571"/>
                </a:cubicBezTo>
                <a:cubicBezTo>
                  <a:pt x="24658" y="26571"/>
                  <a:pt x="20508" y="28982"/>
                  <a:pt x="19332" y="33477"/>
                </a:cubicBezTo>
                <a:cubicBezTo>
                  <a:pt x="17680" y="31681"/>
                  <a:pt x="15692" y="30936"/>
                  <a:pt x="13647" y="30936"/>
                </a:cubicBezTo>
                <a:cubicBezTo>
                  <a:pt x="9330" y="30936"/>
                  <a:pt x="4760" y="34260"/>
                  <a:pt x="2568" y="38035"/>
                </a:cubicBezTo>
                <a:cubicBezTo>
                  <a:pt x="1188" y="40052"/>
                  <a:pt x="1" y="42479"/>
                  <a:pt x="568" y="44863"/>
                </a:cubicBezTo>
                <a:lnTo>
                  <a:pt x="78593" y="47177"/>
                </a:lnTo>
                <a:cubicBezTo>
                  <a:pt x="79982" y="33896"/>
                  <a:pt x="79929" y="20467"/>
                  <a:pt x="78445" y="7195"/>
                </a:cubicBezTo>
                <a:cubicBezTo>
                  <a:pt x="78235" y="3938"/>
                  <a:pt x="76926" y="349"/>
                  <a:pt x="73302" y="96"/>
                </a:cubicBezTo>
                <a:cubicBezTo>
                  <a:pt x="72809" y="32"/>
                  <a:pt x="72324" y="1"/>
                  <a:pt x="718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9"/>
          <p:cNvSpPr/>
          <p:nvPr/>
        </p:nvSpPr>
        <p:spPr>
          <a:xfrm>
            <a:off x="-239783" y="-170609"/>
            <a:ext cx="1906018" cy="1074885"/>
          </a:xfrm>
          <a:custGeom>
            <a:avLst/>
            <a:gdLst/>
            <a:ahLst/>
            <a:cxnLst/>
            <a:rect l="l" t="t" r="r" b="b"/>
            <a:pathLst>
              <a:path w="50076" h="28240" extrusionOk="0">
                <a:moveTo>
                  <a:pt x="49988" y="1"/>
                </a:moveTo>
                <a:lnTo>
                  <a:pt x="2314" y="2830"/>
                </a:lnTo>
                <a:cubicBezTo>
                  <a:pt x="1161" y="6724"/>
                  <a:pt x="0" y="10793"/>
                  <a:pt x="690" y="14801"/>
                </a:cubicBezTo>
                <a:cubicBezTo>
                  <a:pt x="1738" y="20930"/>
                  <a:pt x="7090" y="25663"/>
                  <a:pt x="13010" y="27558"/>
                </a:cubicBezTo>
                <a:cubicBezTo>
                  <a:pt x="14270" y="27960"/>
                  <a:pt x="15641" y="28239"/>
                  <a:pt x="16971" y="28239"/>
                </a:cubicBezTo>
                <a:cubicBezTo>
                  <a:pt x="18413" y="28239"/>
                  <a:pt x="19806" y="27910"/>
                  <a:pt x="20956" y="27051"/>
                </a:cubicBezTo>
                <a:cubicBezTo>
                  <a:pt x="21811" y="26405"/>
                  <a:pt x="22449" y="25523"/>
                  <a:pt x="22990" y="24598"/>
                </a:cubicBezTo>
                <a:cubicBezTo>
                  <a:pt x="25330" y="20616"/>
                  <a:pt x="25941" y="15656"/>
                  <a:pt x="24649" y="11221"/>
                </a:cubicBezTo>
                <a:lnTo>
                  <a:pt x="24649" y="11221"/>
                </a:lnTo>
                <a:cubicBezTo>
                  <a:pt x="25549" y="13622"/>
                  <a:pt x="27059" y="15910"/>
                  <a:pt x="29347" y="17062"/>
                </a:cubicBezTo>
                <a:cubicBezTo>
                  <a:pt x="30224" y="17509"/>
                  <a:pt x="31227" y="17740"/>
                  <a:pt x="32218" y="17740"/>
                </a:cubicBezTo>
                <a:cubicBezTo>
                  <a:pt x="33803" y="17740"/>
                  <a:pt x="35360" y="17150"/>
                  <a:pt x="36332" y="15910"/>
                </a:cubicBezTo>
                <a:cubicBezTo>
                  <a:pt x="37362" y="14609"/>
                  <a:pt x="37598" y="12836"/>
                  <a:pt x="37537" y="11168"/>
                </a:cubicBezTo>
                <a:cubicBezTo>
                  <a:pt x="37485" y="9846"/>
                  <a:pt x="37271" y="8531"/>
                  <a:pt x="36903" y="7261"/>
                </a:cubicBezTo>
                <a:lnTo>
                  <a:pt x="36903" y="7261"/>
                </a:lnTo>
                <a:cubicBezTo>
                  <a:pt x="38012" y="9380"/>
                  <a:pt x="40110" y="10992"/>
                  <a:pt x="42470" y="11413"/>
                </a:cubicBezTo>
                <a:cubicBezTo>
                  <a:pt x="42853" y="11480"/>
                  <a:pt x="43243" y="11517"/>
                  <a:pt x="43632" y="11517"/>
                </a:cubicBezTo>
                <a:cubicBezTo>
                  <a:pt x="44209" y="11517"/>
                  <a:pt x="44783" y="11435"/>
                  <a:pt x="45325" y="11247"/>
                </a:cubicBezTo>
                <a:cubicBezTo>
                  <a:pt x="47552" y="10461"/>
                  <a:pt x="48783" y="8077"/>
                  <a:pt x="49377" y="5798"/>
                </a:cubicBezTo>
                <a:cubicBezTo>
                  <a:pt x="49875" y="3904"/>
                  <a:pt x="50075" y="1948"/>
                  <a:pt x="49988" y="1"/>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9"/>
          <p:cNvSpPr/>
          <p:nvPr/>
        </p:nvSpPr>
        <p:spPr>
          <a:xfrm>
            <a:off x="6838725" y="-170606"/>
            <a:ext cx="2392266" cy="887123"/>
          </a:xfrm>
          <a:custGeom>
            <a:avLst/>
            <a:gdLst/>
            <a:ahLst/>
            <a:cxnLst/>
            <a:rect l="l" t="t" r="r" b="b"/>
            <a:pathLst>
              <a:path w="62851" h="23307" extrusionOk="0">
                <a:moveTo>
                  <a:pt x="2262" y="1"/>
                </a:moveTo>
                <a:cubicBezTo>
                  <a:pt x="935" y="3031"/>
                  <a:pt x="1" y="6227"/>
                  <a:pt x="27" y="9449"/>
                </a:cubicBezTo>
                <a:cubicBezTo>
                  <a:pt x="44" y="12679"/>
                  <a:pt x="1057" y="15954"/>
                  <a:pt x="3319" y="18573"/>
                </a:cubicBezTo>
                <a:cubicBezTo>
                  <a:pt x="5589" y="21193"/>
                  <a:pt x="9177" y="23087"/>
                  <a:pt x="13037" y="23288"/>
                </a:cubicBezTo>
                <a:cubicBezTo>
                  <a:pt x="13257" y="23300"/>
                  <a:pt x="13479" y="23306"/>
                  <a:pt x="13700" y="23306"/>
                </a:cubicBezTo>
                <a:cubicBezTo>
                  <a:pt x="17350" y="23306"/>
                  <a:pt x="21034" y="21693"/>
                  <a:pt x="22746" y="19001"/>
                </a:cubicBezTo>
                <a:cubicBezTo>
                  <a:pt x="23803" y="21105"/>
                  <a:pt x="26422" y="22598"/>
                  <a:pt x="29155" y="22642"/>
                </a:cubicBezTo>
                <a:cubicBezTo>
                  <a:pt x="29205" y="22643"/>
                  <a:pt x="29254" y="22643"/>
                  <a:pt x="29304" y="22643"/>
                </a:cubicBezTo>
                <a:cubicBezTo>
                  <a:pt x="31985" y="22643"/>
                  <a:pt x="34599" y="21260"/>
                  <a:pt x="35739" y="19237"/>
                </a:cubicBezTo>
                <a:cubicBezTo>
                  <a:pt x="36213" y="19533"/>
                  <a:pt x="36804" y="19670"/>
                  <a:pt x="37404" y="19670"/>
                </a:cubicBezTo>
                <a:cubicBezTo>
                  <a:pt x="37865" y="19670"/>
                  <a:pt x="38330" y="19589"/>
                  <a:pt x="38751" y="19437"/>
                </a:cubicBezTo>
                <a:cubicBezTo>
                  <a:pt x="39720" y="19097"/>
                  <a:pt x="40489" y="18433"/>
                  <a:pt x="41074" y="17700"/>
                </a:cubicBezTo>
                <a:cubicBezTo>
                  <a:pt x="43012" y="15255"/>
                  <a:pt x="43065" y="12094"/>
                  <a:pt x="42576" y="9187"/>
                </a:cubicBezTo>
                <a:lnTo>
                  <a:pt x="42576" y="9187"/>
                </a:lnTo>
                <a:cubicBezTo>
                  <a:pt x="43134" y="11544"/>
                  <a:pt x="44628" y="13910"/>
                  <a:pt x="47212" y="14976"/>
                </a:cubicBezTo>
                <a:cubicBezTo>
                  <a:pt x="47973" y="15289"/>
                  <a:pt x="48833" y="15441"/>
                  <a:pt x="49692" y="15441"/>
                </a:cubicBezTo>
                <a:cubicBezTo>
                  <a:pt x="51751" y="15441"/>
                  <a:pt x="53805" y="14569"/>
                  <a:pt x="54477" y="12967"/>
                </a:cubicBezTo>
                <a:lnTo>
                  <a:pt x="54477" y="12967"/>
                </a:lnTo>
                <a:cubicBezTo>
                  <a:pt x="54267" y="14015"/>
                  <a:pt x="54826" y="15142"/>
                  <a:pt x="55856" y="15761"/>
                </a:cubicBezTo>
                <a:cubicBezTo>
                  <a:pt x="56434" y="16101"/>
                  <a:pt x="57144" y="16277"/>
                  <a:pt x="57851" y="16277"/>
                </a:cubicBezTo>
                <a:cubicBezTo>
                  <a:pt x="58416" y="16277"/>
                  <a:pt x="58979" y="16165"/>
                  <a:pt x="59471" y="15936"/>
                </a:cubicBezTo>
                <a:cubicBezTo>
                  <a:pt x="61148" y="15168"/>
                  <a:pt x="61733" y="13430"/>
                  <a:pt x="62047" y="11867"/>
                </a:cubicBezTo>
                <a:cubicBezTo>
                  <a:pt x="62711" y="8584"/>
                  <a:pt x="62850" y="5240"/>
                  <a:pt x="62475" y="1931"/>
                </a:cubicBezTo>
                <a:lnTo>
                  <a:pt x="2262" y="1"/>
                </a:ln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9"/>
          <p:cNvSpPr txBox="1">
            <a:spLocks noGrp="1"/>
          </p:cNvSpPr>
          <p:nvPr>
            <p:ph type="title"/>
          </p:nvPr>
        </p:nvSpPr>
        <p:spPr>
          <a:xfrm>
            <a:off x="2224500" y="848600"/>
            <a:ext cx="4695000" cy="1749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00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65" name="Google Shape;65;p9"/>
          <p:cNvSpPr txBox="1">
            <a:spLocks noGrp="1"/>
          </p:cNvSpPr>
          <p:nvPr>
            <p:ph type="subTitle" idx="1"/>
          </p:nvPr>
        </p:nvSpPr>
        <p:spPr>
          <a:xfrm>
            <a:off x="2224500" y="2598140"/>
            <a:ext cx="4695000" cy="697200"/>
          </a:xfrm>
          <a:prstGeom prst="rect">
            <a:avLst/>
          </a:prstGeom>
          <a:solidFill>
            <a:schemeClr val="dk1"/>
          </a:solid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Pr>
        <a:noFill/>
        <a:effectLst/>
      </p:bgPr>
    </p:bg>
    <p:spTree>
      <p:nvGrpSpPr>
        <p:cNvPr id="1" name="Shape 66"/>
        <p:cNvGrpSpPr/>
        <p:nvPr/>
      </p:nvGrpSpPr>
      <p:grpSpPr>
        <a:xfrm>
          <a:off x="0" y="0"/>
          <a:ext cx="0" cy="0"/>
          <a:chOff x="0" y="0"/>
          <a:chExt cx="0" cy="0"/>
        </a:xfrm>
      </p:grpSpPr>
      <p:sp>
        <p:nvSpPr>
          <p:cNvPr id="67" name="Google Shape;67;p10"/>
          <p:cNvSpPr>
            <a:spLocks noGrp="1"/>
          </p:cNvSpPr>
          <p:nvPr>
            <p:ph type="pic" idx="2"/>
          </p:nvPr>
        </p:nvSpPr>
        <p:spPr>
          <a:xfrm>
            <a:off x="-8825" y="-17675"/>
            <a:ext cx="9144000" cy="5161200"/>
          </a:xfrm>
          <a:prstGeom prst="rect">
            <a:avLst/>
          </a:prstGeom>
          <a:noFill/>
          <a:ln>
            <a:noFill/>
          </a:ln>
        </p:spPr>
      </p:sp>
      <p:sp>
        <p:nvSpPr>
          <p:cNvPr id="68" name="Google Shape;68;p10"/>
          <p:cNvSpPr txBox="1">
            <a:spLocks noGrp="1"/>
          </p:cNvSpPr>
          <p:nvPr>
            <p:ph type="title"/>
          </p:nvPr>
        </p:nvSpPr>
        <p:spPr>
          <a:xfrm>
            <a:off x="720000" y="3970325"/>
            <a:ext cx="7704000" cy="629100"/>
          </a:xfrm>
          <a:prstGeom prst="rect">
            <a:avLst/>
          </a:prstGeom>
          <a:solidFill>
            <a:schemeClr val="dk2"/>
          </a:solidFill>
          <a:ln>
            <a:noFill/>
          </a:ln>
        </p:spPr>
        <p:txBody>
          <a:bodyPr spcFirstLastPara="1" wrap="square" lIns="91425" tIns="91425" rIns="91425" bIns="91425" anchor="t" anchorCtr="0">
            <a:noAutofit/>
          </a:bodyPr>
          <a:lstStyle>
            <a:lvl1pPr lvl="0" algn="ctr" rtl="0">
              <a:spcBef>
                <a:spcPts val="0"/>
              </a:spcBef>
              <a:spcAft>
                <a:spcPts val="0"/>
              </a:spcAft>
              <a:buSzPts val="2800"/>
              <a:buNone/>
              <a:defRPr sz="30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9"/>
        <p:cNvGrpSpPr/>
        <p:nvPr/>
      </p:nvGrpSpPr>
      <p:grpSpPr>
        <a:xfrm>
          <a:off x="0" y="0"/>
          <a:ext cx="0" cy="0"/>
          <a:chOff x="0" y="0"/>
          <a:chExt cx="0" cy="0"/>
        </a:xfrm>
      </p:grpSpPr>
      <p:sp>
        <p:nvSpPr>
          <p:cNvPr id="70" name="Google Shape;70;p11"/>
          <p:cNvSpPr/>
          <p:nvPr/>
        </p:nvSpPr>
        <p:spPr>
          <a:xfrm flipH="1">
            <a:off x="7324973" y="-170609"/>
            <a:ext cx="1906018" cy="1074885"/>
          </a:xfrm>
          <a:custGeom>
            <a:avLst/>
            <a:gdLst/>
            <a:ahLst/>
            <a:cxnLst/>
            <a:rect l="l" t="t" r="r" b="b"/>
            <a:pathLst>
              <a:path w="50076" h="28240" extrusionOk="0">
                <a:moveTo>
                  <a:pt x="49988" y="1"/>
                </a:moveTo>
                <a:lnTo>
                  <a:pt x="2314" y="2830"/>
                </a:lnTo>
                <a:cubicBezTo>
                  <a:pt x="1161" y="6724"/>
                  <a:pt x="0" y="10793"/>
                  <a:pt x="690" y="14801"/>
                </a:cubicBezTo>
                <a:cubicBezTo>
                  <a:pt x="1738" y="20930"/>
                  <a:pt x="7090" y="25663"/>
                  <a:pt x="13010" y="27558"/>
                </a:cubicBezTo>
                <a:cubicBezTo>
                  <a:pt x="14270" y="27960"/>
                  <a:pt x="15641" y="28239"/>
                  <a:pt x="16971" y="28239"/>
                </a:cubicBezTo>
                <a:cubicBezTo>
                  <a:pt x="18413" y="28239"/>
                  <a:pt x="19806" y="27910"/>
                  <a:pt x="20956" y="27051"/>
                </a:cubicBezTo>
                <a:cubicBezTo>
                  <a:pt x="21811" y="26405"/>
                  <a:pt x="22449" y="25523"/>
                  <a:pt x="22990" y="24598"/>
                </a:cubicBezTo>
                <a:cubicBezTo>
                  <a:pt x="25330" y="20616"/>
                  <a:pt x="25941" y="15656"/>
                  <a:pt x="24649" y="11221"/>
                </a:cubicBezTo>
                <a:lnTo>
                  <a:pt x="24649" y="11221"/>
                </a:lnTo>
                <a:cubicBezTo>
                  <a:pt x="25549" y="13622"/>
                  <a:pt x="27059" y="15910"/>
                  <a:pt x="29347" y="17062"/>
                </a:cubicBezTo>
                <a:cubicBezTo>
                  <a:pt x="30224" y="17509"/>
                  <a:pt x="31227" y="17740"/>
                  <a:pt x="32218" y="17740"/>
                </a:cubicBezTo>
                <a:cubicBezTo>
                  <a:pt x="33803" y="17740"/>
                  <a:pt x="35360" y="17150"/>
                  <a:pt x="36332" y="15910"/>
                </a:cubicBezTo>
                <a:cubicBezTo>
                  <a:pt x="37362" y="14609"/>
                  <a:pt x="37598" y="12836"/>
                  <a:pt x="37537" y="11168"/>
                </a:cubicBezTo>
                <a:cubicBezTo>
                  <a:pt x="37485" y="9846"/>
                  <a:pt x="37271" y="8531"/>
                  <a:pt x="36903" y="7261"/>
                </a:cubicBezTo>
                <a:lnTo>
                  <a:pt x="36903" y="7261"/>
                </a:lnTo>
                <a:cubicBezTo>
                  <a:pt x="38012" y="9380"/>
                  <a:pt x="40110" y="10992"/>
                  <a:pt x="42470" y="11413"/>
                </a:cubicBezTo>
                <a:cubicBezTo>
                  <a:pt x="42853" y="11480"/>
                  <a:pt x="43243" y="11517"/>
                  <a:pt x="43632" y="11517"/>
                </a:cubicBezTo>
                <a:cubicBezTo>
                  <a:pt x="44209" y="11517"/>
                  <a:pt x="44783" y="11435"/>
                  <a:pt x="45325" y="11247"/>
                </a:cubicBezTo>
                <a:cubicBezTo>
                  <a:pt x="47552" y="10461"/>
                  <a:pt x="48783" y="8077"/>
                  <a:pt x="49377" y="5798"/>
                </a:cubicBezTo>
                <a:cubicBezTo>
                  <a:pt x="49875" y="3904"/>
                  <a:pt x="50075" y="1948"/>
                  <a:pt x="49988" y="1"/>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1"/>
          <p:cNvSpPr/>
          <p:nvPr/>
        </p:nvSpPr>
        <p:spPr>
          <a:xfrm flipH="1">
            <a:off x="1078242" y="-170606"/>
            <a:ext cx="2392266" cy="887123"/>
          </a:xfrm>
          <a:custGeom>
            <a:avLst/>
            <a:gdLst/>
            <a:ahLst/>
            <a:cxnLst/>
            <a:rect l="l" t="t" r="r" b="b"/>
            <a:pathLst>
              <a:path w="62851" h="23307" extrusionOk="0">
                <a:moveTo>
                  <a:pt x="2262" y="1"/>
                </a:moveTo>
                <a:cubicBezTo>
                  <a:pt x="935" y="3031"/>
                  <a:pt x="1" y="6227"/>
                  <a:pt x="27" y="9449"/>
                </a:cubicBezTo>
                <a:cubicBezTo>
                  <a:pt x="44" y="12679"/>
                  <a:pt x="1057" y="15954"/>
                  <a:pt x="3319" y="18573"/>
                </a:cubicBezTo>
                <a:cubicBezTo>
                  <a:pt x="5589" y="21193"/>
                  <a:pt x="9177" y="23087"/>
                  <a:pt x="13037" y="23288"/>
                </a:cubicBezTo>
                <a:cubicBezTo>
                  <a:pt x="13257" y="23300"/>
                  <a:pt x="13479" y="23306"/>
                  <a:pt x="13700" y="23306"/>
                </a:cubicBezTo>
                <a:cubicBezTo>
                  <a:pt x="17350" y="23306"/>
                  <a:pt x="21034" y="21693"/>
                  <a:pt x="22746" y="19001"/>
                </a:cubicBezTo>
                <a:cubicBezTo>
                  <a:pt x="23803" y="21105"/>
                  <a:pt x="26422" y="22598"/>
                  <a:pt x="29155" y="22642"/>
                </a:cubicBezTo>
                <a:cubicBezTo>
                  <a:pt x="29205" y="22643"/>
                  <a:pt x="29254" y="22643"/>
                  <a:pt x="29304" y="22643"/>
                </a:cubicBezTo>
                <a:cubicBezTo>
                  <a:pt x="31985" y="22643"/>
                  <a:pt x="34599" y="21260"/>
                  <a:pt x="35739" y="19237"/>
                </a:cubicBezTo>
                <a:cubicBezTo>
                  <a:pt x="36213" y="19533"/>
                  <a:pt x="36804" y="19670"/>
                  <a:pt x="37404" y="19670"/>
                </a:cubicBezTo>
                <a:cubicBezTo>
                  <a:pt x="37865" y="19670"/>
                  <a:pt x="38330" y="19589"/>
                  <a:pt x="38751" y="19437"/>
                </a:cubicBezTo>
                <a:cubicBezTo>
                  <a:pt x="39720" y="19097"/>
                  <a:pt x="40489" y="18433"/>
                  <a:pt x="41074" y="17700"/>
                </a:cubicBezTo>
                <a:cubicBezTo>
                  <a:pt x="43012" y="15255"/>
                  <a:pt x="43065" y="12094"/>
                  <a:pt x="42576" y="9187"/>
                </a:cubicBezTo>
                <a:lnTo>
                  <a:pt x="42576" y="9187"/>
                </a:lnTo>
                <a:cubicBezTo>
                  <a:pt x="43134" y="11544"/>
                  <a:pt x="44628" y="13910"/>
                  <a:pt x="47212" y="14976"/>
                </a:cubicBezTo>
                <a:cubicBezTo>
                  <a:pt x="47973" y="15289"/>
                  <a:pt x="48833" y="15441"/>
                  <a:pt x="49692" y="15441"/>
                </a:cubicBezTo>
                <a:cubicBezTo>
                  <a:pt x="51751" y="15441"/>
                  <a:pt x="53805" y="14569"/>
                  <a:pt x="54477" y="12967"/>
                </a:cubicBezTo>
                <a:lnTo>
                  <a:pt x="54477" y="12967"/>
                </a:lnTo>
                <a:cubicBezTo>
                  <a:pt x="54267" y="14015"/>
                  <a:pt x="54826" y="15142"/>
                  <a:pt x="55856" y="15761"/>
                </a:cubicBezTo>
                <a:cubicBezTo>
                  <a:pt x="56434" y="16101"/>
                  <a:pt x="57144" y="16277"/>
                  <a:pt x="57851" y="16277"/>
                </a:cubicBezTo>
                <a:cubicBezTo>
                  <a:pt x="58416" y="16277"/>
                  <a:pt x="58979" y="16165"/>
                  <a:pt x="59471" y="15936"/>
                </a:cubicBezTo>
                <a:cubicBezTo>
                  <a:pt x="61148" y="15168"/>
                  <a:pt x="61733" y="13430"/>
                  <a:pt x="62047" y="11867"/>
                </a:cubicBezTo>
                <a:cubicBezTo>
                  <a:pt x="62711" y="8584"/>
                  <a:pt x="62850" y="5240"/>
                  <a:pt x="62475" y="1931"/>
                </a:cubicBezTo>
                <a:lnTo>
                  <a:pt x="2262" y="1"/>
                </a:ln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p:nvPr/>
        </p:nvSpPr>
        <p:spPr>
          <a:xfrm flipH="1">
            <a:off x="1173503" y="4312573"/>
            <a:ext cx="2567222" cy="887163"/>
          </a:xfrm>
          <a:custGeom>
            <a:avLst/>
            <a:gdLst/>
            <a:ahLst/>
            <a:cxnLst/>
            <a:rect l="l" t="t" r="r" b="b"/>
            <a:pathLst>
              <a:path w="79982" h="47177" extrusionOk="0">
                <a:moveTo>
                  <a:pt x="71847" y="1"/>
                </a:moveTo>
                <a:cubicBezTo>
                  <a:pt x="65269" y="1"/>
                  <a:pt x="60277" y="5891"/>
                  <a:pt x="57184" y="11273"/>
                </a:cubicBezTo>
                <a:cubicBezTo>
                  <a:pt x="56485" y="12416"/>
                  <a:pt x="55795" y="13700"/>
                  <a:pt x="56040" y="15010"/>
                </a:cubicBezTo>
                <a:cubicBezTo>
                  <a:pt x="54981" y="9653"/>
                  <a:pt x="50068" y="6462"/>
                  <a:pt x="45373" y="6462"/>
                </a:cubicBezTo>
                <a:cubicBezTo>
                  <a:pt x="41780" y="6462"/>
                  <a:pt x="38315" y="8332"/>
                  <a:pt x="36804" y="12530"/>
                </a:cubicBezTo>
                <a:cubicBezTo>
                  <a:pt x="35765" y="16765"/>
                  <a:pt x="36499" y="21270"/>
                  <a:pt x="36324" y="25610"/>
                </a:cubicBezTo>
                <a:cubicBezTo>
                  <a:pt x="36333" y="27618"/>
                  <a:pt x="36359" y="29696"/>
                  <a:pt x="37206" y="31521"/>
                </a:cubicBezTo>
                <a:cubicBezTo>
                  <a:pt x="35484" y="28163"/>
                  <a:pt x="32142" y="26571"/>
                  <a:pt x="28787" y="26571"/>
                </a:cubicBezTo>
                <a:cubicBezTo>
                  <a:pt x="24658" y="26571"/>
                  <a:pt x="20508" y="28982"/>
                  <a:pt x="19332" y="33477"/>
                </a:cubicBezTo>
                <a:cubicBezTo>
                  <a:pt x="17680" y="31681"/>
                  <a:pt x="15692" y="30936"/>
                  <a:pt x="13647" y="30936"/>
                </a:cubicBezTo>
                <a:cubicBezTo>
                  <a:pt x="9330" y="30936"/>
                  <a:pt x="4760" y="34260"/>
                  <a:pt x="2568" y="38035"/>
                </a:cubicBezTo>
                <a:cubicBezTo>
                  <a:pt x="1188" y="40052"/>
                  <a:pt x="1" y="42479"/>
                  <a:pt x="568" y="44863"/>
                </a:cubicBezTo>
                <a:lnTo>
                  <a:pt x="78593" y="47177"/>
                </a:lnTo>
                <a:cubicBezTo>
                  <a:pt x="79982" y="33896"/>
                  <a:pt x="79929" y="20467"/>
                  <a:pt x="78445" y="7195"/>
                </a:cubicBezTo>
                <a:cubicBezTo>
                  <a:pt x="78235" y="3938"/>
                  <a:pt x="76926" y="349"/>
                  <a:pt x="73302" y="96"/>
                </a:cubicBezTo>
                <a:cubicBezTo>
                  <a:pt x="72809" y="32"/>
                  <a:pt x="72324" y="1"/>
                  <a:pt x="718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txBox="1">
            <a:spLocks noGrp="1"/>
          </p:cNvSpPr>
          <p:nvPr>
            <p:ph type="title" hasCustomPrompt="1"/>
          </p:nvPr>
        </p:nvSpPr>
        <p:spPr>
          <a:xfrm>
            <a:off x="713225" y="1570600"/>
            <a:ext cx="4900200" cy="1256100"/>
          </a:xfrm>
          <a:prstGeom prst="rect">
            <a:avLst/>
          </a:prstGeom>
          <a:solidFill>
            <a:schemeClr val="dk1"/>
          </a:solidFill>
          <a:ln>
            <a:noFill/>
          </a:ln>
        </p:spPr>
        <p:txBody>
          <a:bodyPr spcFirstLastPara="1" wrap="square" lIns="91425" tIns="91425" rIns="91425" bIns="91425" anchor="ctr" anchorCtr="0">
            <a:noAutofit/>
          </a:bodyPr>
          <a:lstStyle>
            <a:lvl1pPr lvl="0" algn="ctr">
              <a:spcBef>
                <a:spcPts val="0"/>
              </a:spcBef>
              <a:spcAft>
                <a:spcPts val="0"/>
              </a:spcAft>
              <a:buSzPts val="9600"/>
              <a:buNone/>
              <a:defRPr sz="85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74" name="Google Shape;74;p11"/>
          <p:cNvSpPr txBox="1">
            <a:spLocks noGrp="1"/>
          </p:cNvSpPr>
          <p:nvPr>
            <p:ph type="subTitle" idx="1"/>
          </p:nvPr>
        </p:nvSpPr>
        <p:spPr>
          <a:xfrm>
            <a:off x="1944250" y="3075800"/>
            <a:ext cx="2438100" cy="605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1.xml"/><Relationship Id="rId1"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lnSpc>
                <a:spcPct val="115000"/>
              </a:lnSpc>
              <a:spcBef>
                <a:spcPts val="0"/>
              </a:spcBef>
              <a:spcAft>
                <a:spcPts val="0"/>
              </a:spcAft>
              <a:buClr>
                <a:schemeClr val="accent6"/>
              </a:buClr>
              <a:buSzPts val="2800"/>
              <a:buFont typeface="Baskervville"/>
              <a:buNone/>
              <a:defRPr sz="2800">
                <a:solidFill>
                  <a:schemeClr val="accent6"/>
                </a:solidFill>
                <a:latin typeface="Baskervville"/>
                <a:ea typeface="Baskervville"/>
                <a:cs typeface="Baskervville"/>
                <a:sym typeface="Baskervville"/>
              </a:defRPr>
            </a:lvl1pPr>
            <a:lvl2pPr lvl="1" rtl="0">
              <a:lnSpc>
                <a:spcPct val="115000"/>
              </a:lnSpc>
              <a:spcBef>
                <a:spcPts val="0"/>
              </a:spcBef>
              <a:spcAft>
                <a:spcPts val="0"/>
              </a:spcAft>
              <a:buClr>
                <a:schemeClr val="accent6"/>
              </a:buClr>
              <a:buSzPts val="2800"/>
              <a:buFont typeface="Baskervville"/>
              <a:buNone/>
              <a:defRPr sz="2800">
                <a:solidFill>
                  <a:schemeClr val="accent6"/>
                </a:solidFill>
                <a:latin typeface="Baskervville"/>
                <a:ea typeface="Baskervville"/>
                <a:cs typeface="Baskervville"/>
                <a:sym typeface="Baskervville"/>
              </a:defRPr>
            </a:lvl2pPr>
            <a:lvl3pPr lvl="2" rtl="0">
              <a:lnSpc>
                <a:spcPct val="115000"/>
              </a:lnSpc>
              <a:spcBef>
                <a:spcPts val="0"/>
              </a:spcBef>
              <a:spcAft>
                <a:spcPts val="0"/>
              </a:spcAft>
              <a:buClr>
                <a:schemeClr val="accent6"/>
              </a:buClr>
              <a:buSzPts val="2800"/>
              <a:buFont typeface="Baskervville"/>
              <a:buNone/>
              <a:defRPr sz="2800">
                <a:solidFill>
                  <a:schemeClr val="accent6"/>
                </a:solidFill>
                <a:latin typeface="Baskervville"/>
                <a:ea typeface="Baskervville"/>
                <a:cs typeface="Baskervville"/>
                <a:sym typeface="Baskervville"/>
              </a:defRPr>
            </a:lvl3pPr>
            <a:lvl4pPr lvl="3" rtl="0">
              <a:lnSpc>
                <a:spcPct val="115000"/>
              </a:lnSpc>
              <a:spcBef>
                <a:spcPts val="0"/>
              </a:spcBef>
              <a:spcAft>
                <a:spcPts val="0"/>
              </a:spcAft>
              <a:buClr>
                <a:schemeClr val="accent6"/>
              </a:buClr>
              <a:buSzPts val="2800"/>
              <a:buFont typeface="Baskervville"/>
              <a:buNone/>
              <a:defRPr sz="2800">
                <a:solidFill>
                  <a:schemeClr val="accent6"/>
                </a:solidFill>
                <a:latin typeface="Baskervville"/>
                <a:ea typeface="Baskervville"/>
                <a:cs typeface="Baskervville"/>
                <a:sym typeface="Baskervville"/>
              </a:defRPr>
            </a:lvl4pPr>
            <a:lvl5pPr lvl="4" rtl="0">
              <a:lnSpc>
                <a:spcPct val="115000"/>
              </a:lnSpc>
              <a:spcBef>
                <a:spcPts val="0"/>
              </a:spcBef>
              <a:spcAft>
                <a:spcPts val="0"/>
              </a:spcAft>
              <a:buClr>
                <a:schemeClr val="accent6"/>
              </a:buClr>
              <a:buSzPts val="2800"/>
              <a:buFont typeface="Baskervville"/>
              <a:buNone/>
              <a:defRPr sz="2800">
                <a:solidFill>
                  <a:schemeClr val="accent6"/>
                </a:solidFill>
                <a:latin typeface="Baskervville"/>
                <a:ea typeface="Baskervville"/>
                <a:cs typeface="Baskervville"/>
                <a:sym typeface="Baskervville"/>
              </a:defRPr>
            </a:lvl5pPr>
            <a:lvl6pPr lvl="5" rtl="0">
              <a:lnSpc>
                <a:spcPct val="115000"/>
              </a:lnSpc>
              <a:spcBef>
                <a:spcPts val="0"/>
              </a:spcBef>
              <a:spcAft>
                <a:spcPts val="0"/>
              </a:spcAft>
              <a:buClr>
                <a:schemeClr val="accent6"/>
              </a:buClr>
              <a:buSzPts val="2800"/>
              <a:buFont typeface="Baskervville"/>
              <a:buNone/>
              <a:defRPr sz="2800">
                <a:solidFill>
                  <a:schemeClr val="accent6"/>
                </a:solidFill>
                <a:latin typeface="Baskervville"/>
                <a:ea typeface="Baskervville"/>
                <a:cs typeface="Baskervville"/>
                <a:sym typeface="Baskervville"/>
              </a:defRPr>
            </a:lvl6pPr>
            <a:lvl7pPr lvl="6" rtl="0">
              <a:lnSpc>
                <a:spcPct val="115000"/>
              </a:lnSpc>
              <a:spcBef>
                <a:spcPts val="0"/>
              </a:spcBef>
              <a:spcAft>
                <a:spcPts val="0"/>
              </a:spcAft>
              <a:buClr>
                <a:schemeClr val="accent6"/>
              </a:buClr>
              <a:buSzPts val="2800"/>
              <a:buFont typeface="Baskervville"/>
              <a:buNone/>
              <a:defRPr sz="2800">
                <a:solidFill>
                  <a:schemeClr val="accent6"/>
                </a:solidFill>
                <a:latin typeface="Baskervville"/>
                <a:ea typeface="Baskervville"/>
                <a:cs typeface="Baskervville"/>
                <a:sym typeface="Baskervville"/>
              </a:defRPr>
            </a:lvl7pPr>
            <a:lvl8pPr lvl="7" rtl="0">
              <a:lnSpc>
                <a:spcPct val="115000"/>
              </a:lnSpc>
              <a:spcBef>
                <a:spcPts val="0"/>
              </a:spcBef>
              <a:spcAft>
                <a:spcPts val="0"/>
              </a:spcAft>
              <a:buClr>
                <a:schemeClr val="accent6"/>
              </a:buClr>
              <a:buSzPts val="2800"/>
              <a:buFont typeface="Baskervville"/>
              <a:buNone/>
              <a:defRPr sz="2800">
                <a:solidFill>
                  <a:schemeClr val="accent6"/>
                </a:solidFill>
                <a:latin typeface="Baskervville"/>
                <a:ea typeface="Baskervville"/>
                <a:cs typeface="Baskervville"/>
                <a:sym typeface="Baskervville"/>
              </a:defRPr>
            </a:lvl8pPr>
            <a:lvl9pPr lvl="8" rtl="0">
              <a:lnSpc>
                <a:spcPct val="115000"/>
              </a:lnSpc>
              <a:spcBef>
                <a:spcPts val="0"/>
              </a:spcBef>
              <a:spcAft>
                <a:spcPts val="0"/>
              </a:spcAft>
              <a:buClr>
                <a:schemeClr val="accent6"/>
              </a:buClr>
              <a:buSzPts val="2800"/>
              <a:buFont typeface="Baskervville"/>
              <a:buNone/>
              <a:defRPr sz="2800">
                <a:solidFill>
                  <a:schemeClr val="accent6"/>
                </a:solidFill>
                <a:latin typeface="Baskervville"/>
                <a:ea typeface="Baskervville"/>
                <a:cs typeface="Baskervville"/>
                <a:sym typeface="Baskervvill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6"/>
              </a:buClr>
              <a:buSzPts val="1400"/>
              <a:buFont typeface="Nunito"/>
              <a:buChar char="●"/>
              <a:defRPr>
                <a:solidFill>
                  <a:schemeClr val="accent6"/>
                </a:solidFill>
                <a:latin typeface="Nunito"/>
                <a:ea typeface="Nunito"/>
                <a:cs typeface="Nunito"/>
                <a:sym typeface="Nunito"/>
              </a:defRPr>
            </a:lvl1pPr>
            <a:lvl2pPr marL="914400" lvl="1" indent="-317500">
              <a:lnSpc>
                <a:spcPct val="100000"/>
              </a:lnSpc>
              <a:spcBef>
                <a:spcPts val="0"/>
              </a:spcBef>
              <a:spcAft>
                <a:spcPts val="0"/>
              </a:spcAft>
              <a:buClr>
                <a:schemeClr val="accent6"/>
              </a:buClr>
              <a:buSzPts val="1400"/>
              <a:buFont typeface="Nunito"/>
              <a:buChar char="○"/>
              <a:defRPr>
                <a:solidFill>
                  <a:schemeClr val="accent6"/>
                </a:solidFill>
                <a:latin typeface="Nunito"/>
                <a:ea typeface="Nunito"/>
                <a:cs typeface="Nunito"/>
                <a:sym typeface="Nunito"/>
              </a:defRPr>
            </a:lvl2pPr>
            <a:lvl3pPr marL="1371600" lvl="2" indent="-317500">
              <a:lnSpc>
                <a:spcPct val="100000"/>
              </a:lnSpc>
              <a:spcBef>
                <a:spcPts val="0"/>
              </a:spcBef>
              <a:spcAft>
                <a:spcPts val="0"/>
              </a:spcAft>
              <a:buClr>
                <a:schemeClr val="accent6"/>
              </a:buClr>
              <a:buSzPts val="1400"/>
              <a:buFont typeface="Nunito"/>
              <a:buChar char="■"/>
              <a:defRPr>
                <a:solidFill>
                  <a:schemeClr val="accent6"/>
                </a:solidFill>
                <a:latin typeface="Nunito"/>
                <a:ea typeface="Nunito"/>
                <a:cs typeface="Nunito"/>
                <a:sym typeface="Nunito"/>
              </a:defRPr>
            </a:lvl3pPr>
            <a:lvl4pPr marL="1828800" lvl="3" indent="-317500">
              <a:lnSpc>
                <a:spcPct val="100000"/>
              </a:lnSpc>
              <a:spcBef>
                <a:spcPts val="0"/>
              </a:spcBef>
              <a:spcAft>
                <a:spcPts val="0"/>
              </a:spcAft>
              <a:buClr>
                <a:schemeClr val="accent6"/>
              </a:buClr>
              <a:buSzPts val="1400"/>
              <a:buFont typeface="Nunito"/>
              <a:buChar char="●"/>
              <a:defRPr>
                <a:solidFill>
                  <a:schemeClr val="accent6"/>
                </a:solidFill>
                <a:latin typeface="Nunito"/>
                <a:ea typeface="Nunito"/>
                <a:cs typeface="Nunito"/>
                <a:sym typeface="Nunito"/>
              </a:defRPr>
            </a:lvl4pPr>
            <a:lvl5pPr marL="2286000" lvl="4" indent="-317500">
              <a:lnSpc>
                <a:spcPct val="100000"/>
              </a:lnSpc>
              <a:spcBef>
                <a:spcPts val="0"/>
              </a:spcBef>
              <a:spcAft>
                <a:spcPts val="0"/>
              </a:spcAft>
              <a:buClr>
                <a:schemeClr val="accent6"/>
              </a:buClr>
              <a:buSzPts val="1400"/>
              <a:buFont typeface="Nunito"/>
              <a:buChar char="○"/>
              <a:defRPr>
                <a:solidFill>
                  <a:schemeClr val="accent6"/>
                </a:solidFill>
                <a:latin typeface="Nunito"/>
                <a:ea typeface="Nunito"/>
                <a:cs typeface="Nunito"/>
                <a:sym typeface="Nunito"/>
              </a:defRPr>
            </a:lvl5pPr>
            <a:lvl6pPr marL="2743200" lvl="5" indent="-317500">
              <a:lnSpc>
                <a:spcPct val="100000"/>
              </a:lnSpc>
              <a:spcBef>
                <a:spcPts val="0"/>
              </a:spcBef>
              <a:spcAft>
                <a:spcPts val="0"/>
              </a:spcAft>
              <a:buClr>
                <a:schemeClr val="accent6"/>
              </a:buClr>
              <a:buSzPts val="1400"/>
              <a:buFont typeface="Nunito"/>
              <a:buChar char="■"/>
              <a:defRPr>
                <a:solidFill>
                  <a:schemeClr val="accent6"/>
                </a:solidFill>
                <a:latin typeface="Nunito"/>
                <a:ea typeface="Nunito"/>
                <a:cs typeface="Nunito"/>
                <a:sym typeface="Nunito"/>
              </a:defRPr>
            </a:lvl6pPr>
            <a:lvl7pPr marL="3200400" lvl="6" indent="-317500">
              <a:lnSpc>
                <a:spcPct val="100000"/>
              </a:lnSpc>
              <a:spcBef>
                <a:spcPts val="0"/>
              </a:spcBef>
              <a:spcAft>
                <a:spcPts val="0"/>
              </a:spcAft>
              <a:buClr>
                <a:schemeClr val="accent6"/>
              </a:buClr>
              <a:buSzPts val="1400"/>
              <a:buFont typeface="Nunito"/>
              <a:buChar char="●"/>
              <a:defRPr>
                <a:solidFill>
                  <a:schemeClr val="accent6"/>
                </a:solidFill>
                <a:latin typeface="Nunito"/>
                <a:ea typeface="Nunito"/>
                <a:cs typeface="Nunito"/>
                <a:sym typeface="Nunito"/>
              </a:defRPr>
            </a:lvl7pPr>
            <a:lvl8pPr marL="3657600" lvl="7" indent="-317500">
              <a:lnSpc>
                <a:spcPct val="100000"/>
              </a:lnSpc>
              <a:spcBef>
                <a:spcPts val="0"/>
              </a:spcBef>
              <a:spcAft>
                <a:spcPts val="0"/>
              </a:spcAft>
              <a:buClr>
                <a:schemeClr val="accent6"/>
              </a:buClr>
              <a:buSzPts val="1400"/>
              <a:buFont typeface="Nunito"/>
              <a:buChar char="○"/>
              <a:defRPr>
                <a:solidFill>
                  <a:schemeClr val="accent6"/>
                </a:solidFill>
                <a:latin typeface="Nunito"/>
                <a:ea typeface="Nunito"/>
                <a:cs typeface="Nunito"/>
                <a:sym typeface="Nunito"/>
              </a:defRPr>
            </a:lvl8pPr>
            <a:lvl9pPr marL="4114800" lvl="8" indent="-317500">
              <a:lnSpc>
                <a:spcPct val="100000"/>
              </a:lnSpc>
              <a:spcBef>
                <a:spcPts val="0"/>
              </a:spcBef>
              <a:spcAft>
                <a:spcPts val="0"/>
              </a:spcAft>
              <a:buClr>
                <a:schemeClr val="accent6"/>
              </a:buClr>
              <a:buSzPts val="1400"/>
              <a:buFont typeface="Nunito"/>
              <a:buChar char="■"/>
              <a:defRPr>
                <a:solidFill>
                  <a:schemeClr val="accent6"/>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E46962"/>
          </p15:clr>
        </p15:guide>
        <p15:guide id="2" pos="2880">
          <p15:clr>
            <a:srgbClr val="E46962"/>
          </p15:clr>
        </p15:guide>
        <p15:guide id="3" pos="449">
          <p15:clr>
            <a:srgbClr val="E46962"/>
          </p15:clr>
        </p15:guide>
        <p15:guide id="4" pos="5311">
          <p15:clr>
            <a:srgbClr val="E46962"/>
          </p15:clr>
        </p15:guide>
        <p15:guide id="5" orient="horz" pos="340">
          <p15:clr>
            <a:srgbClr val="E46962"/>
          </p15:clr>
        </p15:guide>
        <p15:guide id="6" orient="horz" pos="2897">
          <p15:clr>
            <a:srgbClr val="E46962"/>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324"/>
        <p:cNvGrpSpPr/>
        <p:nvPr/>
      </p:nvGrpSpPr>
      <p:grpSpPr>
        <a:xfrm>
          <a:off x="0" y="0"/>
          <a:ext cx="0" cy="0"/>
          <a:chOff x="0" y="0"/>
          <a:chExt cx="0" cy="0"/>
        </a:xfrm>
      </p:grpSpPr>
      <p:sp>
        <p:nvSpPr>
          <p:cNvPr id="325" name="Google Shape;325;p42"/>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None/>
              <a:defRPr sz="2400">
                <a:solidFill>
                  <a:srgbClr val="FFFFFF"/>
                </a:solidFill>
              </a:defRPr>
            </a:lvl1pPr>
            <a:lvl2pPr lvl="1" algn="ctr" rtl="0">
              <a:spcBef>
                <a:spcPts val="0"/>
              </a:spcBef>
              <a:spcAft>
                <a:spcPts val="0"/>
              </a:spcAft>
              <a:buClr>
                <a:srgbClr val="FFFFFF"/>
              </a:buClr>
              <a:buSzPts val="2400"/>
              <a:buNone/>
              <a:defRPr sz="2400">
                <a:solidFill>
                  <a:srgbClr val="FFFFFF"/>
                </a:solidFill>
              </a:defRPr>
            </a:lvl2pPr>
            <a:lvl3pPr lvl="2" algn="ctr" rtl="0">
              <a:spcBef>
                <a:spcPts val="0"/>
              </a:spcBef>
              <a:spcAft>
                <a:spcPts val="0"/>
              </a:spcAft>
              <a:buClr>
                <a:srgbClr val="FFFFFF"/>
              </a:buClr>
              <a:buSzPts val="2400"/>
              <a:buNone/>
              <a:defRPr sz="2400">
                <a:solidFill>
                  <a:srgbClr val="FFFFFF"/>
                </a:solidFill>
              </a:defRPr>
            </a:lvl3pPr>
            <a:lvl4pPr lvl="3" algn="ctr" rtl="0">
              <a:spcBef>
                <a:spcPts val="0"/>
              </a:spcBef>
              <a:spcAft>
                <a:spcPts val="0"/>
              </a:spcAft>
              <a:buClr>
                <a:srgbClr val="FFFFFF"/>
              </a:buClr>
              <a:buSzPts val="2400"/>
              <a:buNone/>
              <a:defRPr sz="2400">
                <a:solidFill>
                  <a:srgbClr val="FFFFFF"/>
                </a:solidFill>
              </a:defRPr>
            </a:lvl4pPr>
            <a:lvl5pPr lvl="4" algn="ctr" rtl="0">
              <a:spcBef>
                <a:spcPts val="0"/>
              </a:spcBef>
              <a:spcAft>
                <a:spcPts val="0"/>
              </a:spcAft>
              <a:buClr>
                <a:srgbClr val="FFFFFF"/>
              </a:buClr>
              <a:buSzPts val="2400"/>
              <a:buNone/>
              <a:defRPr sz="2400">
                <a:solidFill>
                  <a:srgbClr val="FFFFFF"/>
                </a:solidFill>
              </a:defRPr>
            </a:lvl5pPr>
            <a:lvl6pPr lvl="5" algn="ctr" rtl="0">
              <a:spcBef>
                <a:spcPts val="0"/>
              </a:spcBef>
              <a:spcAft>
                <a:spcPts val="0"/>
              </a:spcAft>
              <a:buClr>
                <a:srgbClr val="FFFFFF"/>
              </a:buClr>
              <a:buSzPts val="2400"/>
              <a:buNone/>
              <a:defRPr sz="2400">
                <a:solidFill>
                  <a:srgbClr val="FFFFFF"/>
                </a:solidFill>
              </a:defRPr>
            </a:lvl6pPr>
            <a:lvl7pPr lvl="6" algn="ctr" rtl="0">
              <a:spcBef>
                <a:spcPts val="0"/>
              </a:spcBef>
              <a:spcAft>
                <a:spcPts val="0"/>
              </a:spcAft>
              <a:buClr>
                <a:srgbClr val="FFFFFF"/>
              </a:buClr>
              <a:buSzPts val="2400"/>
              <a:buNone/>
              <a:defRPr sz="2400">
                <a:solidFill>
                  <a:srgbClr val="FFFFFF"/>
                </a:solidFill>
              </a:defRPr>
            </a:lvl7pPr>
            <a:lvl8pPr lvl="7" algn="ctr" rtl="0">
              <a:spcBef>
                <a:spcPts val="0"/>
              </a:spcBef>
              <a:spcAft>
                <a:spcPts val="0"/>
              </a:spcAft>
              <a:buClr>
                <a:srgbClr val="FFFFFF"/>
              </a:buClr>
              <a:buSzPts val="2400"/>
              <a:buNone/>
              <a:defRPr sz="2400">
                <a:solidFill>
                  <a:srgbClr val="FFFFFF"/>
                </a:solidFill>
              </a:defRPr>
            </a:lvl8pPr>
            <a:lvl9pPr lvl="8" algn="ctr" rtl="0">
              <a:spcBef>
                <a:spcPts val="0"/>
              </a:spcBef>
              <a:spcAft>
                <a:spcPts val="0"/>
              </a:spcAft>
              <a:buClr>
                <a:srgbClr val="FFFFFF"/>
              </a:buClr>
              <a:buSzPts val="2400"/>
              <a:buNone/>
              <a:defRPr sz="2400">
                <a:solidFill>
                  <a:srgbClr val="FFFFFF"/>
                </a:solidFill>
              </a:defRPr>
            </a:lvl9pPr>
          </a:lstStyle>
          <a:p>
            <a:endParaRPr/>
          </a:p>
        </p:txBody>
      </p:sp>
      <p:sp>
        <p:nvSpPr>
          <p:cNvPr id="326" name="Google Shape;326;p42"/>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88" r:id="rId1"/>
    <p:sldLayoutId id="2147483689"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D305A"/>
        </a:solidFill>
        <a:effectLst/>
      </p:bgPr>
    </p:bg>
    <p:spTree>
      <p:nvGrpSpPr>
        <p:cNvPr id="1" name="Shape 333"/>
        <p:cNvGrpSpPr/>
        <p:nvPr/>
      </p:nvGrpSpPr>
      <p:grpSpPr>
        <a:xfrm>
          <a:off x="0" y="0"/>
          <a:ext cx="0" cy="0"/>
          <a:chOff x="0" y="0"/>
          <a:chExt cx="0" cy="0"/>
        </a:xfrm>
      </p:grpSpPr>
      <p:sp>
        <p:nvSpPr>
          <p:cNvPr id="334" name="Google Shape;334;p45"/>
          <p:cNvSpPr txBox="1">
            <a:spLocks noGrp="1"/>
          </p:cNvSpPr>
          <p:nvPr>
            <p:ph type="ctrTitle"/>
          </p:nvPr>
        </p:nvSpPr>
        <p:spPr>
          <a:xfrm>
            <a:off x="1459465" y="1592778"/>
            <a:ext cx="5975400" cy="1728600"/>
          </a:xfrm>
          <a:prstGeom prst="rect">
            <a:avLst/>
          </a:prstGeom>
        </p:spPr>
        <p:txBody>
          <a:bodyPr spcFirstLastPara="1" wrap="square" lIns="91425" tIns="91425" rIns="91425" bIns="91425" anchor="t" anchorCtr="0">
            <a:noAutofit/>
          </a:bodyPr>
          <a:lstStyle/>
          <a:p>
            <a:r>
              <a:rPr lang="ro-RO" sz="3600" dirty="0"/>
              <a:t>FAKE NEWS</a:t>
            </a:r>
            <a:br>
              <a:rPr lang="ro-RO" sz="3600" dirty="0"/>
            </a:br>
            <a:r>
              <a:rPr lang="ro-RO" sz="2000" dirty="0"/>
              <a:t>"Dezinformarea în era digitală: Cum să recunoaștem și să combatem știrile false."</a:t>
            </a:r>
          </a:p>
        </p:txBody>
      </p:sp>
      <p:grpSp>
        <p:nvGrpSpPr>
          <p:cNvPr id="336" name="Google Shape;336;p45"/>
          <p:cNvGrpSpPr/>
          <p:nvPr/>
        </p:nvGrpSpPr>
        <p:grpSpPr>
          <a:xfrm>
            <a:off x="-291884" y="1924550"/>
            <a:ext cx="1755725" cy="3406600"/>
            <a:chOff x="10392375" y="4265425"/>
            <a:chExt cx="1755725" cy="3406600"/>
          </a:xfrm>
        </p:grpSpPr>
        <p:sp>
          <p:nvSpPr>
            <p:cNvPr id="337" name="Google Shape;337;p45"/>
            <p:cNvSpPr/>
            <p:nvPr/>
          </p:nvSpPr>
          <p:spPr>
            <a:xfrm>
              <a:off x="10718275" y="5379075"/>
              <a:ext cx="882350" cy="1416725"/>
            </a:xfrm>
            <a:custGeom>
              <a:avLst/>
              <a:gdLst/>
              <a:ahLst/>
              <a:cxnLst/>
              <a:rect l="l" t="t" r="r" b="b"/>
              <a:pathLst>
                <a:path w="35294" h="56669" extrusionOk="0">
                  <a:moveTo>
                    <a:pt x="17647" y="0"/>
                  </a:moveTo>
                  <a:cubicBezTo>
                    <a:pt x="14888" y="9911"/>
                    <a:pt x="4725" y="37668"/>
                    <a:pt x="1" y="48042"/>
                  </a:cubicBezTo>
                  <a:lnTo>
                    <a:pt x="23611" y="56668"/>
                  </a:lnTo>
                  <a:cubicBezTo>
                    <a:pt x="25576" y="44470"/>
                    <a:pt x="34010" y="15045"/>
                    <a:pt x="35294" y="2759"/>
                  </a:cubicBezTo>
                  <a:cubicBezTo>
                    <a:pt x="29295" y="1921"/>
                    <a:pt x="23698" y="131"/>
                    <a:pt x="17647" y="0"/>
                  </a:cubicBezTo>
                  <a:close/>
                </a:path>
              </a:pathLst>
            </a:custGeom>
            <a:solidFill>
              <a:srgbClr val="D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45"/>
            <p:cNvSpPr/>
            <p:nvPr/>
          </p:nvSpPr>
          <p:spPr>
            <a:xfrm>
              <a:off x="11098975" y="4586850"/>
              <a:ext cx="364175" cy="925700"/>
            </a:xfrm>
            <a:custGeom>
              <a:avLst/>
              <a:gdLst/>
              <a:ahLst/>
              <a:cxnLst/>
              <a:rect l="l" t="t" r="r" b="b"/>
              <a:pathLst>
                <a:path w="14567" h="37028" extrusionOk="0">
                  <a:moveTo>
                    <a:pt x="6225" y="0"/>
                  </a:moveTo>
                  <a:cubicBezTo>
                    <a:pt x="5693" y="0"/>
                    <a:pt x="5187" y="196"/>
                    <a:pt x="4829" y="675"/>
                  </a:cubicBezTo>
                  <a:cubicBezTo>
                    <a:pt x="4035" y="3442"/>
                    <a:pt x="5100" y="6682"/>
                    <a:pt x="3947" y="9493"/>
                  </a:cubicBezTo>
                  <a:cubicBezTo>
                    <a:pt x="1275" y="14139"/>
                    <a:pt x="271" y="16985"/>
                    <a:pt x="1188" y="22469"/>
                  </a:cubicBezTo>
                  <a:cubicBezTo>
                    <a:pt x="1616" y="25726"/>
                    <a:pt x="1" y="29297"/>
                    <a:pt x="1293" y="32362"/>
                  </a:cubicBezTo>
                  <a:cubicBezTo>
                    <a:pt x="2438" y="34698"/>
                    <a:pt x="6995" y="37028"/>
                    <a:pt x="10386" y="37028"/>
                  </a:cubicBezTo>
                  <a:cubicBezTo>
                    <a:pt x="12762" y="37028"/>
                    <a:pt x="14566" y="35884"/>
                    <a:pt x="14224" y="32798"/>
                  </a:cubicBezTo>
                  <a:cubicBezTo>
                    <a:pt x="13954" y="27123"/>
                    <a:pt x="9745" y="22207"/>
                    <a:pt x="9483" y="16540"/>
                  </a:cubicBezTo>
                  <a:cubicBezTo>
                    <a:pt x="9282" y="11458"/>
                    <a:pt x="12522" y="5032"/>
                    <a:pt x="8261" y="902"/>
                  </a:cubicBezTo>
                  <a:cubicBezTo>
                    <a:pt x="7753" y="379"/>
                    <a:pt x="6964" y="0"/>
                    <a:pt x="6225" y="0"/>
                  </a:cubicBezTo>
                  <a:close/>
                </a:path>
              </a:pathLst>
            </a:custGeom>
            <a:solidFill>
              <a:srgbClr val="D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45"/>
            <p:cNvSpPr/>
            <p:nvPr/>
          </p:nvSpPr>
          <p:spPr>
            <a:xfrm>
              <a:off x="11211825" y="4622900"/>
              <a:ext cx="51125" cy="80575"/>
            </a:xfrm>
            <a:custGeom>
              <a:avLst/>
              <a:gdLst/>
              <a:ahLst/>
              <a:cxnLst/>
              <a:rect l="l" t="t" r="r" b="b"/>
              <a:pathLst>
                <a:path w="2045" h="3223" fill="none" extrusionOk="0">
                  <a:moveTo>
                    <a:pt x="1" y="1"/>
                  </a:moveTo>
                  <a:cubicBezTo>
                    <a:pt x="647" y="45"/>
                    <a:pt x="1258" y="446"/>
                    <a:pt x="1546" y="1023"/>
                  </a:cubicBezTo>
                  <a:cubicBezTo>
                    <a:pt x="1704" y="1328"/>
                    <a:pt x="1765" y="1669"/>
                    <a:pt x="1826" y="2000"/>
                  </a:cubicBezTo>
                  <a:lnTo>
                    <a:pt x="2044" y="3179"/>
                  </a:lnTo>
                  <a:cubicBezTo>
                    <a:pt x="1433" y="3197"/>
                    <a:pt x="813" y="3205"/>
                    <a:pt x="193" y="3223"/>
                  </a:cubicBezTo>
                  <a:cubicBezTo>
                    <a:pt x="149" y="3223"/>
                    <a:pt x="106" y="3153"/>
                    <a:pt x="149" y="3162"/>
                  </a:cubicBezTo>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45"/>
            <p:cNvSpPr/>
            <p:nvPr/>
          </p:nvSpPr>
          <p:spPr>
            <a:xfrm>
              <a:off x="11457800" y="5398100"/>
              <a:ext cx="520025" cy="198475"/>
            </a:xfrm>
            <a:custGeom>
              <a:avLst/>
              <a:gdLst/>
              <a:ahLst/>
              <a:cxnLst/>
              <a:rect l="l" t="t" r="r" b="b"/>
              <a:pathLst>
                <a:path w="20801" h="7939" extrusionOk="0">
                  <a:moveTo>
                    <a:pt x="11211" y="0"/>
                  </a:moveTo>
                  <a:cubicBezTo>
                    <a:pt x="7669" y="0"/>
                    <a:pt x="4102" y="1148"/>
                    <a:pt x="1784" y="3334"/>
                  </a:cubicBezTo>
                  <a:cubicBezTo>
                    <a:pt x="1731" y="3343"/>
                    <a:pt x="1679" y="3343"/>
                    <a:pt x="1626" y="3343"/>
                  </a:cubicBezTo>
                  <a:cubicBezTo>
                    <a:pt x="1059" y="3369"/>
                    <a:pt x="718" y="3500"/>
                    <a:pt x="526" y="3692"/>
                  </a:cubicBezTo>
                  <a:lnTo>
                    <a:pt x="308" y="3640"/>
                  </a:lnTo>
                  <a:lnTo>
                    <a:pt x="308" y="3640"/>
                  </a:lnTo>
                  <a:cubicBezTo>
                    <a:pt x="1" y="4442"/>
                    <a:pt x="670" y="7006"/>
                    <a:pt x="1385" y="7006"/>
                  </a:cubicBezTo>
                  <a:cubicBezTo>
                    <a:pt x="1401" y="7006"/>
                    <a:pt x="1418" y="7004"/>
                    <a:pt x="1434" y="7002"/>
                  </a:cubicBezTo>
                  <a:cubicBezTo>
                    <a:pt x="1530" y="7045"/>
                    <a:pt x="1705" y="7080"/>
                    <a:pt x="1941" y="7098"/>
                  </a:cubicBezTo>
                  <a:cubicBezTo>
                    <a:pt x="2969" y="7691"/>
                    <a:pt x="4464" y="7938"/>
                    <a:pt x="6177" y="7938"/>
                  </a:cubicBezTo>
                  <a:cubicBezTo>
                    <a:pt x="11343" y="7938"/>
                    <a:pt x="18493" y="5690"/>
                    <a:pt x="20801" y="3919"/>
                  </a:cubicBezTo>
                  <a:cubicBezTo>
                    <a:pt x="18615" y="1264"/>
                    <a:pt x="14927" y="0"/>
                    <a:pt x="11211" y="0"/>
                  </a:cubicBezTo>
                  <a:close/>
                </a:path>
              </a:pathLst>
            </a:custGeom>
            <a:solidFill>
              <a:srgbClr val="D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45"/>
            <p:cNvSpPr/>
            <p:nvPr/>
          </p:nvSpPr>
          <p:spPr>
            <a:xfrm>
              <a:off x="11035025" y="5558275"/>
              <a:ext cx="540075" cy="314375"/>
            </a:xfrm>
            <a:custGeom>
              <a:avLst/>
              <a:gdLst/>
              <a:ahLst/>
              <a:cxnLst/>
              <a:rect l="l" t="t" r="r" b="b"/>
              <a:pathLst>
                <a:path w="21603" h="12575" extrusionOk="0">
                  <a:moveTo>
                    <a:pt x="2262" y="1"/>
                  </a:moveTo>
                  <a:lnTo>
                    <a:pt x="0" y="6890"/>
                  </a:lnTo>
                  <a:lnTo>
                    <a:pt x="20642" y="12574"/>
                  </a:lnTo>
                  <a:lnTo>
                    <a:pt x="21602" y="6261"/>
                  </a:lnTo>
                  <a:lnTo>
                    <a:pt x="2262"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45"/>
            <p:cNvSpPr/>
            <p:nvPr/>
          </p:nvSpPr>
          <p:spPr>
            <a:xfrm>
              <a:off x="10392375" y="5631850"/>
              <a:ext cx="1186200" cy="2040175"/>
            </a:xfrm>
            <a:custGeom>
              <a:avLst/>
              <a:gdLst/>
              <a:ahLst/>
              <a:cxnLst/>
              <a:rect l="l" t="t" r="r" b="b"/>
              <a:pathLst>
                <a:path w="47448" h="81607" extrusionOk="0">
                  <a:moveTo>
                    <a:pt x="26187" y="0"/>
                  </a:moveTo>
                  <a:lnTo>
                    <a:pt x="1" y="74822"/>
                  </a:lnTo>
                  <a:lnTo>
                    <a:pt x="32823" y="81606"/>
                  </a:lnTo>
                  <a:lnTo>
                    <a:pt x="47448" y="6436"/>
                  </a:lnTo>
                  <a:lnTo>
                    <a:pt x="26187" y="0"/>
                  </a:ln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45"/>
            <p:cNvSpPr/>
            <p:nvPr/>
          </p:nvSpPr>
          <p:spPr>
            <a:xfrm>
              <a:off x="11427725" y="5805775"/>
              <a:ext cx="91700" cy="83725"/>
            </a:xfrm>
            <a:custGeom>
              <a:avLst/>
              <a:gdLst/>
              <a:ahLst/>
              <a:cxnLst/>
              <a:rect l="l" t="t" r="r" b="b"/>
              <a:pathLst>
                <a:path w="3668" h="3349" extrusionOk="0">
                  <a:moveTo>
                    <a:pt x="1834" y="0"/>
                  </a:moveTo>
                  <a:cubicBezTo>
                    <a:pt x="1406" y="0"/>
                    <a:pt x="978" y="164"/>
                    <a:pt x="655" y="492"/>
                  </a:cubicBezTo>
                  <a:cubicBezTo>
                    <a:pt x="0" y="1146"/>
                    <a:pt x="0" y="2203"/>
                    <a:pt x="655" y="2858"/>
                  </a:cubicBezTo>
                  <a:cubicBezTo>
                    <a:pt x="978" y="3185"/>
                    <a:pt x="1406" y="3349"/>
                    <a:pt x="1834" y="3349"/>
                  </a:cubicBezTo>
                  <a:cubicBezTo>
                    <a:pt x="2262" y="3349"/>
                    <a:pt x="2690" y="3185"/>
                    <a:pt x="3013" y="2858"/>
                  </a:cubicBezTo>
                  <a:cubicBezTo>
                    <a:pt x="3668" y="2203"/>
                    <a:pt x="3668" y="1146"/>
                    <a:pt x="3013" y="492"/>
                  </a:cubicBezTo>
                  <a:cubicBezTo>
                    <a:pt x="2690" y="164"/>
                    <a:pt x="2262" y="0"/>
                    <a:pt x="1834"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45"/>
            <p:cNvSpPr/>
            <p:nvPr/>
          </p:nvSpPr>
          <p:spPr>
            <a:xfrm>
              <a:off x="11228850" y="4265425"/>
              <a:ext cx="866425" cy="1283050"/>
            </a:xfrm>
            <a:custGeom>
              <a:avLst/>
              <a:gdLst/>
              <a:ahLst/>
              <a:cxnLst/>
              <a:rect l="l" t="t" r="r" b="b"/>
              <a:pathLst>
                <a:path w="34657" h="51322" extrusionOk="0">
                  <a:moveTo>
                    <a:pt x="10635" y="1"/>
                  </a:moveTo>
                  <a:cubicBezTo>
                    <a:pt x="9157" y="1"/>
                    <a:pt x="7832" y="1065"/>
                    <a:pt x="7562" y="2591"/>
                  </a:cubicBezTo>
                  <a:lnTo>
                    <a:pt x="298" y="44014"/>
                  </a:lnTo>
                  <a:cubicBezTo>
                    <a:pt x="1" y="45699"/>
                    <a:pt x="1119" y="47314"/>
                    <a:pt x="2804" y="47637"/>
                  </a:cubicBezTo>
                  <a:lnTo>
                    <a:pt x="22118" y="51270"/>
                  </a:lnTo>
                  <a:cubicBezTo>
                    <a:pt x="22309" y="51305"/>
                    <a:pt x="22499" y="51321"/>
                    <a:pt x="22687" y="51321"/>
                  </a:cubicBezTo>
                  <a:cubicBezTo>
                    <a:pt x="24141" y="51321"/>
                    <a:pt x="25450" y="50311"/>
                    <a:pt x="25759" y="48842"/>
                  </a:cubicBezTo>
                  <a:lnTo>
                    <a:pt x="34307" y="8808"/>
                  </a:lnTo>
                  <a:cubicBezTo>
                    <a:pt x="34656" y="7149"/>
                    <a:pt x="33635" y="5507"/>
                    <a:pt x="31985" y="5106"/>
                  </a:cubicBezTo>
                  <a:lnTo>
                    <a:pt x="11387" y="94"/>
                  </a:lnTo>
                  <a:cubicBezTo>
                    <a:pt x="11135" y="31"/>
                    <a:pt x="10883" y="1"/>
                    <a:pt x="10635" y="1"/>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45"/>
            <p:cNvSpPr/>
            <p:nvPr/>
          </p:nvSpPr>
          <p:spPr>
            <a:xfrm>
              <a:off x="11636175" y="4345775"/>
              <a:ext cx="290575" cy="91825"/>
            </a:xfrm>
            <a:custGeom>
              <a:avLst/>
              <a:gdLst/>
              <a:ahLst/>
              <a:cxnLst/>
              <a:rect l="l" t="t" r="r" b="b"/>
              <a:pathLst>
                <a:path w="11623" h="3673" extrusionOk="0">
                  <a:moveTo>
                    <a:pt x="675" y="0"/>
                  </a:moveTo>
                  <a:cubicBezTo>
                    <a:pt x="401" y="0"/>
                    <a:pt x="155" y="187"/>
                    <a:pt x="80" y="460"/>
                  </a:cubicBezTo>
                  <a:cubicBezTo>
                    <a:pt x="1" y="791"/>
                    <a:pt x="202" y="1114"/>
                    <a:pt x="534" y="1193"/>
                  </a:cubicBezTo>
                  <a:lnTo>
                    <a:pt x="10767" y="3655"/>
                  </a:lnTo>
                  <a:cubicBezTo>
                    <a:pt x="10814" y="3667"/>
                    <a:pt x="10862" y="3672"/>
                    <a:pt x="10908" y="3672"/>
                  </a:cubicBezTo>
                  <a:cubicBezTo>
                    <a:pt x="11180" y="3672"/>
                    <a:pt x="11425" y="3486"/>
                    <a:pt x="11492" y="3210"/>
                  </a:cubicBezTo>
                  <a:lnTo>
                    <a:pt x="11535" y="3044"/>
                  </a:lnTo>
                  <a:cubicBezTo>
                    <a:pt x="11623" y="2712"/>
                    <a:pt x="11413" y="2381"/>
                    <a:pt x="11081" y="2311"/>
                  </a:cubicBezTo>
                  <a:lnTo>
                    <a:pt x="804" y="14"/>
                  </a:lnTo>
                  <a:cubicBezTo>
                    <a:pt x="761" y="5"/>
                    <a:pt x="718" y="0"/>
                    <a:pt x="6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45"/>
            <p:cNvSpPr/>
            <p:nvPr/>
          </p:nvSpPr>
          <p:spPr>
            <a:xfrm>
              <a:off x="11892675" y="4408775"/>
              <a:ext cx="20775" cy="20525"/>
            </a:xfrm>
            <a:custGeom>
              <a:avLst/>
              <a:gdLst/>
              <a:ahLst/>
              <a:cxnLst/>
              <a:rect l="l" t="t" r="r" b="b"/>
              <a:pathLst>
                <a:path w="831" h="821" extrusionOk="0">
                  <a:moveTo>
                    <a:pt x="411" y="0"/>
                  </a:moveTo>
                  <a:cubicBezTo>
                    <a:pt x="184" y="0"/>
                    <a:pt x="1" y="184"/>
                    <a:pt x="1" y="411"/>
                  </a:cubicBezTo>
                  <a:cubicBezTo>
                    <a:pt x="1" y="638"/>
                    <a:pt x="184" y="821"/>
                    <a:pt x="411" y="821"/>
                  </a:cubicBezTo>
                  <a:cubicBezTo>
                    <a:pt x="638" y="821"/>
                    <a:pt x="830" y="638"/>
                    <a:pt x="830" y="411"/>
                  </a:cubicBezTo>
                  <a:cubicBezTo>
                    <a:pt x="830" y="184"/>
                    <a:pt x="638" y="0"/>
                    <a:pt x="411" y="0"/>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45"/>
            <p:cNvSpPr/>
            <p:nvPr/>
          </p:nvSpPr>
          <p:spPr>
            <a:xfrm>
              <a:off x="11292375" y="4391750"/>
              <a:ext cx="723000" cy="1053700"/>
            </a:xfrm>
            <a:custGeom>
              <a:avLst/>
              <a:gdLst/>
              <a:ahLst/>
              <a:cxnLst/>
              <a:rect l="l" t="t" r="r" b="b"/>
              <a:pathLst>
                <a:path w="28920" h="42148" extrusionOk="0">
                  <a:moveTo>
                    <a:pt x="7161" y="0"/>
                  </a:moveTo>
                  <a:lnTo>
                    <a:pt x="1" y="38245"/>
                  </a:lnTo>
                  <a:lnTo>
                    <a:pt x="21498" y="42148"/>
                  </a:lnTo>
                  <a:lnTo>
                    <a:pt x="28920" y="4837"/>
                  </a:lnTo>
                  <a:lnTo>
                    <a:pt x="7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45"/>
            <p:cNvSpPr/>
            <p:nvPr/>
          </p:nvSpPr>
          <p:spPr>
            <a:xfrm>
              <a:off x="11292375" y="4887925"/>
              <a:ext cx="627400" cy="557525"/>
            </a:xfrm>
            <a:custGeom>
              <a:avLst/>
              <a:gdLst/>
              <a:ahLst/>
              <a:cxnLst/>
              <a:rect l="l" t="t" r="r" b="b"/>
              <a:pathLst>
                <a:path w="25096" h="22301" extrusionOk="0">
                  <a:moveTo>
                    <a:pt x="3441" y="0"/>
                  </a:moveTo>
                  <a:lnTo>
                    <a:pt x="1" y="18398"/>
                  </a:lnTo>
                  <a:lnTo>
                    <a:pt x="21498" y="22301"/>
                  </a:lnTo>
                  <a:lnTo>
                    <a:pt x="25095" y="4226"/>
                  </a:lnTo>
                  <a:lnTo>
                    <a:pt x="344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45"/>
            <p:cNvSpPr/>
            <p:nvPr/>
          </p:nvSpPr>
          <p:spPr>
            <a:xfrm>
              <a:off x="11517000" y="4497400"/>
              <a:ext cx="392950" cy="392950"/>
            </a:xfrm>
            <a:custGeom>
              <a:avLst/>
              <a:gdLst/>
              <a:ahLst/>
              <a:cxnLst/>
              <a:rect l="l" t="t" r="r" b="b"/>
              <a:pathLst>
                <a:path w="15718" h="15718" fill="none" extrusionOk="0">
                  <a:moveTo>
                    <a:pt x="12923" y="2794"/>
                  </a:moveTo>
                  <a:cubicBezTo>
                    <a:pt x="15717" y="5588"/>
                    <a:pt x="15717" y="10129"/>
                    <a:pt x="12923" y="12923"/>
                  </a:cubicBezTo>
                  <a:cubicBezTo>
                    <a:pt x="10120" y="15717"/>
                    <a:pt x="5589" y="15717"/>
                    <a:pt x="2795" y="12923"/>
                  </a:cubicBezTo>
                  <a:cubicBezTo>
                    <a:pt x="1" y="10129"/>
                    <a:pt x="1" y="5588"/>
                    <a:pt x="2795" y="2794"/>
                  </a:cubicBezTo>
                  <a:cubicBezTo>
                    <a:pt x="5589" y="0"/>
                    <a:pt x="10120" y="0"/>
                    <a:pt x="12923" y="2794"/>
                  </a:cubicBezTo>
                  <a:close/>
                </a:path>
              </a:pathLst>
            </a:custGeom>
            <a:noFill/>
            <a:ln w="8075"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45"/>
            <p:cNvSpPr/>
            <p:nvPr/>
          </p:nvSpPr>
          <p:spPr>
            <a:xfrm>
              <a:off x="11537750" y="4659800"/>
              <a:ext cx="351450" cy="68125"/>
            </a:xfrm>
            <a:custGeom>
              <a:avLst/>
              <a:gdLst/>
              <a:ahLst/>
              <a:cxnLst/>
              <a:rect l="l" t="t" r="r" b="b"/>
              <a:pathLst>
                <a:path w="14058" h="2725" fill="none" extrusionOk="0">
                  <a:moveTo>
                    <a:pt x="0" y="1"/>
                  </a:moveTo>
                  <a:lnTo>
                    <a:pt x="14058" y="2725"/>
                  </a:lnTo>
                </a:path>
              </a:pathLst>
            </a:custGeom>
            <a:noFill/>
            <a:ln w="830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45"/>
            <p:cNvSpPr/>
            <p:nvPr/>
          </p:nvSpPr>
          <p:spPr>
            <a:xfrm>
              <a:off x="11594925" y="4559825"/>
              <a:ext cx="277700" cy="65725"/>
            </a:xfrm>
            <a:custGeom>
              <a:avLst/>
              <a:gdLst/>
              <a:ahLst/>
              <a:cxnLst/>
              <a:rect l="l" t="t" r="r" b="b"/>
              <a:pathLst>
                <a:path w="11108" h="2629" fill="none" extrusionOk="0">
                  <a:moveTo>
                    <a:pt x="1" y="0"/>
                  </a:moveTo>
                  <a:cubicBezTo>
                    <a:pt x="1066" y="699"/>
                    <a:pt x="2978" y="1764"/>
                    <a:pt x="5589" y="2218"/>
                  </a:cubicBezTo>
                  <a:cubicBezTo>
                    <a:pt x="7938" y="2629"/>
                    <a:pt x="9894" y="2393"/>
                    <a:pt x="11107" y="2148"/>
                  </a:cubicBezTo>
                </a:path>
              </a:pathLst>
            </a:custGeom>
            <a:noFill/>
            <a:ln w="830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45"/>
            <p:cNvSpPr/>
            <p:nvPr/>
          </p:nvSpPr>
          <p:spPr>
            <a:xfrm>
              <a:off x="11553450" y="4761750"/>
              <a:ext cx="277475" cy="65950"/>
            </a:xfrm>
            <a:custGeom>
              <a:avLst/>
              <a:gdLst/>
              <a:ahLst/>
              <a:cxnLst/>
              <a:rect l="l" t="t" r="r" b="b"/>
              <a:pathLst>
                <a:path w="11099" h="2638" fill="none" extrusionOk="0">
                  <a:moveTo>
                    <a:pt x="1" y="480"/>
                  </a:moveTo>
                  <a:cubicBezTo>
                    <a:pt x="1293" y="245"/>
                    <a:pt x="3476" y="0"/>
                    <a:pt x="6078" y="559"/>
                  </a:cubicBezTo>
                  <a:cubicBezTo>
                    <a:pt x="8348" y="1057"/>
                    <a:pt x="10051" y="1965"/>
                    <a:pt x="11099" y="2637"/>
                  </a:cubicBezTo>
                </a:path>
              </a:pathLst>
            </a:custGeom>
            <a:noFill/>
            <a:ln w="830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45"/>
            <p:cNvSpPr/>
            <p:nvPr/>
          </p:nvSpPr>
          <p:spPr>
            <a:xfrm>
              <a:off x="11598200" y="4518125"/>
              <a:ext cx="149350" cy="351475"/>
            </a:xfrm>
            <a:custGeom>
              <a:avLst/>
              <a:gdLst/>
              <a:ahLst/>
              <a:cxnLst/>
              <a:rect l="l" t="t" r="r" b="b"/>
              <a:pathLst>
                <a:path w="5974" h="14059" fill="none" extrusionOk="0">
                  <a:moveTo>
                    <a:pt x="3249" y="14059"/>
                  </a:moveTo>
                  <a:cubicBezTo>
                    <a:pt x="3013" y="13805"/>
                    <a:pt x="1" y="10592"/>
                    <a:pt x="970" y="6122"/>
                  </a:cubicBezTo>
                  <a:cubicBezTo>
                    <a:pt x="1887" y="1896"/>
                    <a:pt x="5589" y="175"/>
                    <a:pt x="5973" y="1"/>
                  </a:cubicBezTo>
                  <a:cubicBezTo>
                    <a:pt x="5065" y="4690"/>
                    <a:pt x="4157" y="9370"/>
                    <a:pt x="3249" y="14059"/>
                  </a:cubicBezTo>
                  <a:close/>
                </a:path>
              </a:pathLst>
            </a:custGeom>
            <a:noFill/>
            <a:ln w="830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45"/>
            <p:cNvSpPr/>
            <p:nvPr/>
          </p:nvSpPr>
          <p:spPr>
            <a:xfrm>
              <a:off x="11679400" y="4518125"/>
              <a:ext cx="143000" cy="351475"/>
            </a:xfrm>
            <a:custGeom>
              <a:avLst/>
              <a:gdLst/>
              <a:ahLst/>
              <a:cxnLst/>
              <a:rect l="l" t="t" r="r" b="b"/>
              <a:pathLst>
                <a:path w="5720" h="14059" fill="none" extrusionOk="0">
                  <a:moveTo>
                    <a:pt x="2725" y="1"/>
                  </a:moveTo>
                  <a:cubicBezTo>
                    <a:pt x="3022" y="333"/>
                    <a:pt x="5720" y="3406"/>
                    <a:pt x="4882" y="7711"/>
                  </a:cubicBezTo>
                  <a:cubicBezTo>
                    <a:pt x="4052" y="12015"/>
                    <a:pt x="402" y="13867"/>
                    <a:pt x="1" y="14059"/>
                  </a:cubicBezTo>
                </a:path>
              </a:pathLst>
            </a:custGeom>
            <a:noFill/>
            <a:ln w="830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45"/>
            <p:cNvSpPr/>
            <p:nvPr/>
          </p:nvSpPr>
          <p:spPr>
            <a:xfrm>
              <a:off x="11442350" y="4949250"/>
              <a:ext cx="405375" cy="77525"/>
            </a:xfrm>
            <a:custGeom>
              <a:avLst/>
              <a:gdLst/>
              <a:ahLst/>
              <a:cxnLst/>
              <a:rect l="l" t="t" r="r" b="b"/>
              <a:pathLst>
                <a:path w="16215" h="3101" fill="none" extrusionOk="0">
                  <a:moveTo>
                    <a:pt x="0" y="1"/>
                  </a:moveTo>
                  <a:lnTo>
                    <a:pt x="16215" y="3100"/>
                  </a:lnTo>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45"/>
            <p:cNvSpPr/>
            <p:nvPr/>
          </p:nvSpPr>
          <p:spPr>
            <a:xfrm>
              <a:off x="11417025" y="5063425"/>
              <a:ext cx="405375" cy="77525"/>
            </a:xfrm>
            <a:custGeom>
              <a:avLst/>
              <a:gdLst/>
              <a:ahLst/>
              <a:cxnLst/>
              <a:rect l="l" t="t" r="r" b="b"/>
              <a:pathLst>
                <a:path w="16215" h="3101" fill="none" extrusionOk="0">
                  <a:moveTo>
                    <a:pt x="1" y="0"/>
                  </a:moveTo>
                  <a:lnTo>
                    <a:pt x="16215" y="3100"/>
                  </a:lnTo>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45"/>
            <p:cNvSpPr/>
            <p:nvPr/>
          </p:nvSpPr>
          <p:spPr>
            <a:xfrm>
              <a:off x="11430125" y="5004925"/>
              <a:ext cx="305200" cy="58525"/>
            </a:xfrm>
            <a:custGeom>
              <a:avLst/>
              <a:gdLst/>
              <a:ahLst/>
              <a:cxnLst/>
              <a:rect l="l" t="t" r="r" b="b"/>
              <a:pathLst>
                <a:path w="12208" h="2341" fill="none" extrusionOk="0">
                  <a:moveTo>
                    <a:pt x="0" y="0"/>
                  </a:moveTo>
                  <a:lnTo>
                    <a:pt x="12207" y="2340"/>
                  </a:lnTo>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45"/>
            <p:cNvSpPr/>
            <p:nvPr/>
          </p:nvSpPr>
          <p:spPr>
            <a:xfrm>
              <a:off x="11402625" y="5172350"/>
              <a:ext cx="405375" cy="77725"/>
            </a:xfrm>
            <a:custGeom>
              <a:avLst/>
              <a:gdLst/>
              <a:ahLst/>
              <a:cxnLst/>
              <a:rect l="l" t="t" r="r" b="b"/>
              <a:pathLst>
                <a:path w="16215" h="3109" fill="none" extrusionOk="0">
                  <a:moveTo>
                    <a:pt x="0" y="0"/>
                  </a:moveTo>
                  <a:lnTo>
                    <a:pt x="16215" y="3109"/>
                  </a:lnTo>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45"/>
            <p:cNvSpPr/>
            <p:nvPr/>
          </p:nvSpPr>
          <p:spPr>
            <a:xfrm>
              <a:off x="11387775" y="5225400"/>
              <a:ext cx="405375" cy="77500"/>
            </a:xfrm>
            <a:custGeom>
              <a:avLst/>
              <a:gdLst/>
              <a:ahLst/>
              <a:cxnLst/>
              <a:rect l="l" t="t" r="r" b="b"/>
              <a:pathLst>
                <a:path w="16215" h="3100" fill="none" extrusionOk="0">
                  <a:moveTo>
                    <a:pt x="0" y="0"/>
                  </a:moveTo>
                  <a:lnTo>
                    <a:pt x="16215" y="3100"/>
                  </a:lnTo>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45"/>
            <p:cNvSpPr/>
            <p:nvPr/>
          </p:nvSpPr>
          <p:spPr>
            <a:xfrm>
              <a:off x="11415500" y="5114075"/>
              <a:ext cx="305400" cy="58300"/>
            </a:xfrm>
            <a:custGeom>
              <a:avLst/>
              <a:gdLst/>
              <a:ahLst/>
              <a:cxnLst/>
              <a:rect l="l" t="t" r="r" b="b"/>
              <a:pathLst>
                <a:path w="12216" h="2332" fill="none" extrusionOk="0">
                  <a:moveTo>
                    <a:pt x="0" y="0"/>
                  </a:moveTo>
                  <a:lnTo>
                    <a:pt x="12216" y="2331"/>
                  </a:lnTo>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45"/>
            <p:cNvSpPr/>
            <p:nvPr/>
          </p:nvSpPr>
          <p:spPr>
            <a:xfrm>
              <a:off x="11381875" y="5289350"/>
              <a:ext cx="305200" cy="58300"/>
            </a:xfrm>
            <a:custGeom>
              <a:avLst/>
              <a:gdLst/>
              <a:ahLst/>
              <a:cxnLst/>
              <a:rect l="l" t="t" r="r" b="b"/>
              <a:pathLst>
                <a:path w="12208" h="2332" fill="none" extrusionOk="0">
                  <a:moveTo>
                    <a:pt x="1" y="1"/>
                  </a:moveTo>
                  <a:lnTo>
                    <a:pt x="12207" y="2332"/>
                  </a:lnTo>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45"/>
            <p:cNvSpPr/>
            <p:nvPr/>
          </p:nvSpPr>
          <p:spPr>
            <a:xfrm>
              <a:off x="11771750" y="4820250"/>
              <a:ext cx="376350" cy="684750"/>
            </a:xfrm>
            <a:custGeom>
              <a:avLst/>
              <a:gdLst/>
              <a:ahLst/>
              <a:cxnLst/>
              <a:rect l="l" t="t" r="r" b="b"/>
              <a:pathLst>
                <a:path w="15054" h="27390" extrusionOk="0">
                  <a:moveTo>
                    <a:pt x="11876" y="0"/>
                  </a:moveTo>
                  <a:cubicBezTo>
                    <a:pt x="8175" y="0"/>
                    <a:pt x="2865" y="4730"/>
                    <a:pt x="7405" y="7195"/>
                  </a:cubicBezTo>
                  <a:cubicBezTo>
                    <a:pt x="5711" y="8435"/>
                    <a:pt x="3982" y="9439"/>
                    <a:pt x="3676" y="11517"/>
                  </a:cubicBezTo>
                  <a:cubicBezTo>
                    <a:pt x="3453" y="12478"/>
                    <a:pt x="3834" y="14610"/>
                    <a:pt x="4888" y="14610"/>
                  </a:cubicBezTo>
                  <a:cubicBezTo>
                    <a:pt x="4945" y="14610"/>
                    <a:pt x="5004" y="14604"/>
                    <a:pt x="5065" y="14591"/>
                  </a:cubicBezTo>
                  <a:lnTo>
                    <a:pt x="5065" y="14591"/>
                  </a:lnTo>
                  <a:cubicBezTo>
                    <a:pt x="2995" y="15298"/>
                    <a:pt x="812" y="20231"/>
                    <a:pt x="3877" y="20834"/>
                  </a:cubicBezTo>
                  <a:cubicBezTo>
                    <a:pt x="1782" y="21611"/>
                    <a:pt x="0" y="24300"/>
                    <a:pt x="1406" y="26344"/>
                  </a:cubicBezTo>
                  <a:cubicBezTo>
                    <a:pt x="2479" y="27311"/>
                    <a:pt x="4098" y="27384"/>
                    <a:pt x="5562" y="27384"/>
                  </a:cubicBezTo>
                  <a:cubicBezTo>
                    <a:pt x="5820" y="27384"/>
                    <a:pt x="6072" y="27381"/>
                    <a:pt x="6316" y="27381"/>
                  </a:cubicBezTo>
                  <a:cubicBezTo>
                    <a:pt x="6413" y="27381"/>
                    <a:pt x="6508" y="27382"/>
                    <a:pt x="6601" y="27383"/>
                  </a:cubicBezTo>
                  <a:cubicBezTo>
                    <a:pt x="6673" y="27387"/>
                    <a:pt x="6744" y="27390"/>
                    <a:pt x="6814" y="27390"/>
                  </a:cubicBezTo>
                  <a:cubicBezTo>
                    <a:pt x="10184" y="27390"/>
                    <a:pt x="11665" y="22148"/>
                    <a:pt x="8287" y="20659"/>
                  </a:cubicBezTo>
                  <a:cubicBezTo>
                    <a:pt x="10382" y="19812"/>
                    <a:pt x="13028" y="15281"/>
                    <a:pt x="9806" y="14163"/>
                  </a:cubicBezTo>
                  <a:cubicBezTo>
                    <a:pt x="12626" y="13063"/>
                    <a:pt x="14556" y="8444"/>
                    <a:pt x="11639" y="6671"/>
                  </a:cubicBezTo>
                  <a:cubicBezTo>
                    <a:pt x="13394" y="5667"/>
                    <a:pt x="15053" y="3021"/>
                    <a:pt x="14198" y="1031"/>
                  </a:cubicBezTo>
                  <a:cubicBezTo>
                    <a:pt x="13653" y="305"/>
                    <a:pt x="12817" y="0"/>
                    <a:pt x="11876" y="0"/>
                  </a:cubicBezTo>
                  <a:close/>
                </a:path>
              </a:pathLst>
            </a:custGeom>
            <a:solidFill>
              <a:srgbClr val="D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45"/>
            <p:cNvSpPr/>
            <p:nvPr/>
          </p:nvSpPr>
          <p:spPr>
            <a:xfrm>
              <a:off x="11940050" y="4985050"/>
              <a:ext cx="122475" cy="17050"/>
            </a:xfrm>
            <a:custGeom>
              <a:avLst/>
              <a:gdLst/>
              <a:ahLst/>
              <a:cxnLst/>
              <a:rect l="l" t="t" r="r" b="b"/>
              <a:pathLst>
                <a:path w="4899" h="682" fill="none" extrusionOk="0">
                  <a:moveTo>
                    <a:pt x="0" y="682"/>
                  </a:moveTo>
                  <a:cubicBezTo>
                    <a:pt x="1284" y="332"/>
                    <a:pt x="3074" y="88"/>
                    <a:pt x="4899" y="1"/>
                  </a:cubicBezTo>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45"/>
            <p:cNvSpPr/>
            <p:nvPr/>
          </p:nvSpPr>
          <p:spPr>
            <a:xfrm>
              <a:off x="11896175" y="5172775"/>
              <a:ext cx="124450" cy="18600"/>
            </a:xfrm>
            <a:custGeom>
              <a:avLst/>
              <a:gdLst/>
              <a:ahLst/>
              <a:cxnLst/>
              <a:rect l="l" t="t" r="r" b="b"/>
              <a:pathLst>
                <a:path w="4978" h="744" fill="none" extrusionOk="0">
                  <a:moveTo>
                    <a:pt x="0" y="743"/>
                  </a:moveTo>
                  <a:cubicBezTo>
                    <a:pt x="1520" y="376"/>
                    <a:pt x="3432" y="1"/>
                    <a:pt x="4977" y="1"/>
                  </a:cubicBezTo>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45"/>
            <p:cNvSpPr/>
            <p:nvPr/>
          </p:nvSpPr>
          <p:spPr>
            <a:xfrm>
              <a:off x="11864725" y="5335625"/>
              <a:ext cx="122500" cy="12025"/>
            </a:xfrm>
            <a:custGeom>
              <a:avLst/>
              <a:gdLst/>
              <a:ahLst/>
              <a:cxnLst/>
              <a:rect l="l" t="t" r="r" b="b"/>
              <a:pathLst>
                <a:path w="4900" h="481" fill="none" extrusionOk="0">
                  <a:moveTo>
                    <a:pt x="1" y="359"/>
                  </a:moveTo>
                  <a:cubicBezTo>
                    <a:pt x="1634" y="481"/>
                    <a:pt x="3275" y="210"/>
                    <a:pt x="4899" y="1"/>
                  </a:cubicBezTo>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45"/>
            <p:cNvSpPr/>
            <p:nvPr/>
          </p:nvSpPr>
          <p:spPr>
            <a:xfrm>
              <a:off x="11927825" y="4856050"/>
              <a:ext cx="105450" cy="124450"/>
            </a:xfrm>
            <a:custGeom>
              <a:avLst/>
              <a:gdLst/>
              <a:ahLst/>
              <a:cxnLst/>
              <a:rect l="l" t="t" r="r" b="b"/>
              <a:pathLst>
                <a:path w="4218" h="4978" fill="none" extrusionOk="0">
                  <a:moveTo>
                    <a:pt x="2253" y="681"/>
                  </a:moveTo>
                  <a:cubicBezTo>
                    <a:pt x="0" y="1458"/>
                    <a:pt x="166" y="4977"/>
                    <a:pt x="2847" y="4680"/>
                  </a:cubicBezTo>
                  <a:cubicBezTo>
                    <a:pt x="3641" y="3799"/>
                    <a:pt x="4218" y="0"/>
                    <a:pt x="2253" y="681"/>
                  </a:cubicBezTo>
                  <a:close/>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45"/>
            <p:cNvSpPr/>
            <p:nvPr/>
          </p:nvSpPr>
          <p:spPr>
            <a:xfrm>
              <a:off x="11895525" y="5016050"/>
              <a:ext cx="117450" cy="161350"/>
            </a:xfrm>
            <a:custGeom>
              <a:avLst/>
              <a:gdLst/>
              <a:ahLst/>
              <a:cxnLst/>
              <a:rect l="l" t="t" r="r" b="b"/>
              <a:pathLst>
                <a:path w="4698" h="6454" fill="none" extrusionOk="0">
                  <a:moveTo>
                    <a:pt x="2323" y="1450"/>
                  </a:moveTo>
                  <a:cubicBezTo>
                    <a:pt x="0" y="2742"/>
                    <a:pt x="690" y="6453"/>
                    <a:pt x="3545" y="5554"/>
                  </a:cubicBezTo>
                  <a:cubicBezTo>
                    <a:pt x="4331" y="4401"/>
                    <a:pt x="4698" y="1"/>
                    <a:pt x="2323" y="1450"/>
                  </a:cubicBezTo>
                  <a:close/>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45"/>
            <p:cNvSpPr/>
            <p:nvPr/>
          </p:nvSpPr>
          <p:spPr>
            <a:xfrm>
              <a:off x="11844650" y="5198750"/>
              <a:ext cx="118550" cy="148250"/>
            </a:xfrm>
            <a:custGeom>
              <a:avLst/>
              <a:gdLst/>
              <a:ahLst/>
              <a:cxnLst/>
              <a:rect l="l" t="t" r="r" b="b"/>
              <a:pathLst>
                <a:path w="4742" h="5930" fill="none" extrusionOk="0">
                  <a:moveTo>
                    <a:pt x="3939" y="4594"/>
                  </a:moveTo>
                  <a:cubicBezTo>
                    <a:pt x="1" y="5930"/>
                    <a:pt x="1013" y="1"/>
                    <a:pt x="4349" y="472"/>
                  </a:cubicBezTo>
                  <a:cubicBezTo>
                    <a:pt x="4742" y="1887"/>
                    <a:pt x="4323" y="3249"/>
                    <a:pt x="3939" y="4594"/>
                  </a:cubicBezTo>
                  <a:close/>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45"/>
            <p:cNvSpPr/>
            <p:nvPr/>
          </p:nvSpPr>
          <p:spPr>
            <a:xfrm>
              <a:off x="11817575" y="5365975"/>
              <a:ext cx="116175" cy="151525"/>
            </a:xfrm>
            <a:custGeom>
              <a:avLst/>
              <a:gdLst/>
              <a:ahLst/>
              <a:cxnLst/>
              <a:rect l="l" t="t" r="r" b="b"/>
              <a:pathLst>
                <a:path w="4647" h="6061" fill="none" extrusionOk="0">
                  <a:moveTo>
                    <a:pt x="4236" y="4689"/>
                  </a:moveTo>
                  <a:cubicBezTo>
                    <a:pt x="1" y="6060"/>
                    <a:pt x="429" y="0"/>
                    <a:pt x="4210" y="559"/>
                  </a:cubicBezTo>
                  <a:cubicBezTo>
                    <a:pt x="4646" y="1913"/>
                    <a:pt x="4637" y="3336"/>
                    <a:pt x="4236" y="4689"/>
                  </a:cubicBezTo>
                  <a:close/>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0" name="Google Shape;370;p45"/>
          <p:cNvGrpSpPr/>
          <p:nvPr/>
        </p:nvGrpSpPr>
        <p:grpSpPr>
          <a:xfrm>
            <a:off x="7704325" y="1657450"/>
            <a:ext cx="1057625" cy="4446050"/>
            <a:chOff x="4076625" y="1947225"/>
            <a:chExt cx="1057625" cy="4446050"/>
          </a:xfrm>
        </p:grpSpPr>
        <p:sp>
          <p:nvSpPr>
            <p:cNvPr id="371" name="Google Shape;371;p45"/>
            <p:cNvSpPr/>
            <p:nvPr/>
          </p:nvSpPr>
          <p:spPr>
            <a:xfrm>
              <a:off x="4328750" y="3795150"/>
              <a:ext cx="637200" cy="1069225"/>
            </a:xfrm>
            <a:custGeom>
              <a:avLst/>
              <a:gdLst/>
              <a:ahLst/>
              <a:cxnLst/>
              <a:rect l="l" t="t" r="r" b="b"/>
              <a:pathLst>
                <a:path w="25488" h="42769" extrusionOk="0">
                  <a:moveTo>
                    <a:pt x="3319" y="1"/>
                  </a:moveTo>
                  <a:cubicBezTo>
                    <a:pt x="1668" y="11876"/>
                    <a:pt x="978" y="29575"/>
                    <a:pt x="1" y="41519"/>
                  </a:cubicBezTo>
                  <a:lnTo>
                    <a:pt x="25488" y="42768"/>
                  </a:lnTo>
                  <a:cubicBezTo>
                    <a:pt x="23453" y="31915"/>
                    <a:pt x="20790" y="13980"/>
                    <a:pt x="20502" y="4008"/>
                  </a:cubicBezTo>
                  <a:cubicBezTo>
                    <a:pt x="14774" y="2725"/>
                    <a:pt x="9151" y="612"/>
                    <a:pt x="3319" y="1"/>
                  </a:cubicBezTo>
                  <a:close/>
                </a:path>
              </a:pathLst>
            </a:custGeom>
            <a:solidFill>
              <a:srgbClr val="D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5"/>
            <p:cNvSpPr/>
            <p:nvPr/>
          </p:nvSpPr>
          <p:spPr>
            <a:xfrm>
              <a:off x="4359525" y="4017600"/>
              <a:ext cx="518675" cy="188825"/>
            </a:xfrm>
            <a:custGeom>
              <a:avLst/>
              <a:gdLst/>
              <a:ahLst/>
              <a:cxnLst/>
              <a:rect l="l" t="t" r="r" b="b"/>
              <a:pathLst>
                <a:path w="20747" h="7553" extrusionOk="0">
                  <a:moveTo>
                    <a:pt x="20214" y="0"/>
                  </a:moveTo>
                  <a:lnTo>
                    <a:pt x="455" y="2541"/>
                  </a:lnTo>
                  <a:lnTo>
                    <a:pt x="1" y="7553"/>
                  </a:lnTo>
                  <a:lnTo>
                    <a:pt x="1" y="7553"/>
                  </a:lnTo>
                  <a:lnTo>
                    <a:pt x="20747" y="7012"/>
                  </a:lnTo>
                  <a:lnTo>
                    <a:pt x="20214" y="0"/>
                  </a:lnTo>
                  <a:close/>
                </a:path>
              </a:pathLst>
            </a:custGeom>
            <a:solidFill>
              <a:srgbClr val="EDE3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5"/>
            <p:cNvSpPr/>
            <p:nvPr/>
          </p:nvSpPr>
          <p:spPr>
            <a:xfrm>
              <a:off x="4315225" y="4192450"/>
              <a:ext cx="819025" cy="2200825"/>
            </a:xfrm>
            <a:custGeom>
              <a:avLst/>
              <a:gdLst/>
              <a:ahLst/>
              <a:cxnLst/>
              <a:rect l="l" t="t" r="r" b="b"/>
              <a:pathLst>
                <a:path w="32761" h="88033" extrusionOk="0">
                  <a:moveTo>
                    <a:pt x="23139" y="0"/>
                  </a:moveTo>
                  <a:lnTo>
                    <a:pt x="952" y="585"/>
                  </a:lnTo>
                  <a:lnTo>
                    <a:pt x="0" y="86565"/>
                  </a:lnTo>
                  <a:lnTo>
                    <a:pt x="32761" y="88032"/>
                  </a:lnTo>
                  <a:lnTo>
                    <a:pt x="23139" y="0"/>
                  </a:lnTo>
                  <a:close/>
                </a:path>
              </a:pathLst>
            </a:custGeom>
            <a:solidFill>
              <a:srgbClr val="D9C5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5"/>
            <p:cNvSpPr/>
            <p:nvPr/>
          </p:nvSpPr>
          <p:spPr>
            <a:xfrm>
              <a:off x="4223525" y="2930725"/>
              <a:ext cx="440325" cy="1209800"/>
            </a:xfrm>
            <a:custGeom>
              <a:avLst/>
              <a:gdLst/>
              <a:ahLst/>
              <a:cxnLst/>
              <a:rect l="l" t="t" r="r" b="b"/>
              <a:pathLst>
                <a:path w="17613" h="48392" extrusionOk="0">
                  <a:moveTo>
                    <a:pt x="1" y="0"/>
                  </a:moveTo>
                  <a:lnTo>
                    <a:pt x="5467" y="47771"/>
                  </a:lnTo>
                  <a:lnTo>
                    <a:pt x="13788" y="48391"/>
                  </a:lnTo>
                  <a:lnTo>
                    <a:pt x="17612" y="743"/>
                  </a:lnTo>
                  <a:lnTo>
                    <a:pt x="1" y="0"/>
                  </a:lnTo>
                  <a:close/>
                </a:path>
              </a:pathLst>
            </a:custGeom>
            <a:solidFill>
              <a:srgbClr val="2422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5"/>
            <p:cNvSpPr/>
            <p:nvPr/>
          </p:nvSpPr>
          <p:spPr>
            <a:xfrm>
              <a:off x="4348625" y="4023275"/>
              <a:ext cx="228350" cy="61350"/>
            </a:xfrm>
            <a:custGeom>
              <a:avLst/>
              <a:gdLst/>
              <a:ahLst/>
              <a:cxnLst/>
              <a:rect l="l" t="t" r="r" b="b"/>
              <a:pathLst>
                <a:path w="9134" h="2454" extrusionOk="0">
                  <a:moveTo>
                    <a:pt x="0" y="0"/>
                  </a:moveTo>
                  <a:lnTo>
                    <a:pt x="192" y="1729"/>
                  </a:lnTo>
                  <a:lnTo>
                    <a:pt x="8967" y="2454"/>
                  </a:lnTo>
                  <a:lnTo>
                    <a:pt x="9133" y="411"/>
                  </a:lnTo>
                  <a:lnTo>
                    <a:pt x="0" y="0"/>
                  </a:lnTo>
                  <a:close/>
                </a:path>
              </a:pathLst>
            </a:custGeom>
            <a:solidFill>
              <a:srgbClr val="D9C5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5"/>
            <p:cNvSpPr/>
            <p:nvPr/>
          </p:nvSpPr>
          <p:spPr>
            <a:xfrm>
              <a:off x="4080350" y="2576000"/>
              <a:ext cx="752225" cy="562350"/>
            </a:xfrm>
            <a:custGeom>
              <a:avLst/>
              <a:gdLst/>
              <a:ahLst/>
              <a:cxnLst/>
              <a:rect l="l" t="t" r="r" b="b"/>
              <a:pathLst>
                <a:path w="30089" h="22494" extrusionOk="0">
                  <a:moveTo>
                    <a:pt x="87" y="1"/>
                  </a:moveTo>
                  <a:lnTo>
                    <a:pt x="0" y="690"/>
                  </a:lnTo>
                  <a:lnTo>
                    <a:pt x="1773" y="20424"/>
                  </a:lnTo>
                  <a:cubicBezTo>
                    <a:pt x="1851" y="21332"/>
                    <a:pt x="2558" y="22030"/>
                    <a:pt x="3414" y="22048"/>
                  </a:cubicBezTo>
                  <a:lnTo>
                    <a:pt x="23767" y="22493"/>
                  </a:lnTo>
                  <a:cubicBezTo>
                    <a:pt x="23779" y="22493"/>
                    <a:pt x="23791" y="22494"/>
                    <a:pt x="23803" y="22494"/>
                  </a:cubicBezTo>
                  <a:cubicBezTo>
                    <a:pt x="24591" y="22494"/>
                    <a:pt x="25281" y="21922"/>
                    <a:pt x="25487" y="21105"/>
                  </a:cubicBezTo>
                  <a:lnTo>
                    <a:pt x="30037" y="2402"/>
                  </a:lnTo>
                  <a:lnTo>
                    <a:pt x="30089" y="1843"/>
                  </a:lnTo>
                  <a:lnTo>
                    <a:pt x="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5"/>
            <p:cNvSpPr/>
            <p:nvPr/>
          </p:nvSpPr>
          <p:spPr>
            <a:xfrm>
              <a:off x="4163725" y="2685575"/>
              <a:ext cx="182725" cy="162100"/>
            </a:xfrm>
            <a:custGeom>
              <a:avLst/>
              <a:gdLst/>
              <a:ahLst/>
              <a:cxnLst/>
              <a:rect l="l" t="t" r="r" b="b"/>
              <a:pathLst>
                <a:path w="7309" h="6484" extrusionOk="0">
                  <a:moveTo>
                    <a:pt x="3646" y="0"/>
                  </a:moveTo>
                  <a:cubicBezTo>
                    <a:pt x="2941" y="0"/>
                    <a:pt x="2230" y="229"/>
                    <a:pt x="1633" y="699"/>
                  </a:cubicBezTo>
                  <a:cubicBezTo>
                    <a:pt x="236" y="1817"/>
                    <a:pt x="0" y="3860"/>
                    <a:pt x="1118" y="5257"/>
                  </a:cubicBezTo>
                  <a:cubicBezTo>
                    <a:pt x="1755" y="6065"/>
                    <a:pt x="2700" y="6483"/>
                    <a:pt x="3654" y="6483"/>
                  </a:cubicBezTo>
                  <a:cubicBezTo>
                    <a:pt x="4361" y="6483"/>
                    <a:pt x="5073" y="6253"/>
                    <a:pt x="5667" y="5781"/>
                  </a:cubicBezTo>
                  <a:cubicBezTo>
                    <a:pt x="7073" y="4664"/>
                    <a:pt x="7309" y="2629"/>
                    <a:pt x="6191" y="1223"/>
                  </a:cubicBezTo>
                  <a:cubicBezTo>
                    <a:pt x="5548" y="419"/>
                    <a:pt x="4602" y="0"/>
                    <a:pt x="36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5"/>
            <p:cNvSpPr/>
            <p:nvPr/>
          </p:nvSpPr>
          <p:spPr>
            <a:xfrm>
              <a:off x="4311500" y="2710425"/>
              <a:ext cx="400375" cy="364725"/>
            </a:xfrm>
            <a:custGeom>
              <a:avLst/>
              <a:gdLst/>
              <a:ahLst/>
              <a:cxnLst/>
              <a:rect l="l" t="t" r="r" b="b"/>
              <a:pathLst>
                <a:path w="16015" h="14589" extrusionOk="0">
                  <a:moveTo>
                    <a:pt x="8012" y="0"/>
                  </a:moveTo>
                  <a:cubicBezTo>
                    <a:pt x="6146" y="0"/>
                    <a:pt x="4279" y="714"/>
                    <a:pt x="2856" y="2142"/>
                  </a:cubicBezTo>
                  <a:cubicBezTo>
                    <a:pt x="1" y="4988"/>
                    <a:pt x="1" y="9607"/>
                    <a:pt x="2856" y="12454"/>
                  </a:cubicBezTo>
                  <a:cubicBezTo>
                    <a:pt x="4279" y="13877"/>
                    <a:pt x="6146" y="14588"/>
                    <a:pt x="8012" y="14588"/>
                  </a:cubicBezTo>
                  <a:cubicBezTo>
                    <a:pt x="9878" y="14588"/>
                    <a:pt x="11745" y="13877"/>
                    <a:pt x="13168" y="12454"/>
                  </a:cubicBezTo>
                  <a:cubicBezTo>
                    <a:pt x="16014" y="9607"/>
                    <a:pt x="16014" y="4988"/>
                    <a:pt x="13168" y="2142"/>
                  </a:cubicBezTo>
                  <a:cubicBezTo>
                    <a:pt x="11745" y="714"/>
                    <a:pt x="9878" y="0"/>
                    <a:pt x="80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5"/>
            <p:cNvSpPr/>
            <p:nvPr/>
          </p:nvSpPr>
          <p:spPr>
            <a:xfrm>
              <a:off x="4076625" y="2410100"/>
              <a:ext cx="757025" cy="241725"/>
            </a:xfrm>
            <a:custGeom>
              <a:avLst/>
              <a:gdLst/>
              <a:ahLst/>
              <a:cxnLst/>
              <a:rect l="l" t="t" r="r" b="b"/>
              <a:pathLst>
                <a:path w="30281" h="9669" extrusionOk="0">
                  <a:moveTo>
                    <a:pt x="3230" y="0"/>
                  </a:moveTo>
                  <a:cubicBezTo>
                    <a:pt x="2801" y="0"/>
                    <a:pt x="2408" y="295"/>
                    <a:pt x="2262" y="725"/>
                  </a:cubicBezTo>
                  <a:lnTo>
                    <a:pt x="236" y="6637"/>
                  </a:lnTo>
                  <a:cubicBezTo>
                    <a:pt x="1" y="7326"/>
                    <a:pt x="446" y="8042"/>
                    <a:pt x="1127" y="8077"/>
                  </a:cubicBezTo>
                  <a:lnTo>
                    <a:pt x="29147" y="9666"/>
                  </a:lnTo>
                  <a:cubicBezTo>
                    <a:pt x="29165" y="9667"/>
                    <a:pt x="29183" y="9668"/>
                    <a:pt x="29202" y="9668"/>
                  </a:cubicBezTo>
                  <a:cubicBezTo>
                    <a:pt x="29797" y="9668"/>
                    <a:pt x="30280" y="9123"/>
                    <a:pt x="30238" y="8479"/>
                  </a:cubicBezTo>
                  <a:lnTo>
                    <a:pt x="29714" y="1371"/>
                  </a:lnTo>
                  <a:cubicBezTo>
                    <a:pt x="29670" y="821"/>
                    <a:pt x="29243" y="393"/>
                    <a:pt x="28719" y="393"/>
                  </a:cubicBezTo>
                  <a:lnTo>
                    <a:pt x="3249" y="1"/>
                  </a:lnTo>
                  <a:cubicBezTo>
                    <a:pt x="3242" y="0"/>
                    <a:pt x="3236" y="0"/>
                    <a:pt x="32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5"/>
            <p:cNvSpPr/>
            <p:nvPr/>
          </p:nvSpPr>
          <p:spPr>
            <a:xfrm>
              <a:off x="4125300" y="1947225"/>
              <a:ext cx="679125" cy="660725"/>
            </a:xfrm>
            <a:custGeom>
              <a:avLst/>
              <a:gdLst/>
              <a:ahLst/>
              <a:cxnLst/>
              <a:rect l="l" t="t" r="r" b="b"/>
              <a:pathLst>
                <a:path w="27165" h="26429" extrusionOk="0">
                  <a:moveTo>
                    <a:pt x="13666" y="1"/>
                  </a:moveTo>
                  <a:cubicBezTo>
                    <a:pt x="7307" y="1"/>
                    <a:pt x="1765" y="4917"/>
                    <a:pt x="918" y="11618"/>
                  </a:cubicBezTo>
                  <a:cubicBezTo>
                    <a:pt x="1" y="18856"/>
                    <a:pt x="4934" y="25448"/>
                    <a:pt x="11928" y="26330"/>
                  </a:cubicBezTo>
                  <a:cubicBezTo>
                    <a:pt x="12453" y="26396"/>
                    <a:pt x="12974" y="26429"/>
                    <a:pt x="13490" y="26429"/>
                  </a:cubicBezTo>
                  <a:cubicBezTo>
                    <a:pt x="19860" y="26429"/>
                    <a:pt x="25408" y="21518"/>
                    <a:pt x="26257" y="14813"/>
                  </a:cubicBezTo>
                  <a:cubicBezTo>
                    <a:pt x="27165" y="7566"/>
                    <a:pt x="22240" y="982"/>
                    <a:pt x="15237" y="101"/>
                  </a:cubicBezTo>
                  <a:cubicBezTo>
                    <a:pt x="14710" y="33"/>
                    <a:pt x="14185" y="1"/>
                    <a:pt x="13666" y="1"/>
                  </a:cubicBezTo>
                  <a:close/>
                </a:path>
              </a:pathLst>
            </a:custGeom>
            <a:solidFill>
              <a:srgbClr val="2422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5"/>
            <p:cNvSpPr/>
            <p:nvPr/>
          </p:nvSpPr>
          <p:spPr>
            <a:xfrm>
              <a:off x="4301675" y="1995125"/>
              <a:ext cx="358250" cy="542275"/>
            </a:xfrm>
            <a:custGeom>
              <a:avLst/>
              <a:gdLst/>
              <a:ahLst/>
              <a:cxnLst/>
              <a:rect l="l" t="t" r="r" b="b"/>
              <a:pathLst>
                <a:path w="14330" h="21691" fill="none" extrusionOk="0">
                  <a:moveTo>
                    <a:pt x="14329" y="21690"/>
                  </a:moveTo>
                  <a:cubicBezTo>
                    <a:pt x="14032" y="19167"/>
                    <a:pt x="13247" y="15325"/>
                    <a:pt x="11003" y="11221"/>
                  </a:cubicBezTo>
                  <a:cubicBezTo>
                    <a:pt x="7501" y="4821"/>
                    <a:pt x="2463" y="1433"/>
                    <a:pt x="1" y="1"/>
                  </a:cubicBezTo>
                </a:path>
              </a:pathLst>
            </a:custGeom>
            <a:noFill/>
            <a:ln w="8300" cap="rnd" cmpd="sng">
              <a:solidFill>
                <a:srgbClr val="EDE3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5"/>
            <p:cNvSpPr/>
            <p:nvPr/>
          </p:nvSpPr>
          <p:spPr>
            <a:xfrm>
              <a:off x="4371100" y="1962600"/>
              <a:ext cx="346000" cy="515850"/>
            </a:xfrm>
            <a:custGeom>
              <a:avLst/>
              <a:gdLst/>
              <a:ahLst/>
              <a:cxnLst/>
              <a:rect l="l" t="t" r="r" b="b"/>
              <a:pathLst>
                <a:path w="13840" h="20634" fill="none" extrusionOk="0">
                  <a:moveTo>
                    <a:pt x="13840" y="20634"/>
                  </a:moveTo>
                  <a:cubicBezTo>
                    <a:pt x="13709" y="18355"/>
                    <a:pt x="13168" y="14373"/>
                    <a:pt x="10810" y="10147"/>
                  </a:cubicBezTo>
                  <a:cubicBezTo>
                    <a:pt x="7352" y="3921"/>
                    <a:pt x="2096" y="1022"/>
                    <a:pt x="0" y="1"/>
                  </a:cubicBezTo>
                </a:path>
              </a:pathLst>
            </a:custGeom>
            <a:noFill/>
            <a:ln w="8300" cap="rnd" cmpd="sng">
              <a:solidFill>
                <a:srgbClr val="EDE3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5"/>
            <p:cNvSpPr/>
            <p:nvPr/>
          </p:nvSpPr>
          <p:spPr>
            <a:xfrm>
              <a:off x="4479600" y="1947325"/>
              <a:ext cx="294275" cy="411725"/>
            </a:xfrm>
            <a:custGeom>
              <a:avLst/>
              <a:gdLst/>
              <a:ahLst/>
              <a:cxnLst/>
              <a:rect l="l" t="t" r="r" b="b"/>
              <a:pathLst>
                <a:path w="11771" h="16469" fill="none" extrusionOk="0">
                  <a:moveTo>
                    <a:pt x="11770" y="16468"/>
                  </a:moveTo>
                  <a:cubicBezTo>
                    <a:pt x="11596" y="14635"/>
                    <a:pt x="10984" y="10950"/>
                    <a:pt x="8461" y="7178"/>
                  </a:cubicBezTo>
                  <a:cubicBezTo>
                    <a:pt x="5536" y="2795"/>
                    <a:pt x="1694" y="769"/>
                    <a:pt x="0" y="1"/>
                  </a:cubicBezTo>
                </a:path>
              </a:pathLst>
            </a:custGeom>
            <a:noFill/>
            <a:ln w="8300" cap="rnd" cmpd="sng">
              <a:solidFill>
                <a:srgbClr val="EDE3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5"/>
            <p:cNvSpPr/>
            <p:nvPr/>
          </p:nvSpPr>
          <p:spPr>
            <a:xfrm>
              <a:off x="4215900" y="2073050"/>
              <a:ext cx="370900" cy="508875"/>
            </a:xfrm>
            <a:custGeom>
              <a:avLst/>
              <a:gdLst/>
              <a:ahLst/>
              <a:cxnLst/>
              <a:rect l="l" t="t" r="r" b="b"/>
              <a:pathLst>
                <a:path w="14836" h="20355" fill="none" extrusionOk="0">
                  <a:moveTo>
                    <a:pt x="14835" y="20354"/>
                  </a:moveTo>
                  <a:cubicBezTo>
                    <a:pt x="14032" y="17351"/>
                    <a:pt x="12303" y="12461"/>
                    <a:pt x="8391" y="7563"/>
                  </a:cubicBezTo>
                  <a:cubicBezTo>
                    <a:pt x="5449" y="3887"/>
                    <a:pt x="2305" y="1485"/>
                    <a:pt x="0" y="1"/>
                  </a:cubicBezTo>
                </a:path>
              </a:pathLst>
            </a:custGeom>
            <a:noFill/>
            <a:ln w="8300" cap="rnd" cmpd="sng">
              <a:solidFill>
                <a:srgbClr val="EDE3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5"/>
            <p:cNvSpPr/>
            <p:nvPr/>
          </p:nvSpPr>
          <p:spPr>
            <a:xfrm>
              <a:off x="4157825" y="2189850"/>
              <a:ext cx="329650" cy="417175"/>
            </a:xfrm>
            <a:custGeom>
              <a:avLst/>
              <a:gdLst/>
              <a:ahLst/>
              <a:cxnLst/>
              <a:rect l="l" t="t" r="r" b="b"/>
              <a:pathLst>
                <a:path w="13186" h="16687" fill="none" extrusionOk="0">
                  <a:moveTo>
                    <a:pt x="13185" y="16686"/>
                  </a:moveTo>
                  <a:cubicBezTo>
                    <a:pt x="11657" y="13543"/>
                    <a:pt x="9361" y="9658"/>
                    <a:pt x="5921" y="5720"/>
                  </a:cubicBezTo>
                  <a:cubicBezTo>
                    <a:pt x="3886" y="3406"/>
                    <a:pt x="1852" y="1520"/>
                    <a:pt x="1" y="0"/>
                  </a:cubicBezTo>
                </a:path>
              </a:pathLst>
            </a:custGeom>
            <a:noFill/>
            <a:ln w="8300" cap="rnd" cmpd="sng">
              <a:solidFill>
                <a:srgbClr val="EDE3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5"/>
            <p:cNvSpPr/>
            <p:nvPr/>
          </p:nvSpPr>
          <p:spPr>
            <a:xfrm>
              <a:off x="4196675" y="2099475"/>
              <a:ext cx="542475" cy="358250"/>
            </a:xfrm>
            <a:custGeom>
              <a:avLst/>
              <a:gdLst/>
              <a:ahLst/>
              <a:cxnLst/>
              <a:rect l="l" t="t" r="r" b="b"/>
              <a:pathLst>
                <a:path w="21699" h="14330" fill="none" extrusionOk="0">
                  <a:moveTo>
                    <a:pt x="1" y="14329"/>
                  </a:moveTo>
                  <a:cubicBezTo>
                    <a:pt x="2524" y="14032"/>
                    <a:pt x="6366" y="13246"/>
                    <a:pt x="10479" y="11002"/>
                  </a:cubicBezTo>
                  <a:cubicBezTo>
                    <a:pt x="16870" y="7501"/>
                    <a:pt x="20267" y="2463"/>
                    <a:pt x="21699" y="0"/>
                  </a:cubicBezTo>
                </a:path>
              </a:pathLst>
            </a:custGeom>
            <a:noFill/>
            <a:ln w="8300" cap="rnd" cmpd="sng">
              <a:solidFill>
                <a:srgbClr val="EDE3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5"/>
            <p:cNvSpPr/>
            <p:nvPr/>
          </p:nvSpPr>
          <p:spPr>
            <a:xfrm>
              <a:off x="4241000" y="2160150"/>
              <a:ext cx="524125" cy="356275"/>
            </a:xfrm>
            <a:custGeom>
              <a:avLst/>
              <a:gdLst/>
              <a:ahLst/>
              <a:cxnLst/>
              <a:rect l="l" t="t" r="r" b="b"/>
              <a:pathLst>
                <a:path w="20965" h="14251" fill="none" extrusionOk="0">
                  <a:moveTo>
                    <a:pt x="0" y="14198"/>
                  </a:moveTo>
                  <a:cubicBezTo>
                    <a:pt x="1869" y="14251"/>
                    <a:pt x="7396" y="14164"/>
                    <a:pt x="12871" y="10409"/>
                  </a:cubicBezTo>
                  <a:cubicBezTo>
                    <a:pt x="18223" y="6742"/>
                    <a:pt x="20310" y="1765"/>
                    <a:pt x="20965" y="1"/>
                  </a:cubicBezTo>
                </a:path>
              </a:pathLst>
            </a:custGeom>
            <a:noFill/>
            <a:ln w="8300" cap="rnd" cmpd="sng">
              <a:solidFill>
                <a:srgbClr val="EDE3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5"/>
            <p:cNvSpPr/>
            <p:nvPr/>
          </p:nvSpPr>
          <p:spPr>
            <a:xfrm>
              <a:off x="4332025" y="2249450"/>
              <a:ext cx="451675" cy="329850"/>
            </a:xfrm>
            <a:custGeom>
              <a:avLst/>
              <a:gdLst/>
              <a:ahLst/>
              <a:cxnLst/>
              <a:rect l="l" t="t" r="r" b="b"/>
              <a:pathLst>
                <a:path w="18067" h="13194" fill="none" extrusionOk="0">
                  <a:moveTo>
                    <a:pt x="1" y="13194"/>
                  </a:moveTo>
                  <a:cubicBezTo>
                    <a:pt x="1686" y="13167"/>
                    <a:pt x="6401" y="12897"/>
                    <a:pt x="11020" y="9579"/>
                  </a:cubicBezTo>
                  <a:cubicBezTo>
                    <a:pt x="15796" y="6156"/>
                    <a:pt x="17542" y="1581"/>
                    <a:pt x="18066" y="0"/>
                  </a:cubicBezTo>
                </a:path>
              </a:pathLst>
            </a:custGeom>
            <a:noFill/>
            <a:ln w="8300" cap="rnd" cmpd="sng">
              <a:solidFill>
                <a:srgbClr val="EDE3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5"/>
            <p:cNvSpPr/>
            <p:nvPr/>
          </p:nvSpPr>
          <p:spPr>
            <a:xfrm>
              <a:off x="4156075" y="2013675"/>
              <a:ext cx="505150" cy="350825"/>
            </a:xfrm>
            <a:custGeom>
              <a:avLst/>
              <a:gdLst/>
              <a:ahLst/>
              <a:cxnLst/>
              <a:rect l="l" t="t" r="r" b="b"/>
              <a:pathLst>
                <a:path w="20206" h="14033" fill="none" extrusionOk="0">
                  <a:moveTo>
                    <a:pt x="1" y="14033"/>
                  </a:moveTo>
                  <a:cubicBezTo>
                    <a:pt x="2987" y="13229"/>
                    <a:pt x="7597" y="11579"/>
                    <a:pt x="12330" y="8051"/>
                  </a:cubicBezTo>
                  <a:cubicBezTo>
                    <a:pt x="16067" y="5266"/>
                    <a:pt x="18599" y="2254"/>
                    <a:pt x="20206" y="1"/>
                  </a:cubicBezTo>
                </a:path>
              </a:pathLst>
            </a:custGeom>
            <a:noFill/>
            <a:ln w="8300" cap="rnd" cmpd="sng">
              <a:solidFill>
                <a:srgbClr val="EDE3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5"/>
            <p:cNvSpPr/>
            <p:nvPr/>
          </p:nvSpPr>
          <p:spPr>
            <a:xfrm>
              <a:off x="4146250" y="1955625"/>
              <a:ext cx="398200" cy="303225"/>
            </a:xfrm>
            <a:custGeom>
              <a:avLst/>
              <a:gdLst/>
              <a:ahLst/>
              <a:cxnLst/>
              <a:rect l="l" t="t" r="r" b="b"/>
              <a:pathLst>
                <a:path w="15928" h="12129" fill="none" extrusionOk="0">
                  <a:moveTo>
                    <a:pt x="1" y="12129"/>
                  </a:moveTo>
                  <a:cubicBezTo>
                    <a:pt x="2795" y="10959"/>
                    <a:pt x="6471" y="9046"/>
                    <a:pt x="10208" y="5920"/>
                  </a:cubicBezTo>
                  <a:cubicBezTo>
                    <a:pt x="12636" y="3877"/>
                    <a:pt x="14513" y="1808"/>
                    <a:pt x="15927" y="0"/>
                  </a:cubicBezTo>
                </a:path>
              </a:pathLst>
            </a:custGeom>
            <a:noFill/>
            <a:ln w="8300" cap="rnd" cmpd="sng">
              <a:solidFill>
                <a:srgbClr val="EDE3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5"/>
            <p:cNvSpPr/>
            <p:nvPr/>
          </p:nvSpPr>
          <p:spPr>
            <a:xfrm>
              <a:off x="4095175" y="3197050"/>
              <a:ext cx="368075" cy="713425"/>
            </a:xfrm>
            <a:custGeom>
              <a:avLst/>
              <a:gdLst/>
              <a:ahLst/>
              <a:cxnLst/>
              <a:rect l="l" t="t" r="r" b="b"/>
              <a:pathLst>
                <a:path w="14723" h="28537" extrusionOk="0">
                  <a:moveTo>
                    <a:pt x="6197" y="0"/>
                  </a:moveTo>
                  <a:cubicBezTo>
                    <a:pt x="2855" y="0"/>
                    <a:pt x="2386" y="3548"/>
                    <a:pt x="4000" y="5894"/>
                  </a:cubicBezTo>
                  <a:cubicBezTo>
                    <a:pt x="1" y="6287"/>
                    <a:pt x="1136" y="11377"/>
                    <a:pt x="3127" y="13499"/>
                  </a:cubicBezTo>
                  <a:cubicBezTo>
                    <a:pt x="3009" y="13445"/>
                    <a:pt x="2889" y="13420"/>
                    <a:pt x="2769" y="13420"/>
                  </a:cubicBezTo>
                  <a:cubicBezTo>
                    <a:pt x="1906" y="13420"/>
                    <a:pt x="1043" y="14707"/>
                    <a:pt x="813" y="15481"/>
                  </a:cubicBezTo>
                  <a:cubicBezTo>
                    <a:pt x="53" y="17306"/>
                    <a:pt x="1476" y="18371"/>
                    <a:pt x="2812" y="19585"/>
                  </a:cubicBezTo>
                  <a:cubicBezTo>
                    <a:pt x="2802" y="19585"/>
                    <a:pt x="2793" y="19585"/>
                    <a:pt x="2783" y="19585"/>
                  </a:cubicBezTo>
                  <a:cubicBezTo>
                    <a:pt x="479" y="19585"/>
                    <a:pt x="242" y="22639"/>
                    <a:pt x="1494" y="24108"/>
                  </a:cubicBezTo>
                  <a:cubicBezTo>
                    <a:pt x="2936" y="26183"/>
                    <a:pt x="7058" y="28536"/>
                    <a:pt x="10077" y="28536"/>
                  </a:cubicBezTo>
                  <a:cubicBezTo>
                    <a:pt x="10603" y="28536"/>
                    <a:pt x="11096" y="28465"/>
                    <a:pt x="11535" y="28308"/>
                  </a:cubicBezTo>
                  <a:cubicBezTo>
                    <a:pt x="13447" y="26841"/>
                    <a:pt x="12609" y="23829"/>
                    <a:pt x="10906" y="22484"/>
                  </a:cubicBezTo>
                  <a:lnTo>
                    <a:pt x="10906" y="22484"/>
                  </a:lnTo>
                  <a:cubicBezTo>
                    <a:pt x="11008" y="22496"/>
                    <a:pt x="11106" y="22502"/>
                    <a:pt x="11200" y="22502"/>
                  </a:cubicBezTo>
                  <a:cubicBezTo>
                    <a:pt x="13872" y="22502"/>
                    <a:pt x="13311" y="17603"/>
                    <a:pt x="11675" y="16372"/>
                  </a:cubicBezTo>
                  <a:lnTo>
                    <a:pt x="11675" y="16372"/>
                  </a:lnTo>
                  <a:cubicBezTo>
                    <a:pt x="11802" y="16446"/>
                    <a:pt x="11931" y="16480"/>
                    <a:pt x="12059" y="16480"/>
                  </a:cubicBezTo>
                  <a:cubicBezTo>
                    <a:pt x="12955" y="16480"/>
                    <a:pt x="13808" y="14832"/>
                    <a:pt x="13884" y="13953"/>
                  </a:cubicBezTo>
                  <a:cubicBezTo>
                    <a:pt x="14216" y="11945"/>
                    <a:pt x="12923" y="10504"/>
                    <a:pt x="11727" y="8854"/>
                  </a:cubicBezTo>
                  <a:cubicBezTo>
                    <a:pt x="14722" y="8496"/>
                    <a:pt x="14661" y="5379"/>
                    <a:pt x="13089" y="3484"/>
                  </a:cubicBezTo>
                  <a:cubicBezTo>
                    <a:pt x="11692" y="1546"/>
                    <a:pt x="8558" y="61"/>
                    <a:pt x="6209" y="0"/>
                  </a:cubicBezTo>
                  <a:cubicBezTo>
                    <a:pt x="6205" y="0"/>
                    <a:pt x="6201" y="0"/>
                    <a:pt x="6197" y="0"/>
                  </a:cubicBezTo>
                  <a:close/>
                </a:path>
              </a:pathLst>
            </a:custGeom>
            <a:solidFill>
              <a:srgbClr val="D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5"/>
            <p:cNvSpPr/>
            <p:nvPr/>
          </p:nvSpPr>
          <p:spPr>
            <a:xfrm>
              <a:off x="4195150" y="3344375"/>
              <a:ext cx="208275" cy="80800"/>
            </a:xfrm>
            <a:custGeom>
              <a:avLst/>
              <a:gdLst/>
              <a:ahLst/>
              <a:cxnLst/>
              <a:rect l="l" t="t" r="r" b="b"/>
              <a:pathLst>
                <a:path w="8331" h="3232" fill="none" extrusionOk="0">
                  <a:moveTo>
                    <a:pt x="8331" y="3232"/>
                  </a:moveTo>
                  <a:cubicBezTo>
                    <a:pt x="6357" y="1948"/>
                    <a:pt x="2716" y="455"/>
                    <a:pt x="1" y="1"/>
                  </a:cubicBezTo>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5"/>
            <p:cNvSpPr/>
            <p:nvPr/>
          </p:nvSpPr>
          <p:spPr>
            <a:xfrm>
              <a:off x="4168750" y="3533200"/>
              <a:ext cx="218525" cy="79700"/>
            </a:xfrm>
            <a:custGeom>
              <a:avLst/>
              <a:gdLst/>
              <a:ahLst/>
              <a:cxnLst/>
              <a:rect l="l" t="t" r="r" b="b"/>
              <a:pathLst>
                <a:path w="8741" h="3188" fill="none" extrusionOk="0">
                  <a:moveTo>
                    <a:pt x="8741" y="3188"/>
                  </a:moveTo>
                  <a:cubicBezTo>
                    <a:pt x="6060" y="1546"/>
                    <a:pt x="2969" y="926"/>
                    <a:pt x="0" y="1"/>
                  </a:cubicBezTo>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5"/>
            <p:cNvSpPr/>
            <p:nvPr/>
          </p:nvSpPr>
          <p:spPr>
            <a:xfrm>
              <a:off x="4163500" y="3684475"/>
              <a:ext cx="206975" cy="79050"/>
            </a:xfrm>
            <a:custGeom>
              <a:avLst/>
              <a:gdLst/>
              <a:ahLst/>
              <a:cxnLst/>
              <a:rect l="l" t="t" r="r" b="b"/>
              <a:pathLst>
                <a:path w="8279" h="3162" fill="none" extrusionOk="0">
                  <a:moveTo>
                    <a:pt x="8278" y="3162"/>
                  </a:moveTo>
                  <a:cubicBezTo>
                    <a:pt x="5388" y="2454"/>
                    <a:pt x="2917" y="498"/>
                    <a:pt x="1" y="1"/>
                  </a:cubicBezTo>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5"/>
            <p:cNvSpPr/>
            <p:nvPr/>
          </p:nvSpPr>
          <p:spPr>
            <a:xfrm>
              <a:off x="4346000" y="3262525"/>
              <a:ext cx="101525" cy="145200"/>
            </a:xfrm>
            <a:custGeom>
              <a:avLst/>
              <a:gdLst/>
              <a:ahLst/>
              <a:cxnLst/>
              <a:rect l="l" t="t" r="r" b="b"/>
              <a:pathLst>
                <a:path w="4061" h="5808" fill="none" extrusionOk="0">
                  <a:moveTo>
                    <a:pt x="2209" y="1214"/>
                  </a:moveTo>
                  <a:cubicBezTo>
                    <a:pt x="4061" y="2611"/>
                    <a:pt x="2856" y="5807"/>
                    <a:pt x="472" y="4733"/>
                  </a:cubicBezTo>
                  <a:cubicBezTo>
                    <a:pt x="0" y="3685"/>
                    <a:pt x="603" y="1"/>
                    <a:pt x="2209" y="1214"/>
                  </a:cubicBezTo>
                  <a:close/>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5"/>
            <p:cNvSpPr/>
            <p:nvPr/>
          </p:nvSpPr>
          <p:spPr>
            <a:xfrm>
              <a:off x="4307350" y="3416200"/>
              <a:ext cx="112450" cy="178800"/>
            </a:xfrm>
            <a:custGeom>
              <a:avLst/>
              <a:gdLst/>
              <a:ahLst/>
              <a:cxnLst/>
              <a:rect l="l" t="t" r="r" b="b"/>
              <a:pathLst>
                <a:path w="4498" h="7152" fill="none" extrusionOk="0">
                  <a:moveTo>
                    <a:pt x="2743" y="2053"/>
                  </a:moveTo>
                  <a:cubicBezTo>
                    <a:pt x="4498" y="3939"/>
                    <a:pt x="2751" y="7152"/>
                    <a:pt x="394" y="5467"/>
                  </a:cubicBezTo>
                  <a:cubicBezTo>
                    <a:pt x="1" y="4166"/>
                    <a:pt x="988" y="1"/>
                    <a:pt x="2743" y="2053"/>
                  </a:cubicBezTo>
                  <a:close/>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5"/>
            <p:cNvSpPr/>
            <p:nvPr/>
          </p:nvSpPr>
          <p:spPr>
            <a:xfrm>
              <a:off x="4307350" y="3613525"/>
              <a:ext cx="101750" cy="158300"/>
            </a:xfrm>
            <a:custGeom>
              <a:avLst/>
              <a:gdLst/>
              <a:ahLst/>
              <a:cxnLst/>
              <a:rect l="l" t="t" r="r" b="b"/>
              <a:pathLst>
                <a:path w="4070" h="6332" fill="none" extrusionOk="0">
                  <a:moveTo>
                    <a:pt x="1" y="3921"/>
                  </a:moveTo>
                  <a:cubicBezTo>
                    <a:pt x="3232" y="6331"/>
                    <a:pt x="4070" y="560"/>
                    <a:pt x="857" y="1"/>
                  </a:cubicBezTo>
                  <a:cubicBezTo>
                    <a:pt x="71" y="1180"/>
                    <a:pt x="53" y="2568"/>
                    <a:pt x="1" y="3921"/>
                  </a:cubicBezTo>
                  <a:close/>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5"/>
            <p:cNvSpPr/>
            <p:nvPr/>
          </p:nvSpPr>
          <p:spPr>
            <a:xfrm>
              <a:off x="4274825" y="3778775"/>
              <a:ext cx="122700" cy="158300"/>
            </a:xfrm>
            <a:custGeom>
              <a:avLst/>
              <a:gdLst/>
              <a:ahLst/>
              <a:cxnLst/>
              <a:rect l="l" t="t" r="r" b="b"/>
              <a:pathLst>
                <a:path w="4908" h="6332" fill="none" extrusionOk="0">
                  <a:moveTo>
                    <a:pt x="1" y="3799"/>
                  </a:moveTo>
                  <a:cubicBezTo>
                    <a:pt x="3493" y="6331"/>
                    <a:pt x="4908" y="612"/>
                    <a:pt x="1249" y="1"/>
                  </a:cubicBezTo>
                  <a:cubicBezTo>
                    <a:pt x="455" y="1118"/>
                    <a:pt x="27" y="2428"/>
                    <a:pt x="1" y="3799"/>
                  </a:cubicBezTo>
                  <a:close/>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5"/>
            <p:cNvSpPr/>
            <p:nvPr/>
          </p:nvSpPr>
          <p:spPr>
            <a:xfrm>
              <a:off x="4468675" y="3188775"/>
              <a:ext cx="398625" cy="738675"/>
            </a:xfrm>
            <a:custGeom>
              <a:avLst/>
              <a:gdLst/>
              <a:ahLst/>
              <a:cxnLst/>
              <a:rect l="l" t="t" r="r" b="b"/>
              <a:pathLst>
                <a:path w="15945" h="29547" extrusionOk="0">
                  <a:moveTo>
                    <a:pt x="2421" y="0"/>
                  </a:moveTo>
                  <a:cubicBezTo>
                    <a:pt x="2368" y="0"/>
                    <a:pt x="2315" y="3"/>
                    <a:pt x="2262" y="8"/>
                  </a:cubicBezTo>
                  <a:cubicBezTo>
                    <a:pt x="1607" y="78"/>
                    <a:pt x="1048" y="549"/>
                    <a:pt x="725" y="1126"/>
                  </a:cubicBezTo>
                  <a:cubicBezTo>
                    <a:pt x="402" y="1693"/>
                    <a:pt x="280" y="2365"/>
                    <a:pt x="219" y="3020"/>
                  </a:cubicBezTo>
                  <a:cubicBezTo>
                    <a:pt x="0" y="5133"/>
                    <a:pt x="245" y="7299"/>
                    <a:pt x="943" y="9307"/>
                  </a:cubicBezTo>
                  <a:cubicBezTo>
                    <a:pt x="1677" y="11446"/>
                    <a:pt x="2926" y="13446"/>
                    <a:pt x="3144" y="15699"/>
                  </a:cubicBezTo>
                  <a:cubicBezTo>
                    <a:pt x="3266" y="16939"/>
                    <a:pt x="3083" y="18178"/>
                    <a:pt x="3057" y="19410"/>
                  </a:cubicBezTo>
                  <a:cubicBezTo>
                    <a:pt x="2987" y="23182"/>
                    <a:pt x="4576" y="26954"/>
                    <a:pt x="7309" y="29547"/>
                  </a:cubicBezTo>
                  <a:lnTo>
                    <a:pt x="14827" y="29023"/>
                  </a:lnTo>
                  <a:cubicBezTo>
                    <a:pt x="15944" y="23583"/>
                    <a:pt x="14896" y="17724"/>
                    <a:pt x="11963" y="13009"/>
                  </a:cubicBezTo>
                  <a:cubicBezTo>
                    <a:pt x="10548" y="10739"/>
                    <a:pt x="8723" y="8740"/>
                    <a:pt x="7239" y="6513"/>
                  </a:cubicBezTo>
                  <a:cubicBezTo>
                    <a:pt x="6427" y="5308"/>
                    <a:pt x="5720" y="4042"/>
                    <a:pt x="5117" y="2723"/>
                  </a:cubicBezTo>
                  <a:cubicBezTo>
                    <a:pt x="4829" y="2086"/>
                    <a:pt x="4550" y="1422"/>
                    <a:pt x="4096" y="881"/>
                  </a:cubicBezTo>
                  <a:cubicBezTo>
                    <a:pt x="3676" y="381"/>
                    <a:pt x="3063" y="0"/>
                    <a:pt x="2421" y="0"/>
                  </a:cubicBezTo>
                  <a:close/>
                </a:path>
              </a:pathLst>
            </a:custGeom>
            <a:solidFill>
              <a:srgbClr val="D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5"/>
            <p:cNvSpPr/>
            <p:nvPr/>
          </p:nvSpPr>
          <p:spPr>
            <a:xfrm>
              <a:off x="4523025" y="3202725"/>
              <a:ext cx="84275" cy="117225"/>
            </a:xfrm>
            <a:custGeom>
              <a:avLst/>
              <a:gdLst/>
              <a:ahLst/>
              <a:cxnLst/>
              <a:rect l="l" t="t" r="r" b="b"/>
              <a:pathLst>
                <a:path w="3371" h="4689" fill="none" extrusionOk="0">
                  <a:moveTo>
                    <a:pt x="3371" y="3737"/>
                  </a:moveTo>
                  <a:cubicBezTo>
                    <a:pt x="3223" y="4121"/>
                    <a:pt x="2891" y="4427"/>
                    <a:pt x="2507" y="4558"/>
                  </a:cubicBezTo>
                  <a:cubicBezTo>
                    <a:pt x="2114" y="4689"/>
                    <a:pt x="1668" y="4637"/>
                    <a:pt x="1310" y="4418"/>
                  </a:cubicBezTo>
                  <a:cubicBezTo>
                    <a:pt x="987" y="4217"/>
                    <a:pt x="752" y="3886"/>
                    <a:pt x="568" y="3554"/>
                  </a:cubicBezTo>
                  <a:cubicBezTo>
                    <a:pt x="219" y="2916"/>
                    <a:pt x="1" y="2209"/>
                    <a:pt x="18" y="1493"/>
                  </a:cubicBezTo>
                  <a:cubicBezTo>
                    <a:pt x="36" y="908"/>
                    <a:pt x="245" y="279"/>
                    <a:pt x="752" y="0"/>
                  </a:cubicBezTo>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C0712B-0842-1DB1-8363-7363DB37B1CC}"/>
              </a:ext>
            </a:extLst>
          </p:cNvPr>
          <p:cNvSpPr txBox="1"/>
          <p:nvPr/>
        </p:nvSpPr>
        <p:spPr>
          <a:xfrm>
            <a:off x="1280711" y="867578"/>
            <a:ext cx="6692747" cy="253916"/>
          </a:xfrm>
          <a:prstGeom prst="rect">
            <a:avLst/>
          </a:prstGeom>
          <a:noFill/>
        </p:spPr>
        <p:txBody>
          <a:bodyPr wrap="square" rtlCol="0">
            <a:spAutoFit/>
          </a:bodyPr>
          <a:lstStyle/>
          <a:p>
            <a:r>
              <a:rPr lang="ro-RO" sz="1050" dirty="0"/>
              <a:t>Material realizat în cadrul programului Erasmus+ 2024-1-RO01-KA121-SCH-000216573</a:t>
            </a:r>
            <a:endParaRPr lang="en-US" sz="1050" dirty="0"/>
          </a:p>
        </p:txBody>
      </p:sp>
      <p:sp>
        <p:nvSpPr>
          <p:cNvPr id="4" name="TextBox 3">
            <a:extLst>
              <a:ext uri="{FF2B5EF4-FFF2-40B4-BE49-F238E27FC236}">
                <a16:creationId xmlns:a16="http://schemas.microsoft.com/office/drawing/2014/main" id="{92853A3F-3F04-12FA-F94E-AA45AE57B068}"/>
              </a:ext>
            </a:extLst>
          </p:cNvPr>
          <p:cNvSpPr txBox="1"/>
          <p:nvPr/>
        </p:nvSpPr>
        <p:spPr>
          <a:xfrm>
            <a:off x="855185" y="1801449"/>
            <a:ext cx="4701447" cy="577081"/>
          </a:xfrm>
          <a:prstGeom prst="rect">
            <a:avLst/>
          </a:prstGeom>
          <a:noFill/>
        </p:spPr>
        <p:txBody>
          <a:bodyPr wrap="square">
            <a:spAutoFit/>
          </a:bodyPr>
          <a:lstStyle/>
          <a:p>
            <a:r>
              <a:rPr lang="en-US" sz="1050" dirty="0">
                <a:solidFill>
                  <a:srgbClr val="666666"/>
                </a:solidFill>
                <a:latin typeface="coranto-2"/>
              </a:rPr>
              <a:t>,,</a:t>
            </a:r>
            <a:r>
              <a:rPr lang="en-US" sz="1050" dirty="0" err="1">
                <a:solidFill>
                  <a:srgbClr val="666666"/>
                </a:solidFill>
                <a:latin typeface="coranto-2"/>
              </a:rPr>
              <a:t>Conţinutul</a:t>
            </a:r>
            <a:r>
              <a:rPr lang="en-US" sz="1050" dirty="0">
                <a:solidFill>
                  <a:srgbClr val="666666"/>
                </a:solidFill>
                <a:latin typeface="coranto-2"/>
              </a:rPr>
              <a:t> </a:t>
            </a:r>
            <a:r>
              <a:rPr lang="en-US" sz="1050" dirty="0" err="1">
                <a:solidFill>
                  <a:srgbClr val="666666"/>
                </a:solidFill>
                <a:latin typeface="coranto-2"/>
              </a:rPr>
              <a:t>prezentului</a:t>
            </a:r>
            <a:r>
              <a:rPr lang="en-US" sz="1050" dirty="0">
                <a:solidFill>
                  <a:srgbClr val="666666"/>
                </a:solidFill>
                <a:latin typeface="coranto-2"/>
              </a:rPr>
              <a:t> material </a:t>
            </a:r>
            <a:r>
              <a:rPr lang="en-US" sz="1050" dirty="0" err="1">
                <a:solidFill>
                  <a:srgbClr val="666666"/>
                </a:solidFill>
                <a:latin typeface="coranto-2"/>
              </a:rPr>
              <a:t>reprezintă</a:t>
            </a:r>
            <a:r>
              <a:rPr lang="en-US" sz="1050" dirty="0">
                <a:solidFill>
                  <a:srgbClr val="666666"/>
                </a:solidFill>
                <a:latin typeface="coranto-2"/>
              </a:rPr>
              <a:t> </a:t>
            </a:r>
            <a:r>
              <a:rPr lang="en-US" sz="1050" dirty="0" err="1">
                <a:solidFill>
                  <a:srgbClr val="666666"/>
                </a:solidFill>
                <a:latin typeface="coranto-2"/>
              </a:rPr>
              <a:t>responsabilitatea</a:t>
            </a:r>
            <a:r>
              <a:rPr lang="en-US" sz="1050" dirty="0">
                <a:solidFill>
                  <a:srgbClr val="666666"/>
                </a:solidFill>
                <a:latin typeface="coranto-2"/>
              </a:rPr>
              <a:t> </a:t>
            </a:r>
            <a:r>
              <a:rPr lang="en-US" sz="1050" dirty="0" err="1">
                <a:solidFill>
                  <a:srgbClr val="666666"/>
                </a:solidFill>
                <a:latin typeface="coranto-2"/>
              </a:rPr>
              <a:t>exclusivă</a:t>
            </a:r>
            <a:r>
              <a:rPr lang="en-US" sz="1050" dirty="0">
                <a:solidFill>
                  <a:srgbClr val="666666"/>
                </a:solidFill>
                <a:latin typeface="coranto-2"/>
              </a:rPr>
              <a:t> a </a:t>
            </a:r>
            <a:r>
              <a:rPr lang="en-US" sz="1050" dirty="0" err="1">
                <a:solidFill>
                  <a:srgbClr val="666666"/>
                </a:solidFill>
                <a:latin typeface="coranto-2"/>
              </a:rPr>
              <a:t>autorilor</a:t>
            </a:r>
            <a:r>
              <a:rPr lang="en-US" sz="1050" dirty="0">
                <a:solidFill>
                  <a:srgbClr val="666666"/>
                </a:solidFill>
                <a:latin typeface="coranto-2"/>
              </a:rPr>
              <a:t>, </a:t>
            </a:r>
            <a:r>
              <a:rPr lang="en-US" sz="1050" dirty="0" err="1">
                <a:solidFill>
                  <a:srgbClr val="666666"/>
                </a:solidFill>
                <a:latin typeface="coranto-2"/>
              </a:rPr>
              <a:t>iar</a:t>
            </a:r>
            <a:r>
              <a:rPr lang="en-US" sz="1050" dirty="0">
                <a:solidFill>
                  <a:srgbClr val="666666"/>
                </a:solidFill>
                <a:latin typeface="coranto-2"/>
              </a:rPr>
              <a:t> </a:t>
            </a:r>
            <a:r>
              <a:rPr lang="en-US" sz="1050" dirty="0" err="1">
                <a:solidFill>
                  <a:srgbClr val="666666"/>
                </a:solidFill>
                <a:latin typeface="coranto-2"/>
              </a:rPr>
              <a:t>Agenţia</a:t>
            </a:r>
            <a:r>
              <a:rPr lang="en-US" sz="1050" dirty="0">
                <a:solidFill>
                  <a:srgbClr val="666666"/>
                </a:solidFill>
                <a:latin typeface="coranto-2"/>
              </a:rPr>
              <a:t> </a:t>
            </a:r>
            <a:r>
              <a:rPr lang="en-US" sz="1050" dirty="0" err="1">
                <a:solidFill>
                  <a:srgbClr val="666666"/>
                </a:solidFill>
                <a:latin typeface="coranto-2"/>
              </a:rPr>
              <a:t>Naţională</a:t>
            </a:r>
            <a:r>
              <a:rPr lang="en-US" sz="1050" dirty="0">
                <a:solidFill>
                  <a:srgbClr val="666666"/>
                </a:solidFill>
                <a:latin typeface="coranto-2"/>
              </a:rPr>
              <a:t> </a:t>
            </a:r>
            <a:r>
              <a:rPr lang="en-US" sz="1050" dirty="0" err="1">
                <a:solidFill>
                  <a:srgbClr val="666666"/>
                </a:solidFill>
                <a:latin typeface="coranto-2"/>
              </a:rPr>
              <a:t>şi</a:t>
            </a:r>
            <a:r>
              <a:rPr lang="en-US" sz="1050" dirty="0">
                <a:solidFill>
                  <a:srgbClr val="666666"/>
                </a:solidFill>
                <a:latin typeface="coranto-2"/>
              </a:rPr>
              <a:t> Comisia </a:t>
            </a:r>
            <a:r>
              <a:rPr lang="en-US" sz="1050" dirty="0" err="1">
                <a:solidFill>
                  <a:srgbClr val="666666"/>
                </a:solidFill>
                <a:latin typeface="coranto-2"/>
              </a:rPr>
              <a:t>Europeană</a:t>
            </a:r>
            <a:r>
              <a:rPr lang="en-US" sz="1050" dirty="0">
                <a:solidFill>
                  <a:srgbClr val="666666"/>
                </a:solidFill>
                <a:latin typeface="coranto-2"/>
              </a:rPr>
              <a:t> nu sunt </a:t>
            </a:r>
            <a:r>
              <a:rPr lang="en-US" sz="1050" dirty="0" err="1">
                <a:solidFill>
                  <a:srgbClr val="666666"/>
                </a:solidFill>
                <a:latin typeface="coranto-2"/>
              </a:rPr>
              <a:t>responsabile</a:t>
            </a:r>
            <a:r>
              <a:rPr lang="en-US" sz="1050" dirty="0">
                <a:solidFill>
                  <a:srgbClr val="666666"/>
                </a:solidFill>
                <a:latin typeface="coranto-2"/>
              </a:rPr>
              <a:t> </a:t>
            </a:r>
            <a:r>
              <a:rPr lang="en-US" sz="1050" dirty="0" err="1">
                <a:solidFill>
                  <a:srgbClr val="666666"/>
                </a:solidFill>
                <a:latin typeface="coranto-2"/>
              </a:rPr>
              <a:t>pentru</a:t>
            </a:r>
            <a:r>
              <a:rPr lang="en-US" sz="1050" dirty="0">
                <a:solidFill>
                  <a:srgbClr val="666666"/>
                </a:solidFill>
                <a:latin typeface="coranto-2"/>
              </a:rPr>
              <a:t> </a:t>
            </a:r>
            <a:r>
              <a:rPr lang="en-US" sz="1050" dirty="0" err="1">
                <a:solidFill>
                  <a:srgbClr val="666666"/>
                </a:solidFill>
                <a:latin typeface="coranto-2"/>
              </a:rPr>
              <a:t>modul</a:t>
            </a:r>
            <a:r>
              <a:rPr lang="en-US" sz="1050" dirty="0">
                <a:solidFill>
                  <a:srgbClr val="666666"/>
                </a:solidFill>
                <a:latin typeface="coranto-2"/>
              </a:rPr>
              <a:t> </a:t>
            </a:r>
            <a:r>
              <a:rPr lang="en-US" sz="1050" dirty="0" err="1">
                <a:solidFill>
                  <a:srgbClr val="666666"/>
                </a:solidFill>
                <a:latin typeface="coranto-2"/>
              </a:rPr>
              <a:t>în</a:t>
            </a:r>
            <a:r>
              <a:rPr lang="en-US" sz="1050" dirty="0">
                <a:solidFill>
                  <a:srgbClr val="666666"/>
                </a:solidFill>
                <a:latin typeface="coranto-2"/>
              </a:rPr>
              <a:t> care </a:t>
            </a:r>
            <a:r>
              <a:rPr lang="en-US" sz="1050" dirty="0" err="1">
                <a:solidFill>
                  <a:srgbClr val="666666"/>
                </a:solidFill>
                <a:latin typeface="coranto-2"/>
              </a:rPr>
              <a:t>va</a:t>
            </a:r>
            <a:r>
              <a:rPr lang="en-US" sz="1050" dirty="0">
                <a:solidFill>
                  <a:srgbClr val="666666"/>
                </a:solidFill>
                <a:latin typeface="coranto-2"/>
              </a:rPr>
              <a:t> fi </a:t>
            </a:r>
            <a:r>
              <a:rPr lang="en-US" sz="1050" dirty="0" err="1">
                <a:solidFill>
                  <a:srgbClr val="666666"/>
                </a:solidFill>
                <a:latin typeface="coranto-2"/>
              </a:rPr>
              <a:t>folosit</a:t>
            </a:r>
            <a:r>
              <a:rPr lang="en-US" sz="1050" dirty="0">
                <a:solidFill>
                  <a:srgbClr val="666666"/>
                </a:solidFill>
                <a:latin typeface="coranto-2"/>
              </a:rPr>
              <a:t> </a:t>
            </a:r>
            <a:r>
              <a:rPr lang="en-US" sz="1050" dirty="0" err="1">
                <a:solidFill>
                  <a:srgbClr val="666666"/>
                </a:solidFill>
                <a:latin typeface="coranto-2"/>
              </a:rPr>
              <a:t>conţinutul</a:t>
            </a:r>
            <a:r>
              <a:rPr lang="en-US" sz="1050" dirty="0">
                <a:solidFill>
                  <a:srgbClr val="666666"/>
                </a:solidFill>
                <a:latin typeface="coranto-2"/>
              </a:rPr>
              <a:t> </a:t>
            </a:r>
            <a:r>
              <a:rPr lang="en-US" sz="1050" dirty="0" err="1">
                <a:solidFill>
                  <a:srgbClr val="666666"/>
                </a:solidFill>
                <a:latin typeface="coranto-2"/>
              </a:rPr>
              <a:t>informaţiei</a:t>
            </a:r>
            <a:r>
              <a:rPr lang="en-US" sz="1050" dirty="0">
                <a:solidFill>
                  <a:srgbClr val="666666"/>
                </a:solidFill>
                <a:latin typeface="coranto-2"/>
              </a:rPr>
              <a:t>”. </a:t>
            </a:r>
            <a:endParaRPr lang="en-US" sz="1050" dirty="0"/>
          </a:p>
        </p:txBody>
      </p:sp>
      <p:pic>
        <p:nvPicPr>
          <p:cNvPr id="7" name="Picture 6">
            <a:extLst>
              <a:ext uri="{FF2B5EF4-FFF2-40B4-BE49-F238E27FC236}">
                <a16:creationId xmlns:a16="http://schemas.microsoft.com/office/drawing/2014/main" id="{162C7C2D-91C8-34F2-99D8-8EC573343DD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5668" y="3692346"/>
            <a:ext cx="1367790" cy="287179"/>
          </a:xfrm>
          <a:prstGeom prst="rect">
            <a:avLst/>
          </a:prstGeom>
          <a:noFill/>
          <a:ln>
            <a:noFill/>
          </a:ln>
        </p:spPr>
      </p:pic>
    </p:spTree>
    <p:extLst>
      <p:ext uri="{BB962C8B-B14F-4D97-AF65-F5344CB8AC3E}">
        <p14:creationId xmlns:p14="http://schemas.microsoft.com/office/powerpoint/2010/main" val="155865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46"/>
          <p:cNvSpPr txBox="1">
            <a:spLocks noGrp="1"/>
          </p:cNvSpPr>
          <p:nvPr>
            <p:ph type="title"/>
          </p:nvPr>
        </p:nvSpPr>
        <p:spPr>
          <a:xfrm>
            <a:off x="-1029824" y="145362"/>
            <a:ext cx="7419900" cy="572700"/>
          </a:xfrm>
          <a:prstGeom prst="rect">
            <a:avLst/>
          </a:prstGeom>
        </p:spPr>
        <p:txBody>
          <a:bodyPr spcFirstLastPara="1" wrap="square" lIns="91425" tIns="91425" rIns="91425" bIns="91425" anchor="t" anchorCtr="0">
            <a:noAutofit/>
          </a:bodyPr>
          <a:lstStyle/>
          <a:p>
            <a:r>
              <a:rPr lang="en">
                <a:solidFill>
                  <a:schemeClr val="accent6"/>
                </a:solidFill>
              </a:rPr>
              <a:t>Ce sunt </a:t>
            </a:r>
            <a:r>
              <a:rPr lang="en" err="1">
                <a:solidFill>
                  <a:schemeClr val="accent6"/>
                </a:solidFill>
              </a:rPr>
              <a:t>știrile</a:t>
            </a:r>
            <a:r>
              <a:rPr lang="en">
                <a:solidFill>
                  <a:schemeClr val="accent6"/>
                </a:solidFill>
              </a:rPr>
              <a:t> false?</a:t>
            </a:r>
          </a:p>
        </p:txBody>
      </p:sp>
      <p:sp>
        <p:nvSpPr>
          <p:cNvPr id="406" name="Google Shape;406;p46"/>
          <p:cNvSpPr txBox="1">
            <a:spLocks noGrp="1"/>
          </p:cNvSpPr>
          <p:nvPr>
            <p:ph type="body" idx="4294967295"/>
          </p:nvPr>
        </p:nvSpPr>
        <p:spPr>
          <a:xfrm>
            <a:off x="862038" y="1286341"/>
            <a:ext cx="7071744" cy="2957025"/>
          </a:xfrm>
          <a:prstGeom prst="rect">
            <a:avLst/>
          </a:prstGeom>
        </p:spPr>
        <p:txBody>
          <a:bodyPr spcFirstLastPara="1" wrap="square" lIns="91425" tIns="91425" rIns="91425" bIns="91425" anchor="ctr" anchorCtr="0">
            <a:noAutofit/>
          </a:bodyPr>
          <a:lstStyle/>
          <a:p>
            <a:pPr marL="0" indent="0" algn="ctr">
              <a:buNone/>
            </a:pPr>
            <a:r>
              <a:rPr lang="en" sz="2400" b="1" err="1"/>
              <a:t>Știrile</a:t>
            </a:r>
            <a:r>
              <a:rPr lang="en" sz="2400" b="1"/>
              <a:t> false (fake news)</a:t>
            </a:r>
            <a:r>
              <a:rPr lang="en" sz="2400"/>
              <a:t> sunt </a:t>
            </a:r>
            <a:r>
              <a:rPr lang="en" sz="2400" err="1"/>
              <a:t>informații</a:t>
            </a:r>
            <a:r>
              <a:rPr lang="en" sz="2400"/>
              <a:t> fabricate </a:t>
            </a:r>
            <a:r>
              <a:rPr lang="en" sz="2400" err="1"/>
              <a:t>sau</a:t>
            </a:r>
            <a:r>
              <a:rPr lang="en" sz="2400"/>
              <a:t> </a:t>
            </a:r>
            <a:r>
              <a:rPr lang="en" sz="2400" err="1"/>
              <a:t>distorsionate</a:t>
            </a:r>
            <a:r>
              <a:rPr lang="en" sz="2400"/>
              <a:t> </a:t>
            </a:r>
            <a:r>
              <a:rPr lang="en" sz="2400" err="1"/>
              <a:t>intenționat</a:t>
            </a:r>
            <a:r>
              <a:rPr lang="en" sz="2400"/>
              <a:t> </a:t>
            </a:r>
            <a:r>
              <a:rPr lang="en" sz="2400" err="1"/>
              <a:t>pentru</a:t>
            </a:r>
            <a:r>
              <a:rPr lang="en" sz="2400"/>
              <a:t> a </a:t>
            </a:r>
            <a:r>
              <a:rPr lang="en" sz="2400" err="1"/>
              <a:t>dezinforma</a:t>
            </a:r>
            <a:r>
              <a:rPr lang="en" sz="2400"/>
              <a:t>, </a:t>
            </a:r>
            <a:r>
              <a:rPr lang="en" sz="2400" err="1"/>
              <a:t>manipula</a:t>
            </a:r>
            <a:r>
              <a:rPr lang="en" sz="2400"/>
              <a:t> </a:t>
            </a:r>
            <a:r>
              <a:rPr lang="en" sz="2400" err="1"/>
              <a:t>opinii</a:t>
            </a:r>
            <a:r>
              <a:rPr lang="en" sz="2400"/>
              <a:t> </a:t>
            </a:r>
            <a:r>
              <a:rPr lang="en" sz="2400" err="1"/>
              <a:t>sau</a:t>
            </a:r>
            <a:r>
              <a:rPr lang="en" sz="2400"/>
              <a:t> a </a:t>
            </a:r>
            <a:r>
              <a:rPr lang="en" sz="2400" err="1"/>
              <a:t>influența</a:t>
            </a:r>
            <a:r>
              <a:rPr lang="en" sz="2400"/>
              <a:t> </a:t>
            </a:r>
            <a:r>
              <a:rPr lang="en" sz="2400" err="1"/>
              <a:t>comportamente</a:t>
            </a:r>
            <a:r>
              <a:rPr lang="en" sz="2400"/>
              <a:t>. </a:t>
            </a:r>
            <a:r>
              <a:rPr lang="en" sz="2400" err="1"/>
              <a:t>Acestea</a:t>
            </a:r>
            <a:r>
              <a:rPr lang="en" sz="2400"/>
              <a:t> pot </a:t>
            </a:r>
            <a:r>
              <a:rPr lang="en" sz="2400" err="1"/>
              <a:t>lua</a:t>
            </a:r>
            <a:r>
              <a:rPr lang="en" sz="2400"/>
              <a:t> forma </a:t>
            </a:r>
            <a:r>
              <a:rPr lang="en" sz="2400" err="1"/>
              <a:t>unor</a:t>
            </a:r>
            <a:r>
              <a:rPr lang="en" sz="2400"/>
              <a:t> </a:t>
            </a:r>
            <a:r>
              <a:rPr lang="en" sz="2400" err="1"/>
              <a:t>articole</a:t>
            </a:r>
            <a:r>
              <a:rPr lang="en" sz="2400"/>
              <a:t>, </a:t>
            </a:r>
            <a:r>
              <a:rPr lang="en" sz="2400" err="1"/>
              <a:t>imagini</a:t>
            </a:r>
            <a:r>
              <a:rPr lang="en" sz="2400"/>
              <a:t>, </a:t>
            </a:r>
            <a:r>
              <a:rPr lang="en" sz="2400" err="1"/>
              <a:t>videoclipuri</a:t>
            </a:r>
            <a:r>
              <a:rPr lang="en" sz="2400"/>
              <a:t> </a:t>
            </a:r>
            <a:r>
              <a:rPr lang="en" sz="2400" err="1"/>
              <a:t>sau</a:t>
            </a:r>
            <a:r>
              <a:rPr lang="en" sz="2400"/>
              <a:t> </a:t>
            </a:r>
            <a:r>
              <a:rPr lang="en" sz="2400" err="1"/>
              <a:t>postări</a:t>
            </a:r>
            <a:r>
              <a:rPr lang="en" sz="2400"/>
              <a:t> pe </a:t>
            </a:r>
            <a:r>
              <a:rPr lang="en" sz="2400" err="1"/>
              <a:t>rețelele</a:t>
            </a:r>
            <a:r>
              <a:rPr lang="en" sz="2400"/>
              <a:t> </a:t>
            </a:r>
            <a:r>
              <a:rPr lang="en" sz="2400" err="1"/>
              <a:t>sociale</a:t>
            </a:r>
            <a:r>
              <a:rPr lang="en" sz="2400"/>
              <a:t> care par </a:t>
            </a:r>
            <a:r>
              <a:rPr lang="en" sz="2400" err="1"/>
              <a:t>autentice</a:t>
            </a:r>
            <a:r>
              <a:rPr lang="en" sz="2400"/>
              <a:t>, </a:t>
            </a:r>
            <a:r>
              <a:rPr lang="en" sz="2400" err="1"/>
              <a:t>dar</a:t>
            </a:r>
            <a:r>
              <a:rPr lang="en" sz="2400"/>
              <a:t> sunt </a:t>
            </a:r>
            <a:r>
              <a:rPr lang="en" sz="2400" err="1"/>
              <a:t>lipsite</a:t>
            </a:r>
            <a:r>
              <a:rPr lang="en" sz="2400"/>
              <a:t> de </a:t>
            </a:r>
            <a:r>
              <a:rPr lang="en" sz="2400" err="1"/>
              <a:t>dovezi</a:t>
            </a:r>
            <a:r>
              <a:rPr lang="en" sz="2400"/>
              <a:t> </a:t>
            </a:r>
            <a:r>
              <a:rPr lang="en" sz="2400" err="1"/>
              <a:t>sau</a:t>
            </a:r>
            <a:r>
              <a:rPr lang="en" sz="2400"/>
              <a:t> </a:t>
            </a:r>
            <a:r>
              <a:rPr lang="en" sz="2400" err="1"/>
              <a:t>fapte</a:t>
            </a:r>
            <a:r>
              <a:rPr lang="en" sz="2400"/>
              <a:t> </a:t>
            </a:r>
            <a:r>
              <a:rPr lang="en" sz="2400" err="1"/>
              <a:t>reale</a:t>
            </a:r>
            <a:r>
              <a:rPr lang="en" sz="2400"/>
              <a:t>. </a:t>
            </a:r>
            <a:r>
              <a:rPr lang="en" sz="2400" err="1"/>
              <a:t>Scopul</a:t>
            </a:r>
            <a:r>
              <a:rPr lang="en" sz="2400"/>
              <a:t> lor </a:t>
            </a:r>
            <a:r>
              <a:rPr lang="en" sz="2400" err="1"/>
              <a:t>poate</a:t>
            </a:r>
            <a:r>
              <a:rPr lang="en" sz="2400"/>
              <a:t> fi </a:t>
            </a:r>
            <a:r>
              <a:rPr lang="en" sz="2400" err="1"/>
              <a:t>să</a:t>
            </a:r>
            <a:r>
              <a:rPr lang="en" sz="2400"/>
              <a:t> </a:t>
            </a:r>
            <a:r>
              <a:rPr lang="en" sz="2400" err="1"/>
              <a:t>genereze</a:t>
            </a:r>
            <a:r>
              <a:rPr lang="en" sz="2400"/>
              <a:t> profit, </a:t>
            </a:r>
            <a:r>
              <a:rPr lang="en" sz="2400" err="1"/>
              <a:t>să</a:t>
            </a:r>
            <a:r>
              <a:rPr lang="en" sz="2400"/>
              <a:t> </a:t>
            </a:r>
            <a:r>
              <a:rPr lang="en" sz="2400" err="1"/>
              <a:t>promoveze</a:t>
            </a:r>
            <a:r>
              <a:rPr lang="en" sz="2400"/>
              <a:t> </a:t>
            </a:r>
            <a:r>
              <a:rPr lang="en" sz="2400" err="1"/>
              <a:t>agende</a:t>
            </a:r>
            <a:r>
              <a:rPr lang="en" sz="2400"/>
              <a:t> </a:t>
            </a:r>
            <a:r>
              <a:rPr lang="en" sz="2400" err="1"/>
              <a:t>politice</a:t>
            </a:r>
            <a:r>
              <a:rPr lang="en" sz="2400"/>
              <a:t> </a:t>
            </a:r>
            <a:r>
              <a:rPr lang="en" sz="2400" err="1"/>
              <a:t>sau</a:t>
            </a:r>
            <a:r>
              <a:rPr lang="en" sz="2400"/>
              <a:t> </a:t>
            </a:r>
            <a:r>
              <a:rPr lang="en" sz="2400" err="1"/>
              <a:t>să</a:t>
            </a:r>
            <a:r>
              <a:rPr lang="en" sz="2400"/>
              <a:t> </a:t>
            </a:r>
            <a:r>
              <a:rPr lang="en" sz="2400" err="1"/>
              <a:t>creeze</a:t>
            </a:r>
            <a:r>
              <a:rPr lang="en" sz="2400"/>
              <a:t> </a:t>
            </a:r>
            <a:r>
              <a:rPr lang="en" sz="2400" err="1"/>
              <a:t>confuzie</a:t>
            </a:r>
            <a:r>
              <a:rPr lang="en" sz="2400"/>
              <a:t> </a:t>
            </a:r>
            <a:r>
              <a:rPr lang="en" sz="2400" err="1"/>
              <a:t>și</a:t>
            </a:r>
            <a:r>
              <a:rPr lang="en" sz="2400"/>
              <a:t> </a:t>
            </a:r>
            <a:r>
              <a:rPr lang="en" sz="2400" err="1"/>
              <a:t>neîncredere</a:t>
            </a:r>
            <a:r>
              <a:rPr lang="en" sz="2400"/>
              <a:t>.</a:t>
            </a:r>
            <a:endParaRPr lang="ro-RO"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D305A"/>
        </a:solidFill>
        <a:effectLst/>
      </p:bgPr>
    </p:bg>
    <p:spTree>
      <p:nvGrpSpPr>
        <p:cNvPr id="1" name="Shape 413"/>
        <p:cNvGrpSpPr/>
        <p:nvPr/>
      </p:nvGrpSpPr>
      <p:grpSpPr>
        <a:xfrm>
          <a:off x="0" y="0"/>
          <a:ext cx="0" cy="0"/>
          <a:chOff x="0" y="0"/>
          <a:chExt cx="0" cy="0"/>
        </a:xfrm>
      </p:grpSpPr>
      <p:grpSp>
        <p:nvGrpSpPr>
          <p:cNvPr id="414" name="Google Shape;414;p47"/>
          <p:cNvGrpSpPr/>
          <p:nvPr/>
        </p:nvGrpSpPr>
        <p:grpSpPr>
          <a:xfrm>
            <a:off x="7958872" y="1286701"/>
            <a:ext cx="1155425" cy="4057150"/>
            <a:chOff x="2688525" y="2435875"/>
            <a:chExt cx="1155425" cy="4057150"/>
          </a:xfrm>
        </p:grpSpPr>
        <p:sp>
          <p:nvSpPr>
            <p:cNvPr id="415" name="Google Shape;415;p47"/>
            <p:cNvSpPr/>
            <p:nvPr/>
          </p:nvSpPr>
          <p:spPr>
            <a:xfrm>
              <a:off x="3053500" y="4768950"/>
              <a:ext cx="591825" cy="950025"/>
            </a:xfrm>
            <a:custGeom>
              <a:avLst/>
              <a:gdLst/>
              <a:ahLst/>
              <a:cxnLst/>
              <a:rect l="l" t="t" r="r" b="b"/>
              <a:pathLst>
                <a:path w="23673" h="38001" extrusionOk="0">
                  <a:moveTo>
                    <a:pt x="734" y="0"/>
                  </a:moveTo>
                  <a:cubicBezTo>
                    <a:pt x="1" y="10915"/>
                    <a:pt x="516" y="27068"/>
                    <a:pt x="394" y="38000"/>
                  </a:cubicBezTo>
                  <a:lnTo>
                    <a:pt x="23672" y="37494"/>
                  </a:lnTo>
                  <a:cubicBezTo>
                    <a:pt x="21122" y="27741"/>
                    <a:pt x="17543" y="11596"/>
                    <a:pt x="16634" y="2541"/>
                  </a:cubicBezTo>
                  <a:cubicBezTo>
                    <a:pt x="11343" y="1738"/>
                    <a:pt x="6087" y="184"/>
                    <a:pt x="734" y="0"/>
                  </a:cubicBezTo>
                  <a:close/>
                </a:path>
              </a:pathLst>
            </a:custGeom>
            <a:solidFill>
              <a:srgbClr val="D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7"/>
            <p:cNvSpPr/>
            <p:nvPr/>
          </p:nvSpPr>
          <p:spPr>
            <a:xfrm>
              <a:off x="3050900" y="4942050"/>
              <a:ext cx="471075" cy="204575"/>
            </a:xfrm>
            <a:custGeom>
              <a:avLst/>
              <a:gdLst/>
              <a:ahLst/>
              <a:cxnLst/>
              <a:rect l="l" t="t" r="r" b="b"/>
              <a:pathLst>
                <a:path w="18843" h="8183" extrusionOk="0">
                  <a:moveTo>
                    <a:pt x="17917" y="1"/>
                  </a:moveTo>
                  <a:lnTo>
                    <a:pt x="96" y="3598"/>
                  </a:lnTo>
                  <a:lnTo>
                    <a:pt x="0" y="8182"/>
                  </a:lnTo>
                  <a:lnTo>
                    <a:pt x="18843" y="6348"/>
                  </a:lnTo>
                  <a:lnTo>
                    <a:pt x="17917"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7"/>
            <p:cNvSpPr/>
            <p:nvPr/>
          </p:nvSpPr>
          <p:spPr>
            <a:xfrm>
              <a:off x="3032325" y="5099450"/>
              <a:ext cx="811625" cy="1393575"/>
            </a:xfrm>
            <a:custGeom>
              <a:avLst/>
              <a:gdLst/>
              <a:ahLst/>
              <a:cxnLst/>
              <a:rect l="l" t="t" r="r" b="b"/>
              <a:pathLst>
                <a:path w="32465" h="55743" extrusionOk="0">
                  <a:moveTo>
                    <a:pt x="20153" y="0"/>
                  </a:moveTo>
                  <a:lnTo>
                    <a:pt x="1" y="1965"/>
                  </a:lnTo>
                  <a:lnTo>
                    <a:pt x="2559" y="55743"/>
                  </a:lnTo>
                  <a:lnTo>
                    <a:pt x="32465" y="54957"/>
                  </a:lnTo>
                  <a:lnTo>
                    <a:pt x="20153" y="0"/>
                  </a:lnTo>
                  <a:close/>
                </a:path>
              </a:pathLst>
            </a:custGeom>
            <a:solidFill>
              <a:srgbClr val="D9C5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7"/>
            <p:cNvSpPr/>
            <p:nvPr/>
          </p:nvSpPr>
          <p:spPr>
            <a:xfrm>
              <a:off x="2844825" y="3982875"/>
              <a:ext cx="401900" cy="1090175"/>
            </a:xfrm>
            <a:custGeom>
              <a:avLst/>
              <a:gdLst/>
              <a:ahLst/>
              <a:cxnLst/>
              <a:rect l="l" t="t" r="r" b="b"/>
              <a:pathLst>
                <a:path w="16076" h="43607" extrusionOk="0">
                  <a:moveTo>
                    <a:pt x="16075" y="1"/>
                  </a:moveTo>
                  <a:lnTo>
                    <a:pt x="0" y="464"/>
                  </a:lnTo>
                  <a:lnTo>
                    <a:pt x="8060" y="43589"/>
                  </a:lnTo>
                  <a:lnTo>
                    <a:pt x="15674" y="43607"/>
                  </a:lnTo>
                  <a:lnTo>
                    <a:pt x="16075" y="1"/>
                  </a:ln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7"/>
            <p:cNvSpPr/>
            <p:nvPr/>
          </p:nvSpPr>
          <p:spPr>
            <a:xfrm>
              <a:off x="2755325" y="4234900"/>
              <a:ext cx="342775" cy="643500"/>
            </a:xfrm>
            <a:custGeom>
              <a:avLst/>
              <a:gdLst/>
              <a:ahLst/>
              <a:cxnLst/>
              <a:rect l="l" t="t" r="r" b="b"/>
              <a:pathLst>
                <a:path w="13711" h="25740" extrusionOk="0">
                  <a:moveTo>
                    <a:pt x="5481" y="0"/>
                  </a:moveTo>
                  <a:cubicBezTo>
                    <a:pt x="5403" y="0"/>
                    <a:pt x="5325" y="2"/>
                    <a:pt x="5248" y="5"/>
                  </a:cubicBezTo>
                  <a:cubicBezTo>
                    <a:pt x="2192" y="214"/>
                    <a:pt x="1991" y="3480"/>
                    <a:pt x="3615" y="5515"/>
                  </a:cubicBezTo>
                  <a:cubicBezTo>
                    <a:pt x="1" y="6126"/>
                    <a:pt x="1363" y="10692"/>
                    <a:pt x="3310" y="12491"/>
                  </a:cubicBezTo>
                  <a:cubicBezTo>
                    <a:pt x="3218" y="12457"/>
                    <a:pt x="3127" y="12441"/>
                    <a:pt x="3037" y="12441"/>
                  </a:cubicBezTo>
                  <a:cubicBezTo>
                    <a:pt x="2230" y="12441"/>
                    <a:pt x="1493" y="13709"/>
                    <a:pt x="1336" y="14447"/>
                  </a:cubicBezTo>
                  <a:cubicBezTo>
                    <a:pt x="760" y="16150"/>
                    <a:pt x="2131" y="17032"/>
                    <a:pt x="3415" y="18053"/>
                  </a:cubicBezTo>
                  <a:cubicBezTo>
                    <a:pt x="1302" y="18184"/>
                    <a:pt x="1267" y="20996"/>
                    <a:pt x="2506" y="22253"/>
                  </a:cubicBezTo>
                  <a:cubicBezTo>
                    <a:pt x="3886" y="23965"/>
                    <a:pt x="7488" y="25739"/>
                    <a:pt x="10199" y="25739"/>
                  </a:cubicBezTo>
                  <a:cubicBezTo>
                    <a:pt x="10835" y="25739"/>
                    <a:pt x="11421" y="25642"/>
                    <a:pt x="11919" y="25423"/>
                  </a:cubicBezTo>
                  <a:cubicBezTo>
                    <a:pt x="13561" y="23964"/>
                    <a:pt x="12609" y="21284"/>
                    <a:pt x="10967" y="20166"/>
                  </a:cubicBezTo>
                  <a:lnTo>
                    <a:pt x="10967" y="20166"/>
                  </a:lnTo>
                  <a:cubicBezTo>
                    <a:pt x="11008" y="20168"/>
                    <a:pt x="11047" y="20169"/>
                    <a:pt x="11086" y="20169"/>
                  </a:cubicBezTo>
                  <a:cubicBezTo>
                    <a:pt x="13711" y="20169"/>
                    <a:pt x="12882" y="15584"/>
                    <a:pt x="11273" y="14552"/>
                  </a:cubicBezTo>
                  <a:lnTo>
                    <a:pt x="11273" y="14552"/>
                  </a:lnTo>
                  <a:cubicBezTo>
                    <a:pt x="11377" y="14603"/>
                    <a:pt x="11481" y="14626"/>
                    <a:pt x="11582" y="14626"/>
                  </a:cubicBezTo>
                  <a:cubicBezTo>
                    <a:pt x="12420" y="14626"/>
                    <a:pt x="13116" y="13030"/>
                    <a:pt x="13124" y="12212"/>
                  </a:cubicBezTo>
                  <a:cubicBezTo>
                    <a:pt x="13307" y="10361"/>
                    <a:pt x="12033" y="9129"/>
                    <a:pt x="10845" y="7706"/>
                  </a:cubicBezTo>
                  <a:cubicBezTo>
                    <a:pt x="13543" y="7191"/>
                    <a:pt x="13290" y="4362"/>
                    <a:pt x="11727" y="2729"/>
                  </a:cubicBezTo>
                  <a:cubicBezTo>
                    <a:pt x="10388" y="1121"/>
                    <a:pt x="7597" y="0"/>
                    <a:pt x="5481" y="0"/>
                  </a:cubicBezTo>
                  <a:close/>
                </a:path>
              </a:pathLst>
            </a:custGeom>
            <a:solidFill>
              <a:srgbClr val="D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7"/>
            <p:cNvSpPr/>
            <p:nvPr/>
          </p:nvSpPr>
          <p:spPr>
            <a:xfrm>
              <a:off x="2845700" y="4372750"/>
              <a:ext cx="194950" cy="60050"/>
            </a:xfrm>
            <a:custGeom>
              <a:avLst/>
              <a:gdLst/>
              <a:ahLst/>
              <a:cxnLst/>
              <a:rect l="l" t="t" r="r" b="b"/>
              <a:pathLst>
                <a:path w="7798" h="2402" fill="none" extrusionOk="0">
                  <a:moveTo>
                    <a:pt x="7798" y="2402"/>
                  </a:moveTo>
                  <a:cubicBezTo>
                    <a:pt x="5912" y="1363"/>
                    <a:pt x="2506" y="236"/>
                    <a:pt x="0" y="1"/>
                  </a:cubicBezTo>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7"/>
            <p:cNvSpPr/>
            <p:nvPr/>
          </p:nvSpPr>
          <p:spPr>
            <a:xfrm>
              <a:off x="2833900" y="4546300"/>
              <a:ext cx="204125" cy="58300"/>
            </a:xfrm>
            <a:custGeom>
              <a:avLst/>
              <a:gdLst/>
              <a:ahLst/>
              <a:cxnLst/>
              <a:rect l="l" t="t" r="r" b="b"/>
              <a:pathLst>
                <a:path w="8165" h="2332" fill="none" extrusionOk="0">
                  <a:moveTo>
                    <a:pt x="8165" y="2331"/>
                  </a:moveTo>
                  <a:cubicBezTo>
                    <a:pt x="5615" y="1013"/>
                    <a:pt x="2760" y="646"/>
                    <a:pt x="1" y="0"/>
                  </a:cubicBezTo>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7"/>
            <p:cNvSpPr/>
            <p:nvPr/>
          </p:nvSpPr>
          <p:spPr>
            <a:xfrm>
              <a:off x="2838700" y="4684250"/>
              <a:ext cx="193650" cy="58525"/>
            </a:xfrm>
            <a:custGeom>
              <a:avLst/>
              <a:gdLst/>
              <a:ahLst/>
              <a:cxnLst/>
              <a:rect l="l" t="t" r="r" b="b"/>
              <a:pathLst>
                <a:path w="7746" h="2341" fill="none" extrusionOk="0">
                  <a:moveTo>
                    <a:pt x="7746" y="2341"/>
                  </a:moveTo>
                  <a:cubicBezTo>
                    <a:pt x="5074" y="1887"/>
                    <a:pt x="2690" y="262"/>
                    <a:pt x="1" y="1"/>
                  </a:cubicBezTo>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7"/>
            <p:cNvSpPr/>
            <p:nvPr/>
          </p:nvSpPr>
          <p:spPr>
            <a:xfrm>
              <a:off x="2983650" y="4287400"/>
              <a:ext cx="90625" cy="128600"/>
            </a:xfrm>
            <a:custGeom>
              <a:avLst/>
              <a:gdLst/>
              <a:ahLst/>
              <a:cxnLst/>
              <a:rect l="l" t="t" r="r" b="b"/>
              <a:pathLst>
                <a:path w="3625" h="5144" fill="none" extrusionOk="0">
                  <a:moveTo>
                    <a:pt x="1852" y="1013"/>
                  </a:moveTo>
                  <a:cubicBezTo>
                    <a:pt x="3624" y="2157"/>
                    <a:pt x="2734" y="5143"/>
                    <a:pt x="498" y="4323"/>
                  </a:cubicBezTo>
                  <a:cubicBezTo>
                    <a:pt x="1" y="3397"/>
                    <a:pt x="315" y="0"/>
                    <a:pt x="1852" y="1013"/>
                  </a:cubicBezTo>
                  <a:close/>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7"/>
            <p:cNvSpPr/>
            <p:nvPr/>
          </p:nvSpPr>
          <p:spPr>
            <a:xfrm>
              <a:off x="2959200" y="4429275"/>
              <a:ext cx="101750" cy="159825"/>
            </a:xfrm>
            <a:custGeom>
              <a:avLst/>
              <a:gdLst/>
              <a:ahLst/>
              <a:cxnLst/>
              <a:rect l="l" t="t" r="r" b="b"/>
              <a:pathLst>
                <a:path w="4070" h="6393" fill="none" extrusionOk="0">
                  <a:moveTo>
                    <a:pt x="2358" y="1756"/>
                  </a:moveTo>
                  <a:cubicBezTo>
                    <a:pt x="4070" y="3354"/>
                    <a:pt x="2699" y="6393"/>
                    <a:pt x="437" y="5013"/>
                  </a:cubicBezTo>
                  <a:cubicBezTo>
                    <a:pt x="1" y="3860"/>
                    <a:pt x="629" y="1"/>
                    <a:pt x="2358" y="1756"/>
                  </a:cubicBezTo>
                  <a:close/>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7"/>
            <p:cNvSpPr/>
            <p:nvPr/>
          </p:nvSpPr>
          <p:spPr>
            <a:xfrm>
              <a:off x="2968800" y="4608950"/>
              <a:ext cx="89975" cy="140375"/>
            </a:xfrm>
            <a:custGeom>
              <a:avLst/>
              <a:gdLst/>
              <a:ahLst/>
              <a:cxnLst/>
              <a:rect l="l" t="t" r="r" b="b"/>
              <a:pathLst>
                <a:path w="3599" h="5615" fill="none" extrusionOk="0">
                  <a:moveTo>
                    <a:pt x="106" y="3624"/>
                  </a:moveTo>
                  <a:cubicBezTo>
                    <a:pt x="3205" y="5615"/>
                    <a:pt x="3598" y="306"/>
                    <a:pt x="638" y="0"/>
                  </a:cubicBezTo>
                  <a:cubicBezTo>
                    <a:pt x="1" y="1135"/>
                    <a:pt x="71" y="2393"/>
                    <a:pt x="106" y="3624"/>
                  </a:cubicBezTo>
                  <a:close/>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7"/>
            <p:cNvSpPr/>
            <p:nvPr/>
          </p:nvSpPr>
          <p:spPr>
            <a:xfrm>
              <a:off x="2950900" y="4761100"/>
              <a:ext cx="108100" cy="140375"/>
            </a:xfrm>
            <a:custGeom>
              <a:avLst/>
              <a:gdLst/>
              <a:ahLst/>
              <a:cxnLst/>
              <a:rect l="l" t="t" r="r" b="b"/>
              <a:pathLst>
                <a:path w="4324" h="5615" fill="none" extrusionOk="0">
                  <a:moveTo>
                    <a:pt x="62" y="3536"/>
                  </a:moveTo>
                  <a:cubicBezTo>
                    <a:pt x="3406" y="5614"/>
                    <a:pt x="4323" y="314"/>
                    <a:pt x="953" y="0"/>
                  </a:cubicBezTo>
                  <a:cubicBezTo>
                    <a:pt x="298" y="1057"/>
                    <a:pt x="1" y="2288"/>
                    <a:pt x="62" y="3536"/>
                  </a:cubicBezTo>
                  <a:close/>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7"/>
            <p:cNvSpPr/>
            <p:nvPr/>
          </p:nvSpPr>
          <p:spPr>
            <a:xfrm>
              <a:off x="3092800" y="4209400"/>
              <a:ext cx="392725" cy="664350"/>
            </a:xfrm>
            <a:custGeom>
              <a:avLst/>
              <a:gdLst/>
              <a:ahLst/>
              <a:cxnLst/>
              <a:rect l="l" t="t" r="r" b="b"/>
              <a:pathLst>
                <a:path w="15709" h="26574" extrusionOk="0">
                  <a:moveTo>
                    <a:pt x="1974" y="1"/>
                  </a:moveTo>
                  <a:cubicBezTo>
                    <a:pt x="1893" y="1"/>
                    <a:pt x="1811" y="7"/>
                    <a:pt x="1729" y="21"/>
                  </a:cubicBezTo>
                  <a:cubicBezTo>
                    <a:pt x="1136" y="126"/>
                    <a:pt x="655" y="597"/>
                    <a:pt x="402" y="1138"/>
                  </a:cubicBezTo>
                  <a:cubicBezTo>
                    <a:pt x="140" y="1680"/>
                    <a:pt x="79" y="2291"/>
                    <a:pt x="62" y="2893"/>
                  </a:cubicBezTo>
                  <a:cubicBezTo>
                    <a:pt x="0" y="4832"/>
                    <a:pt x="367" y="6788"/>
                    <a:pt x="1127" y="8569"/>
                  </a:cubicBezTo>
                  <a:cubicBezTo>
                    <a:pt x="1939" y="10472"/>
                    <a:pt x="3196" y="12219"/>
                    <a:pt x="3545" y="14253"/>
                  </a:cubicBezTo>
                  <a:cubicBezTo>
                    <a:pt x="3738" y="15362"/>
                    <a:pt x="3650" y="16506"/>
                    <a:pt x="3703" y="17632"/>
                  </a:cubicBezTo>
                  <a:cubicBezTo>
                    <a:pt x="3886" y="21064"/>
                    <a:pt x="5571" y="24399"/>
                    <a:pt x="8234" y="26574"/>
                  </a:cubicBezTo>
                  <a:lnTo>
                    <a:pt x="15045" y="25622"/>
                  </a:lnTo>
                  <a:cubicBezTo>
                    <a:pt x="15709" y="20592"/>
                    <a:pt x="14373" y="15336"/>
                    <a:pt x="11395" y="11232"/>
                  </a:cubicBezTo>
                  <a:cubicBezTo>
                    <a:pt x="9963" y="9250"/>
                    <a:pt x="8182" y="7556"/>
                    <a:pt x="6680" y="5618"/>
                  </a:cubicBezTo>
                  <a:cubicBezTo>
                    <a:pt x="5868" y="4579"/>
                    <a:pt x="5135" y="3470"/>
                    <a:pt x="4506" y="2308"/>
                  </a:cubicBezTo>
                  <a:cubicBezTo>
                    <a:pt x="4200" y="1750"/>
                    <a:pt x="3903" y="1165"/>
                    <a:pt x="3458" y="702"/>
                  </a:cubicBezTo>
                  <a:cubicBezTo>
                    <a:pt x="3070" y="298"/>
                    <a:pt x="2529" y="1"/>
                    <a:pt x="1974" y="1"/>
                  </a:cubicBezTo>
                  <a:close/>
                </a:path>
              </a:pathLst>
            </a:custGeom>
            <a:solidFill>
              <a:srgbClr val="D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7"/>
            <p:cNvSpPr/>
            <p:nvPr/>
          </p:nvSpPr>
          <p:spPr>
            <a:xfrm>
              <a:off x="3137100" y="4221475"/>
              <a:ext cx="80575" cy="104375"/>
            </a:xfrm>
            <a:custGeom>
              <a:avLst/>
              <a:gdLst/>
              <a:ahLst/>
              <a:cxnLst/>
              <a:rect l="l" t="t" r="r" b="b"/>
              <a:pathLst>
                <a:path w="3223" h="4175" fill="none" extrusionOk="0">
                  <a:moveTo>
                    <a:pt x="3223" y="3231"/>
                  </a:moveTo>
                  <a:cubicBezTo>
                    <a:pt x="3109" y="3589"/>
                    <a:pt x="2830" y="3886"/>
                    <a:pt x="2489" y="4035"/>
                  </a:cubicBezTo>
                  <a:cubicBezTo>
                    <a:pt x="2140" y="4174"/>
                    <a:pt x="1730" y="4157"/>
                    <a:pt x="1398" y="3982"/>
                  </a:cubicBezTo>
                  <a:cubicBezTo>
                    <a:pt x="1084" y="3825"/>
                    <a:pt x="848" y="3537"/>
                    <a:pt x="656" y="3240"/>
                  </a:cubicBezTo>
                  <a:cubicBezTo>
                    <a:pt x="307" y="2690"/>
                    <a:pt x="62" y="2061"/>
                    <a:pt x="27" y="1406"/>
                  </a:cubicBezTo>
                  <a:cubicBezTo>
                    <a:pt x="1" y="874"/>
                    <a:pt x="158" y="289"/>
                    <a:pt x="603" y="0"/>
                  </a:cubicBezTo>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7"/>
            <p:cNvSpPr/>
            <p:nvPr/>
          </p:nvSpPr>
          <p:spPr>
            <a:xfrm>
              <a:off x="3029275" y="4975225"/>
              <a:ext cx="208275" cy="46750"/>
            </a:xfrm>
            <a:custGeom>
              <a:avLst/>
              <a:gdLst/>
              <a:ahLst/>
              <a:cxnLst/>
              <a:rect l="l" t="t" r="r" b="b"/>
              <a:pathLst>
                <a:path w="8331" h="1870" extrusionOk="0">
                  <a:moveTo>
                    <a:pt x="8331" y="1"/>
                  </a:moveTo>
                  <a:lnTo>
                    <a:pt x="1" y="219"/>
                  </a:lnTo>
                  <a:lnTo>
                    <a:pt x="289" y="1782"/>
                  </a:lnTo>
                  <a:lnTo>
                    <a:pt x="8313" y="1869"/>
                  </a:lnTo>
                  <a:lnTo>
                    <a:pt x="8331" y="1"/>
                  </a:ln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7"/>
            <p:cNvSpPr/>
            <p:nvPr/>
          </p:nvSpPr>
          <p:spPr>
            <a:xfrm>
              <a:off x="2732175" y="3793200"/>
              <a:ext cx="600550" cy="251475"/>
            </a:xfrm>
            <a:custGeom>
              <a:avLst/>
              <a:gdLst/>
              <a:ahLst/>
              <a:cxnLst/>
              <a:rect l="l" t="t" r="r" b="b"/>
              <a:pathLst>
                <a:path w="24022" h="10059" extrusionOk="0">
                  <a:moveTo>
                    <a:pt x="24021" y="0"/>
                  </a:moveTo>
                  <a:lnTo>
                    <a:pt x="1" y="1275"/>
                  </a:lnTo>
                  <a:lnTo>
                    <a:pt x="3756" y="10059"/>
                  </a:lnTo>
                  <a:lnTo>
                    <a:pt x="21847" y="9552"/>
                  </a:lnTo>
                  <a:lnTo>
                    <a:pt x="24021" y="0"/>
                  </a:lnTo>
                  <a:close/>
                </a:path>
              </a:pathLst>
            </a:custGeom>
            <a:solidFill>
              <a:srgbClr val="B2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7"/>
            <p:cNvSpPr/>
            <p:nvPr/>
          </p:nvSpPr>
          <p:spPr>
            <a:xfrm>
              <a:off x="2773225" y="3865000"/>
              <a:ext cx="541600" cy="82100"/>
            </a:xfrm>
            <a:custGeom>
              <a:avLst/>
              <a:gdLst/>
              <a:ahLst/>
              <a:cxnLst/>
              <a:rect l="l" t="t" r="r" b="b"/>
              <a:pathLst>
                <a:path w="21664" h="3284" extrusionOk="0">
                  <a:moveTo>
                    <a:pt x="21663" y="1"/>
                  </a:moveTo>
                  <a:lnTo>
                    <a:pt x="0" y="2288"/>
                  </a:lnTo>
                  <a:lnTo>
                    <a:pt x="420" y="3284"/>
                  </a:lnTo>
                  <a:lnTo>
                    <a:pt x="21175" y="2131"/>
                  </a:lnTo>
                  <a:lnTo>
                    <a:pt x="21663" y="1"/>
                  </a:ln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7"/>
            <p:cNvSpPr/>
            <p:nvPr/>
          </p:nvSpPr>
          <p:spPr>
            <a:xfrm>
              <a:off x="2732175" y="3641250"/>
              <a:ext cx="600550" cy="183825"/>
            </a:xfrm>
            <a:custGeom>
              <a:avLst/>
              <a:gdLst/>
              <a:ahLst/>
              <a:cxnLst/>
              <a:rect l="l" t="t" r="r" b="b"/>
              <a:pathLst>
                <a:path w="24022" h="7353" extrusionOk="0">
                  <a:moveTo>
                    <a:pt x="403" y="1"/>
                  </a:moveTo>
                  <a:lnTo>
                    <a:pt x="1" y="7353"/>
                  </a:lnTo>
                  <a:lnTo>
                    <a:pt x="1" y="7353"/>
                  </a:lnTo>
                  <a:lnTo>
                    <a:pt x="24021" y="6078"/>
                  </a:lnTo>
                  <a:lnTo>
                    <a:pt x="22432" y="472"/>
                  </a:lnTo>
                  <a:lnTo>
                    <a:pt x="403" y="1"/>
                  </a:lnTo>
                  <a:close/>
                </a:path>
              </a:pathLst>
            </a:custGeom>
            <a:solidFill>
              <a:srgbClr val="294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7"/>
            <p:cNvSpPr/>
            <p:nvPr/>
          </p:nvSpPr>
          <p:spPr>
            <a:xfrm>
              <a:off x="2688525" y="2435875"/>
              <a:ext cx="562775" cy="1345625"/>
            </a:xfrm>
            <a:custGeom>
              <a:avLst/>
              <a:gdLst/>
              <a:ahLst/>
              <a:cxnLst/>
              <a:rect l="l" t="t" r="r" b="b"/>
              <a:pathLst>
                <a:path w="22511" h="53825" extrusionOk="0">
                  <a:moveTo>
                    <a:pt x="7906" y="1"/>
                  </a:moveTo>
                  <a:cubicBezTo>
                    <a:pt x="7520" y="1"/>
                    <a:pt x="7131" y="29"/>
                    <a:pt x="6741" y="87"/>
                  </a:cubicBezTo>
                  <a:cubicBezTo>
                    <a:pt x="3144" y="629"/>
                    <a:pt x="341" y="3606"/>
                    <a:pt x="1" y="7265"/>
                  </a:cubicBezTo>
                  <a:lnTo>
                    <a:pt x="3790" y="52477"/>
                  </a:lnTo>
                  <a:cubicBezTo>
                    <a:pt x="5527" y="53067"/>
                    <a:pt x="8365" y="53825"/>
                    <a:pt x="11896" y="53825"/>
                  </a:cubicBezTo>
                  <a:cubicBezTo>
                    <a:pt x="12856" y="53825"/>
                    <a:pt x="13868" y="53769"/>
                    <a:pt x="14923" y="53638"/>
                  </a:cubicBezTo>
                  <a:cubicBezTo>
                    <a:pt x="18162" y="53237"/>
                    <a:pt x="20738" y="52259"/>
                    <a:pt x="22511" y="51412"/>
                  </a:cubicBezTo>
                  <a:cubicBezTo>
                    <a:pt x="20074" y="35852"/>
                    <a:pt x="17638" y="20283"/>
                    <a:pt x="15202" y="4724"/>
                  </a:cubicBezTo>
                  <a:cubicBezTo>
                    <a:pt x="13890" y="1820"/>
                    <a:pt x="10998" y="1"/>
                    <a:pt x="7906" y="1"/>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7"/>
            <p:cNvSpPr/>
            <p:nvPr/>
          </p:nvSpPr>
          <p:spPr>
            <a:xfrm>
              <a:off x="2829100" y="2437175"/>
              <a:ext cx="195625" cy="1344250"/>
            </a:xfrm>
            <a:custGeom>
              <a:avLst/>
              <a:gdLst/>
              <a:ahLst/>
              <a:cxnLst/>
              <a:rect l="l" t="t" r="r" b="b"/>
              <a:pathLst>
                <a:path w="7825" h="53770" extrusionOk="0">
                  <a:moveTo>
                    <a:pt x="1363" y="0"/>
                  </a:moveTo>
                  <a:cubicBezTo>
                    <a:pt x="1101" y="35"/>
                    <a:pt x="822" y="79"/>
                    <a:pt x="525" y="149"/>
                  </a:cubicBezTo>
                  <a:cubicBezTo>
                    <a:pt x="341" y="192"/>
                    <a:pt x="167" y="236"/>
                    <a:pt x="1" y="288"/>
                  </a:cubicBezTo>
                  <a:lnTo>
                    <a:pt x="5720" y="53770"/>
                  </a:lnTo>
                  <a:lnTo>
                    <a:pt x="7824" y="53726"/>
                  </a:lnTo>
                  <a:lnTo>
                    <a:pt x="1363" y="0"/>
                  </a:lnTo>
                  <a:close/>
                </a:path>
              </a:pathLst>
            </a:custGeom>
            <a:solidFill>
              <a:srgbClr val="294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5" name="Google Shape;435;p47"/>
          <p:cNvSpPr txBox="1">
            <a:spLocks noGrp="1"/>
          </p:cNvSpPr>
          <p:nvPr>
            <p:ph type="title" idx="15"/>
          </p:nvPr>
        </p:nvSpPr>
        <p:spPr>
          <a:xfrm>
            <a:off x="802917" y="112517"/>
            <a:ext cx="1678625"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err="1"/>
              <a:t>Tipuri</a:t>
            </a:r>
          </a:p>
        </p:txBody>
      </p:sp>
      <p:sp>
        <p:nvSpPr>
          <p:cNvPr id="438" name="Google Shape;438;p47"/>
          <p:cNvSpPr txBox="1">
            <a:spLocks noGrp="1"/>
          </p:cNvSpPr>
          <p:nvPr>
            <p:ph type="subTitle" idx="8"/>
          </p:nvPr>
        </p:nvSpPr>
        <p:spPr>
          <a:xfrm>
            <a:off x="1007723" y="1675548"/>
            <a:ext cx="7334058" cy="561156"/>
          </a:xfrm>
          <a:prstGeom prst="rect">
            <a:avLst/>
          </a:prstGeom>
        </p:spPr>
        <p:txBody>
          <a:bodyPr spcFirstLastPara="1" wrap="square" lIns="91425" tIns="91425" rIns="91425" bIns="91425" anchor="t" anchorCtr="0">
            <a:noAutofit/>
          </a:bodyPr>
          <a:lstStyle/>
          <a:p>
            <a:r>
              <a:rPr lang="ro-RO" b="1" err="1"/>
              <a:t>Clickbait-ul</a:t>
            </a:r>
            <a:r>
              <a:rPr lang="ro-RO" b="1"/>
              <a:t> (știri pentru atragerea de clicuri)</a:t>
            </a:r>
            <a:endParaRPr lang="ro-RO"/>
          </a:p>
          <a:p>
            <a:r>
              <a:rPr lang="ro-RO"/>
              <a:t>Titluri înșelătoare sau exagerate, concepute pentru a atrage utilizatorii și a genera profit din reclame.</a:t>
            </a:r>
          </a:p>
          <a:p>
            <a:pPr marL="139700" indent="0"/>
            <a:r>
              <a:rPr lang="ro-RO" b="1"/>
              <a:t>Exemple:</a:t>
            </a:r>
            <a:r>
              <a:rPr lang="ro-RO"/>
              <a:t> „Aceasta te va șoca! Descoperire incredibilă!” fără informații relevante.</a:t>
            </a:r>
          </a:p>
          <a:p>
            <a:endParaRPr lang="ro-RO" b="1"/>
          </a:p>
        </p:txBody>
      </p:sp>
      <p:sp>
        <p:nvSpPr>
          <p:cNvPr id="442" name="Google Shape;442;p47"/>
          <p:cNvSpPr txBox="1">
            <a:spLocks noGrp="1"/>
          </p:cNvSpPr>
          <p:nvPr>
            <p:ph type="subTitle" idx="1"/>
          </p:nvPr>
        </p:nvSpPr>
        <p:spPr>
          <a:xfrm>
            <a:off x="1093119" y="701651"/>
            <a:ext cx="6749421" cy="600568"/>
          </a:xfrm>
          <a:prstGeom prst="rect">
            <a:avLst/>
          </a:prstGeom>
        </p:spPr>
        <p:txBody>
          <a:bodyPr spcFirstLastPara="1" wrap="square" lIns="91425" tIns="91425" rIns="91425" bIns="91425" anchor="t" anchorCtr="0">
            <a:noAutofit/>
          </a:bodyPr>
          <a:lstStyle/>
          <a:p>
            <a:r>
              <a:rPr lang="en"/>
              <a:t> </a:t>
            </a:r>
            <a:r>
              <a:rPr lang="en" b="1" err="1"/>
              <a:t>Dezinformarea</a:t>
            </a:r>
            <a:r>
              <a:rPr lang="en" b="1"/>
              <a:t> </a:t>
            </a:r>
            <a:r>
              <a:rPr lang="en" b="1" err="1"/>
              <a:t>intenționată</a:t>
            </a:r>
            <a:endParaRPr lang="ro-RO" err="1"/>
          </a:p>
          <a:p>
            <a:pPr marL="0" indent="0"/>
            <a:r>
              <a:rPr lang="en" err="1"/>
              <a:t>Informații</a:t>
            </a:r>
            <a:r>
              <a:rPr lang="en"/>
              <a:t> </a:t>
            </a:r>
            <a:r>
              <a:rPr lang="en" err="1"/>
              <a:t>complet</a:t>
            </a:r>
            <a:r>
              <a:rPr lang="en"/>
              <a:t> </a:t>
            </a:r>
            <a:r>
              <a:rPr lang="en" err="1"/>
              <a:t>inventate</a:t>
            </a:r>
            <a:r>
              <a:rPr lang="en"/>
              <a:t>, create </a:t>
            </a:r>
            <a:r>
              <a:rPr lang="en" err="1"/>
              <a:t>deliberat</a:t>
            </a:r>
            <a:r>
              <a:rPr lang="en"/>
              <a:t> </a:t>
            </a:r>
            <a:r>
              <a:rPr lang="en" err="1"/>
              <a:t>pentru</a:t>
            </a:r>
            <a:r>
              <a:rPr lang="en"/>
              <a:t> a </a:t>
            </a:r>
            <a:r>
              <a:rPr lang="en" err="1"/>
              <a:t>manipula</a:t>
            </a:r>
            <a:r>
              <a:rPr lang="en"/>
              <a:t> </a:t>
            </a:r>
            <a:r>
              <a:rPr lang="en" err="1"/>
              <a:t>opiniile</a:t>
            </a:r>
            <a:r>
              <a:rPr lang="en"/>
              <a:t> </a:t>
            </a:r>
            <a:r>
              <a:rPr lang="en" err="1"/>
              <a:t>sau</a:t>
            </a:r>
            <a:r>
              <a:rPr lang="en"/>
              <a:t> a </a:t>
            </a:r>
            <a:r>
              <a:rPr lang="en" err="1"/>
              <a:t>influența</a:t>
            </a:r>
            <a:r>
              <a:rPr lang="en"/>
              <a:t> </a:t>
            </a:r>
            <a:r>
              <a:rPr lang="en" err="1"/>
              <a:t>alegeri</a:t>
            </a:r>
            <a:r>
              <a:rPr lang="en"/>
              <a:t> </a:t>
            </a:r>
            <a:r>
              <a:rPr lang="en" err="1"/>
              <a:t>și</a:t>
            </a:r>
            <a:r>
              <a:rPr lang="en"/>
              <a:t> </a:t>
            </a:r>
            <a:r>
              <a:rPr lang="en" err="1"/>
              <a:t>decizii</a:t>
            </a:r>
            <a:r>
              <a:rPr lang="en"/>
              <a:t>.</a:t>
            </a:r>
          </a:p>
          <a:p>
            <a:pPr marL="0" indent="0"/>
            <a:r>
              <a:rPr lang="en" b="1" err="1"/>
              <a:t>Exemple</a:t>
            </a:r>
            <a:r>
              <a:rPr lang="en" b="1"/>
              <a:t>:</a:t>
            </a:r>
            <a:r>
              <a:rPr lang="en"/>
              <a:t> </a:t>
            </a:r>
            <a:r>
              <a:rPr lang="en" err="1"/>
              <a:t>Știri</a:t>
            </a:r>
            <a:r>
              <a:rPr lang="en"/>
              <a:t> false </a:t>
            </a:r>
            <a:r>
              <a:rPr lang="en" err="1"/>
              <a:t>în</a:t>
            </a:r>
            <a:r>
              <a:rPr lang="en"/>
              <a:t> </a:t>
            </a:r>
            <a:r>
              <a:rPr lang="en" err="1"/>
              <a:t>timpul</a:t>
            </a:r>
            <a:r>
              <a:rPr lang="en"/>
              <a:t> </a:t>
            </a:r>
            <a:r>
              <a:rPr lang="en" err="1"/>
              <a:t>campaniilor</a:t>
            </a:r>
            <a:r>
              <a:rPr lang="en"/>
              <a:t> </a:t>
            </a:r>
            <a:r>
              <a:rPr lang="en" err="1"/>
              <a:t>politice</a:t>
            </a:r>
            <a:r>
              <a:rPr lang="en"/>
              <a:t>, </a:t>
            </a:r>
            <a:r>
              <a:rPr lang="en" err="1"/>
              <a:t>teorii</a:t>
            </a:r>
            <a:r>
              <a:rPr lang="en"/>
              <a:t> </a:t>
            </a:r>
            <a:r>
              <a:rPr lang="en" err="1"/>
              <a:t>conspiraționiste</a:t>
            </a:r>
            <a:r>
              <a:rPr lang="en"/>
              <a:t>.</a:t>
            </a:r>
          </a:p>
          <a:p>
            <a:pPr marL="285750" indent="-285750">
              <a:buFont typeface="Arial"/>
              <a:buChar char="•"/>
            </a:pPr>
            <a:endParaRPr lang="en"/>
          </a:p>
        </p:txBody>
      </p:sp>
      <p:sp>
        <p:nvSpPr>
          <p:cNvPr id="444" name="Google Shape;444;p47"/>
          <p:cNvSpPr txBox="1">
            <a:spLocks noGrp="1"/>
          </p:cNvSpPr>
          <p:nvPr>
            <p:ph type="title"/>
          </p:nvPr>
        </p:nvSpPr>
        <p:spPr>
          <a:xfrm>
            <a:off x="699803" y="3689761"/>
            <a:ext cx="401038" cy="31810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400"/>
              <a:t>04</a:t>
            </a:r>
          </a:p>
        </p:txBody>
      </p:sp>
      <p:sp>
        <p:nvSpPr>
          <p:cNvPr id="445" name="Google Shape;445;p47"/>
          <p:cNvSpPr txBox="1">
            <a:spLocks noGrp="1"/>
          </p:cNvSpPr>
          <p:nvPr>
            <p:ph type="title" idx="2"/>
          </p:nvPr>
        </p:nvSpPr>
        <p:spPr>
          <a:xfrm>
            <a:off x="700088" y="1929278"/>
            <a:ext cx="400137" cy="30496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400"/>
              <a:t>02</a:t>
            </a:r>
          </a:p>
        </p:txBody>
      </p:sp>
      <p:sp>
        <p:nvSpPr>
          <p:cNvPr id="446" name="Google Shape;446;p47"/>
          <p:cNvSpPr txBox="1">
            <a:spLocks noGrp="1"/>
          </p:cNvSpPr>
          <p:nvPr>
            <p:ph type="title" idx="3"/>
          </p:nvPr>
        </p:nvSpPr>
        <p:spPr>
          <a:xfrm>
            <a:off x="700087" y="1001415"/>
            <a:ext cx="400138" cy="29839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400"/>
              <a:t>01</a:t>
            </a:r>
            <a:endParaRPr lang="ro-RO" sz="1200"/>
          </a:p>
        </p:txBody>
      </p:sp>
      <p:sp>
        <p:nvSpPr>
          <p:cNvPr id="447" name="Google Shape;447;p47"/>
          <p:cNvSpPr txBox="1">
            <a:spLocks noGrp="1"/>
          </p:cNvSpPr>
          <p:nvPr>
            <p:ph type="title" idx="4"/>
          </p:nvPr>
        </p:nvSpPr>
        <p:spPr>
          <a:xfrm>
            <a:off x="699646" y="2926122"/>
            <a:ext cx="400138" cy="29839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400"/>
              <a:t>03</a:t>
            </a:r>
            <a:endParaRPr lang="ro-RO"/>
          </a:p>
        </p:txBody>
      </p:sp>
      <p:sp>
        <p:nvSpPr>
          <p:cNvPr id="13" name="Subtitlu 12">
            <a:extLst>
              <a:ext uri="{FF2B5EF4-FFF2-40B4-BE49-F238E27FC236}">
                <a16:creationId xmlns:a16="http://schemas.microsoft.com/office/drawing/2014/main" id="{2FDC7736-BB1B-0A5B-C7D3-8B086A76EAD6}"/>
              </a:ext>
            </a:extLst>
          </p:cNvPr>
          <p:cNvSpPr>
            <a:spLocks noGrp="1"/>
          </p:cNvSpPr>
          <p:nvPr>
            <p:ph type="subTitle" idx="13"/>
          </p:nvPr>
        </p:nvSpPr>
        <p:spPr>
          <a:xfrm>
            <a:off x="1096241" y="2720014"/>
            <a:ext cx="7531127" cy="594000"/>
          </a:xfrm>
        </p:spPr>
        <p:txBody>
          <a:bodyPr/>
          <a:lstStyle/>
          <a:p>
            <a:pPr algn="l"/>
            <a:r>
              <a:rPr lang="ro-RO" b="1"/>
              <a:t>Propaganda</a:t>
            </a:r>
            <a:endParaRPr lang="ro-RO"/>
          </a:p>
          <a:p>
            <a:pPr marL="0" indent="0" algn="l"/>
            <a:r>
              <a:rPr lang="ro-RO"/>
              <a:t>Informații răspândite cu scopul de a sprijini ideologii sau interese politice.</a:t>
            </a:r>
          </a:p>
          <a:p>
            <a:pPr marL="0" indent="0" algn="l"/>
            <a:r>
              <a:rPr lang="ro-RO" b="1"/>
              <a:t>Exemple:</a:t>
            </a:r>
            <a:r>
              <a:rPr lang="ro-RO"/>
              <a:t> Mesaje distorsionate, menite să provoace emoții sau să mobilizeze masele.</a:t>
            </a:r>
          </a:p>
          <a:p>
            <a:endParaRPr lang="ro-RO"/>
          </a:p>
        </p:txBody>
      </p:sp>
      <p:sp>
        <p:nvSpPr>
          <p:cNvPr id="14" name="CasetăText 13">
            <a:extLst>
              <a:ext uri="{FF2B5EF4-FFF2-40B4-BE49-F238E27FC236}">
                <a16:creationId xmlns:a16="http://schemas.microsoft.com/office/drawing/2014/main" id="{0ABC6B34-E83F-F308-EF57-C98537ADDEC0}"/>
              </a:ext>
            </a:extLst>
          </p:cNvPr>
          <p:cNvSpPr txBox="1"/>
          <p:nvPr/>
        </p:nvSpPr>
        <p:spPr>
          <a:xfrm>
            <a:off x="1101431" y="3564177"/>
            <a:ext cx="6509742"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o-RO" b="1" err="1">
                <a:solidFill>
                  <a:schemeClr val="accent6"/>
                </a:solidFill>
                <a:latin typeface="Nunito"/>
              </a:rPr>
              <a:t>Deepfake</a:t>
            </a:r>
            <a:r>
              <a:rPr lang="ro-RO" b="1">
                <a:solidFill>
                  <a:schemeClr val="accent6"/>
                </a:solidFill>
                <a:latin typeface="Nunito"/>
              </a:rPr>
              <a:t>-uri și conținut manipulat digital</a:t>
            </a:r>
            <a:endParaRPr lang="ro-RO">
              <a:solidFill>
                <a:schemeClr val="accent6"/>
              </a:solidFill>
            </a:endParaRPr>
          </a:p>
          <a:p>
            <a:r>
              <a:rPr lang="ro-RO">
                <a:solidFill>
                  <a:schemeClr val="accent6"/>
                </a:solidFill>
                <a:latin typeface="Nunito"/>
              </a:rPr>
              <a:t>Videoclipuri, audio sau imagini falsificate prin tehnologie, pentru a crea impresia unui eveniment care nu a avut loc.</a:t>
            </a:r>
            <a:endParaRPr lang="ro-RO">
              <a:solidFill>
                <a:schemeClr val="accent6"/>
              </a:solidFill>
            </a:endParaRPr>
          </a:p>
          <a:p>
            <a:r>
              <a:rPr lang="ro-RO" b="1">
                <a:solidFill>
                  <a:schemeClr val="accent6"/>
                </a:solidFill>
                <a:latin typeface="Nunito"/>
              </a:rPr>
              <a:t>Exemple:</a:t>
            </a:r>
            <a:r>
              <a:rPr lang="ro-RO">
                <a:solidFill>
                  <a:schemeClr val="accent6"/>
                </a:solidFill>
                <a:latin typeface="Nunito"/>
              </a:rPr>
              <a:t> Videoclipuri editate pentru a discredita o persoană publică sau</a:t>
            </a:r>
            <a:r>
              <a:rPr lang="ro-RO"/>
              <a:t> </a:t>
            </a:r>
            <a:r>
              <a:rPr lang="ro-RO">
                <a:solidFill>
                  <a:schemeClr val="accent6"/>
                </a:solidFill>
                <a:latin typeface="Nunito"/>
              </a:rPr>
              <a:t>lider politic.</a:t>
            </a:r>
            <a:endParaRPr lang="ro-RO" b="1">
              <a:solidFill>
                <a:schemeClr val="accent6"/>
              </a:solidFill>
              <a:latin typeface="Nunito"/>
            </a:endParaRPr>
          </a:p>
          <a:p>
            <a:pPr algn="l"/>
            <a:endParaRPr lang="ro-RO"/>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grpSp>
        <p:nvGrpSpPr>
          <p:cNvPr id="452" name="Google Shape;452;p48"/>
          <p:cNvGrpSpPr/>
          <p:nvPr/>
        </p:nvGrpSpPr>
        <p:grpSpPr>
          <a:xfrm>
            <a:off x="7598795" y="2020475"/>
            <a:ext cx="1727775" cy="3698650"/>
            <a:chOff x="14616925" y="3265025"/>
            <a:chExt cx="1727775" cy="3698650"/>
          </a:xfrm>
        </p:grpSpPr>
        <p:sp>
          <p:nvSpPr>
            <p:cNvPr id="453" name="Google Shape;453;p48"/>
            <p:cNvSpPr/>
            <p:nvPr/>
          </p:nvSpPr>
          <p:spPr>
            <a:xfrm>
              <a:off x="15135575" y="4532625"/>
              <a:ext cx="939325" cy="1478850"/>
            </a:xfrm>
            <a:custGeom>
              <a:avLst/>
              <a:gdLst/>
              <a:ahLst/>
              <a:cxnLst/>
              <a:rect l="l" t="t" r="r" b="b"/>
              <a:pathLst>
                <a:path w="37573" h="59154" extrusionOk="0">
                  <a:moveTo>
                    <a:pt x="2533" y="1"/>
                  </a:moveTo>
                  <a:cubicBezTo>
                    <a:pt x="1644" y="1"/>
                    <a:pt x="796" y="21"/>
                    <a:pt x="1" y="67"/>
                  </a:cubicBezTo>
                  <a:cubicBezTo>
                    <a:pt x="297" y="13418"/>
                    <a:pt x="10339" y="45847"/>
                    <a:pt x="11386" y="59154"/>
                  </a:cubicBezTo>
                  <a:lnTo>
                    <a:pt x="37572" y="51950"/>
                  </a:lnTo>
                  <a:cubicBezTo>
                    <a:pt x="33399" y="40363"/>
                    <a:pt x="25278" y="12317"/>
                    <a:pt x="23183" y="1412"/>
                  </a:cubicBezTo>
                  <a:cubicBezTo>
                    <a:pt x="17454" y="1066"/>
                    <a:pt x="8944" y="1"/>
                    <a:pt x="2533" y="1"/>
                  </a:cubicBezTo>
                  <a:close/>
                </a:path>
              </a:pathLst>
            </a:custGeom>
            <a:solidFill>
              <a:srgbClr val="D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8"/>
            <p:cNvSpPr/>
            <p:nvPr/>
          </p:nvSpPr>
          <p:spPr>
            <a:xfrm>
              <a:off x="14866200" y="4625650"/>
              <a:ext cx="511025" cy="114525"/>
            </a:xfrm>
            <a:custGeom>
              <a:avLst/>
              <a:gdLst/>
              <a:ahLst/>
              <a:cxnLst/>
              <a:rect l="l" t="t" r="r" b="b"/>
              <a:pathLst>
                <a:path w="20441" h="4581" extrusionOk="0">
                  <a:moveTo>
                    <a:pt x="9222" y="1"/>
                  </a:moveTo>
                  <a:cubicBezTo>
                    <a:pt x="6760" y="1"/>
                    <a:pt x="4280" y="138"/>
                    <a:pt x="1817" y="441"/>
                  </a:cubicBezTo>
                  <a:cubicBezTo>
                    <a:pt x="1" y="869"/>
                    <a:pt x="5344" y="2257"/>
                    <a:pt x="5781" y="2502"/>
                  </a:cubicBezTo>
                  <a:cubicBezTo>
                    <a:pt x="9684" y="3724"/>
                    <a:pt x="13919" y="4431"/>
                    <a:pt x="18302" y="4571"/>
                  </a:cubicBezTo>
                  <a:cubicBezTo>
                    <a:pt x="18328" y="4578"/>
                    <a:pt x="18355" y="4581"/>
                    <a:pt x="18381" y="4581"/>
                  </a:cubicBezTo>
                  <a:cubicBezTo>
                    <a:pt x="19296" y="4581"/>
                    <a:pt x="20440" y="755"/>
                    <a:pt x="19498" y="755"/>
                  </a:cubicBezTo>
                  <a:cubicBezTo>
                    <a:pt x="16182" y="279"/>
                    <a:pt x="12721" y="1"/>
                    <a:pt x="9222" y="1"/>
                  </a:cubicBezTo>
                  <a:close/>
                </a:path>
              </a:pathLst>
            </a:custGeom>
            <a:solidFill>
              <a:srgbClr val="D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8"/>
            <p:cNvSpPr/>
            <p:nvPr/>
          </p:nvSpPr>
          <p:spPr>
            <a:xfrm>
              <a:off x="15144950" y="4698000"/>
              <a:ext cx="663625" cy="298000"/>
            </a:xfrm>
            <a:custGeom>
              <a:avLst/>
              <a:gdLst/>
              <a:ahLst/>
              <a:cxnLst/>
              <a:rect l="l" t="t" r="r" b="b"/>
              <a:pathLst>
                <a:path w="26545" h="11920" extrusionOk="0">
                  <a:moveTo>
                    <a:pt x="24720" y="1"/>
                  </a:moveTo>
                  <a:lnTo>
                    <a:pt x="1" y="5030"/>
                  </a:lnTo>
                  <a:lnTo>
                    <a:pt x="481" y="11919"/>
                  </a:lnTo>
                  <a:lnTo>
                    <a:pt x="26545" y="7615"/>
                  </a:lnTo>
                  <a:lnTo>
                    <a:pt x="24720"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8"/>
            <p:cNvSpPr/>
            <p:nvPr/>
          </p:nvSpPr>
          <p:spPr>
            <a:xfrm>
              <a:off x="15131425" y="4781175"/>
              <a:ext cx="1213275" cy="2182500"/>
            </a:xfrm>
            <a:custGeom>
              <a:avLst/>
              <a:gdLst/>
              <a:ahLst/>
              <a:cxnLst/>
              <a:rect l="l" t="t" r="r" b="b"/>
              <a:pathLst>
                <a:path w="48531" h="87300" extrusionOk="0">
                  <a:moveTo>
                    <a:pt x="26920" y="0"/>
                  </a:moveTo>
                  <a:lnTo>
                    <a:pt x="1" y="5056"/>
                  </a:lnTo>
                  <a:lnTo>
                    <a:pt x="3825" y="87299"/>
                  </a:lnTo>
                  <a:lnTo>
                    <a:pt x="48531" y="82890"/>
                  </a:lnTo>
                  <a:lnTo>
                    <a:pt x="269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8"/>
            <p:cNvSpPr/>
            <p:nvPr/>
          </p:nvSpPr>
          <p:spPr>
            <a:xfrm>
              <a:off x="15198000" y="4889650"/>
              <a:ext cx="90400" cy="523500"/>
            </a:xfrm>
            <a:custGeom>
              <a:avLst/>
              <a:gdLst/>
              <a:ahLst/>
              <a:cxnLst/>
              <a:rect l="l" t="t" r="r" b="b"/>
              <a:pathLst>
                <a:path w="3616" h="20940" extrusionOk="0">
                  <a:moveTo>
                    <a:pt x="1162" y="1"/>
                  </a:moveTo>
                  <a:lnTo>
                    <a:pt x="1" y="219"/>
                  </a:lnTo>
                  <a:lnTo>
                    <a:pt x="2393" y="20939"/>
                  </a:lnTo>
                  <a:lnTo>
                    <a:pt x="3616" y="20555"/>
                  </a:lnTo>
                  <a:lnTo>
                    <a:pt x="11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8"/>
            <p:cNvSpPr/>
            <p:nvPr/>
          </p:nvSpPr>
          <p:spPr>
            <a:xfrm>
              <a:off x="14782600" y="3266350"/>
              <a:ext cx="715350" cy="1403750"/>
            </a:xfrm>
            <a:custGeom>
              <a:avLst/>
              <a:gdLst/>
              <a:ahLst/>
              <a:cxnLst/>
              <a:rect l="l" t="t" r="r" b="b"/>
              <a:pathLst>
                <a:path w="28614" h="56150" extrusionOk="0">
                  <a:moveTo>
                    <a:pt x="21483" y="0"/>
                  </a:moveTo>
                  <a:cubicBezTo>
                    <a:pt x="21418" y="0"/>
                    <a:pt x="21353" y="2"/>
                    <a:pt x="21288" y="5"/>
                  </a:cubicBezTo>
                  <a:lnTo>
                    <a:pt x="3877" y="843"/>
                  </a:lnTo>
                  <a:cubicBezTo>
                    <a:pt x="1703" y="948"/>
                    <a:pt x="1" y="2764"/>
                    <a:pt x="36" y="4947"/>
                  </a:cubicBezTo>
                  <a:lnTo>
                    <a:pt x="935" y="51993"/>
                  </a:lnTo>
                  <a:cubicBezTo>
                    <a:pt x="970" y="54176"/>
                    <a:pt x="2742" y="55931"/>
                    <a:pt x="4925" y="55948"/>
                  </a:cubicBezTo>
                  <a:lnTo>
                    <a:pt x="24405" y="56149"/>
                  </a:lnTo>
                  <a:cubicBezTo>
                    <a:pt x="24416" y="56149"/>
                    <a:pt x="24426" y="56149"/>
                    <a:pt x="24436" y="56149"/>
                  </a:cubicBezTo>
                  <a:cubicBezTo>
                    <a:pt x="26762" y="56149"/>
                    <a:pt x="28613" y="54191"/>
                    <a:pt x="28474" y="51862"/>
                  </a:cubicBezTo>
                  <a:lnTo>
                    <a:pt x="25505" y="3785"/>
                  </a:lnTo>
                  <a:cubicBezTo>
                    <a:pt x="25378" y="1650"/>
                    <a:pt x="23599" y="0"/>
                    <a:pt x="21483" y="0"/>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8"/>
            <p:cNvSpPr/>
            <p:nvPr/>
          </p:nvSpPr>
          <p:spPr>
            <a:xfrm>
              <a:off x="14786975" y="3575775"/>
              <a:ext cx="141250" cy="153925"/>
            </a:xfrm>
            <a:custGeom>
              <a:avLst/>
              <a:gdLst/>
              <a:ahLst/>
              <a:cxnLst/>
              <a:rect l="l" t="t" r="r" b="b"/>
              <a:pathLst>
                <a:path w="5650" h="6157" extrusionOk="0">
                  <a:moveTo>
                    <a:pt x="0" y="0"/>
                  </a:moveTo>
                  <a:lnTo>
                    <a:pt x="122" y="6156"/>
                  </a:lnTo>
                  <a:lnTo>
                    <a:pt x="5650" y="6130"/>
                  </a:lnTo>
                  <a:lnTo>
                    <a:pt x="5300" y="18"/>
                  </a:lnTo>
                  <a:lnTo>
                    <a:pt x="0" y="0"/>
                  </a:lnTo>
                  <a:close/>
                </a:path>
              </a:pathLst>
            </a:custGeom>
            <a:solidFill>
              <a:srgbClr val="B2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8"/>
            <p:cNvSpPr/>
            <p:nvPr/>
          </p:nvSpPr>
          <p:spPr>
            <a:xfrm>
              <a:off x="14959200" y="3552625"/>
              <a:ext cx="509900" cy="1077775"/>
            </a:xfrm>
            <a:custGeom>
              <a:avLst/>
              <a:gdLst/>
              <a:ahLst/>
              <a:cxnLst/>
              <a:rect l="l" t="t" r="r" b="b"/>
              <a:pathLst>
                <a:path w="20396" h="43111" extrusionOk="0">
                  <a:moveTo>
                    <a:pt x="17813" y="1"/>
                  </a:moveTo>
                  <a:lnTo>
                    <a:pt x="0" y="577"/>
                  </a:lnTo>
                  <a:lnTo>
                    <a:pt x="1083" y="42655"/>
                  </a:lnTo>
                  <a:lnTo>
                    <a:pt x="16800" y="43109"/>
                  </a:lnTo>
                  <a:cubicBezTo>
                    <a:pt x="16831" y="43110"/>
                    <a:pt x="16861" y="43110"/>
                    <a:pt x="16892" y="43110"/>
                  </a:cubicBezTo>
                  <a:cubicBezTo>
                    <a:pt x="18840" y="43110"/>
                    <a:pt x="20395" y="41472"/>
                    <a:pt x="20275" y="39520"/>
                  </a:cubicBezTo>
                  <a:lnTo>
                    <a:pt x="17813"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8"/>
            <p:cNvSpPr/>
            <p:nvPr/>
          </p:nvSpPr>
          <p:spPr>
            <a:xfrm>
              <a:off x="14960075" y="3597375"/>
              <a:ext cx="502750" cy="893925"/>
            </a:xfrm>
            <a:custGeom>
              <a:avLst/>
              <a:gdLst/>
              <a:ahLst/>
              <a:cxnLst/>
              <a:rect l="l" t="t" r="r" b="b"/>
              <a:pathLst>
                <a:path w="20110" h="35757" extrusionOk="0">
                  <a:moveTo>
                    <a:pt x="0" y="1"/>
                  </a:moveTo>
                  <a:lnTo>
                    <a:pt x="428" y="21088"/>
                  </a:lnTo>
                  <a:lnTo>
                    <a:pt x="20109" y="35757"/>
                  </a:lnTo>
                  <a:lnTo>
                    <a:pt x="18668" y="12487"/>
                  </a:lnTo>
                  <a:lnTo>
                    <a:pt x="0" y="1"/>
                  </a:ln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8"/>
            <p:cNvSpPr/>
            <p:nvPr/>
          </p:nvSpPr>
          <p:spPr>
            <a:xfrm>
              <a:off x="15067475" y="3654350"/>
              <a:ext cx="284000" cy="876900"/>
            </a:xfrm>
            <a:custGeom>
              <a:avLst/>
              <a:gdLst/>
              <a:ahLst/>
              <a:cxnLst/>
              <a:rect l="l" t="t" r="r" b="b"/>
              <a:pathLst>
                <a:path w="11360" h="35076" extrusionOk="0">
                  <a:moveTo>
                    <a:pt x="9649" y="1"/>
                  </a:moveTo>
                  <a:lnTo>
                    <a:pt x="0" y="306"/>
                  </a:lnTo>
                  <a:lnTo>
                    <a:pt x="1275" y="34840"/>
                  </a:lnTo>
                  <a:lnTo>
                    <a:pt x="11360" y="35076"/>
                  </a:lnTo>
                  <a:lnTo>
                    <a:pt x="11360" y="35076"/>
                  </a:lnTo>
                  <a:lnTo>
                    <a:pt x="9649" y="1"/>
                  </a:ln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8"/>
            <p:cNvSpPr/>
            <p:nvPr/>
          </p:nvSpPr>
          <p:spPr>
            <a:xfrm>
              <a:off x="15082100" y="4055150"/>
              <a:ext cx="106975" cy="62650"/>
            </a:xfrm>
            <a:custGeom>
              <a:avLst/>
              <a:gdLst/>
              <a:ahLst/>
              <a:cxnLst/>
              <a:rect l="l" t="t" r="r" b="b"/>
              <a:pathLst>
                <a:path w="4279" h="2506" extrusionOk="0">
                  <a:moveTo>
                    <a:pt x="0" y="0"/>
                  </a:moveTo>
                  <a:lnTo>
                    <a:pt x="79" y="2506"/>
                  </a:lnTo>
                  <a:cubicBezTo>
                    <a:pt x="245" y="2401"/>
                    <a:pt x="472" y="2253"/>
                    <a:pt x="751" y="2113"/>
                  </a:cubicBezTo>
                  <a:cubicBezTo>
                    <a:pt x="2524" y="1214"/>
                    <a:pt x="4279" y="1388"/>
                    <a:pt x="4279" y="1301"/>
                  </a:cubicBezTo>
                  <a:cubicBezTo>
                    <a:pt x="4270" y="1196"/>
                    <a:pt x="2332" y="1476"/>
                    <a:pt x="585" y="419"/>
                  </a:cubicBezTo>
                  <a:cubicBezTo>
                    <a:pt x="332" y="262"/>
                    <a:pt x="140" y="114"/>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8"/>
            <p:cNvSpPr/>
            <p:nvPr/>
          </p:nvSpPr>
          <p:spPr>
            <a:xfrm>
              <a:off x="15190150" y="4032000"/>
              <a:ext cx="141250" cy="92150"/>
            </a:xfrm>
            <a:custGeom>
              <a:avLst/>
              <a:gdLst/>
              <a:ahLst/>
              <a:cxnLst/>
              <a:rect l="l" t="t" r="r" b="b"/>
              <a:pathLst>
                <a:path w="5650" h="3686" extrusionOk="0">
                  <a:moveTo>
                    <a:pt x="5510" y="0"/>
                  </a:moveTo>
                  <a:cubicBezTo>
                    <a:pt x="5309" y="262"/>
                    <a:pt x="5012" y="603"/>
                    <a:pt x="4602" y="926"/>
                  </a:cubicBezTo>
                  <a:cubicBezTo>
                    <a:pt x="2655" y="2445"/>
                    <a:pt x="0" y="2122"/>
                    <a:pt x="0" y="2210"/>
                  </a:cubicBezTo>
                  <a:cubicBezTo>
                    <a:pt x="0" y="2219"/>
                    <a:pt x="30" y="2223"/>
                    <a:pt x="86" y="2223"/>
                  </a:cubicBezTo>
                  <a:cubicBezTo>
                    <a:pt x="219" y="2223"/>
                    <a:pt x="499" y="2204"/>
                    <a:pt x="878" y="2204"/>
                  </a:cubicBezTo>
                  <a:cubicBezTo>
                    <a:pt x="1798" y="2204"/>
                    <a:pt x="3304" y="2315"/>
                    <a:pt x="4724" y="3074"/>
                  </a:cubicBezTo>
                  <a:cubicBezTo>
                    <a:pt x="5117" y="3292"/>
                    <a:pt x="5431" y="3511"/>
                    <a:pt x="5650" y="3685"/>
                  </a:cubicBezTo>
                  <a:cubicBezTo>
                    <a:pt x="5606" y="2454"/>
                    <a:pt x="5562" y="1232"/>
                    <a:pt x="55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8"/>
            <p:cNvSpPr/>
            <p:nvPr/>
          </p:nvSpPr>
          <p:spPr>
            <a:xfrm>
              <a:off x="15102400" y="3794650"/>
              <a:ext cx="183175" cy="161050"/>
            </a:xfrm>
            <a:custGeom>
              <a:avLst/>
              <a:gdLst/>
              <a:ahLst/>
              <a:cxnLst/>
              <a:rect l="l" t="t" r="r" b="b"/>
              <a:pathLst>
                <a:path w="7327" h="6442" extrusionOk="0">
                  <a:moveTo>
                    <a:pt x="3667" y="0"/>
                  </a:moveTo>
                  <a:cubicBezTo>
                    <a:pt x="2634" y="0"/>
                    <a:pt x="1617" y="496"/>
                    <a:pt x="996" y="1418"/>
                  </a:cubicBezTo>
                  <a:cubicBezTo>
                    <a:pt x="0" y="2885"/>
                    <a:pt x="385" y="4893"/>
                    <a:pt x="1860" y="5888"/>
                  </a:cubicBezTo>
                  <a:cubicBezTo>
                    <a:pt x="2414" y="6262"/>
                    <a:pt x="3042" y="6441"/>
                    <a:pt x="3663" y="6441"/>
                  </a:cubicBezTo>
                  <a:cubicBezTo>
                    <a:pt x="4696" y="6441"/>
                    <a:pt x="5709" y="5945"/>
                    <a:pt x="6331" y="5024"/>
                  </a:cubicBezTo>
                  <a:cubicBezTo>
                    <a:pt x="7326" y="3548"/>
                    <a:pt x="6942" y="1549"/>
                    <a:pt x="5466" y="553"/>
                  </a:cubicBezTo>
                  <a:cubicBezTo>
                    <a:pt x="4915" y="180"/>
                    <a:pt x="4288" y="0"/>
                    <a:pt x="36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8"/>
            <p:cNvSpPr/>
            <p:nvPr/>
          </p:nvSpPr>
          <p:spPr>
            <a:xfrm>
              <a:off x="15142775" y="4237025"/>
              <a:ext cx="169425" cy="161075"/>
            </a:xfrm>
            <a:custGeom>
              <a:avLst/>
              <a:gdLst/>
              <a:ahLst/>
              <a:cxnLst/>
              <a:rect l="l" t="t" r="r" b="b"/>
              <a:pathLst>
                <a:path w="6777" h="6443" extrusionOk="0">
                  <a:moveTo>
                    <a:pt x="3398" y="0"/>
                  </a:moveTo>
                  <a:cubicBezTo>
                    <a:pt x="1760" y="0"/>
                    <a:pt x="356" y="1233"/>
                    <a:pt x="184" y="2889"/>
                  </a:cubicBezTo>
                  <a:cubicBezTo>
                    <a:pt x="1" y="4661"/>
                    <a:pt x="1293" y="6242"/>
                    <a:pt x="3057" y="6425"/>
                  </a:cubicBezTo>
                  <a:cubicBezTo>
                    <a:pt x="3170" y="6437"/>
                    <a:pt x="3282" y="6442"/>
                    <a:pt x="3394" y="6442"/>
                  </a:cubicBezTo>
                  <a:cubicBezTo>
                    <a:pt x="5025" y="6442"/>
                    <a:pt x="6421" y="5212"/>
                    <a:pt x="6593" y="3552"/>
                  </a:cubicBezTo>
                  <a:cubicBezTo>
                    <a:pt x="6776" y="1780"/>
                    <a:pt x="5484" y="199"/>
                    <a:pt x="3720" y="16"/>
                  </a:cubicBezTo>
                  <a:cubicBezTo>
                    <a:pt x="3612" y="5"/>
                    <a:pt x="3504" y="0"/>
                    <a:pt x="33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8"/>
            <p:cNvSpPr/>
            <p:nvPr/>
          </p:nvSpPr>
          <p:spPr>
            <a:xfrm>
              <a:off x="14784350" y="3265025"/>
              <a:ext cx="643325" cy="250075"/>
            </a:xfrm>
            <a:custGeom>
              <a:avLst/>
              <a:gdLst/>
              <a:ahLst/>
              <a:cxnLst/>
              <a:rect l="l" t="t" r="r" b="b"/>
              <a:pathLst>
                <a:path w="25733" h="10003" extrusionOk="0">
                  <a:moveTo>
                    <a:pt x="22593" y="1"/>
                  </a:moveTo>
                  <a:cubicBezTo>
                    <a:pt x="22539" y="1"/>
                    <a:pt x="22486" y="2"/>
                    <a:pt x="22432" y="5"/>
                  </a:cubicBezTo>
                  <a:lnTo>
                    <a:pt x="2611" y="1184"/>
                  </a:lnTo>
                  <a:cubicBezTo>
                    <a:pt x="1144" y="1271"/>
                    <a:pt x="0" y="2494"/>
                    <a:pt x="18" y="3969"/>
                  </a:cubicBezTo>
                  <a:lnTo>
                    <a:pt x="96" y="10003"/>
                  </a:lnTo>
                  <a:lnTo>
                    <a:pt x="25732" y="8676"/>
                  </a:lnTo>
                  <a:lnTo>
                    <a:pt x="25348" y="2581"/>
                  </a:lnTo>
                  <a:cubicBezTo>
                    <a:pt x="25256" y="1124"/>
                    <a:pt x="24034" y="1"/>
                    <a:pt x="22593" y="1"/>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8"/>
            <p:cNvSpPr/>
            <p:nvPr/>
          </p:nvSpPr>
          <p:spPr>
            <a:xfrm>
              <a:off x="14812300" y="3275625"/>
              <a:ext cx="597700" cy="238175"/>
            </a:xfrm>
            <a:custGeom>
              <a:avLst/>
              <a:gdLst/>
              <a:ahLst/>
              <a:cxnLst/>
              <a:rect l="l" t="t" r="r" b="b"/>
              <a:pathLst>
                <a:path w="23908" h="9527" fill="none" extrusionOk="0">
                  <a:moveTo>
                    <a:pt x="0" y="9527"/>
                  </a:moveTo>
                  <a:lnTo>
                    <a:pt x="5422" y="524"/>
                  </a:lnTo>
                  <a:lnTo>
                    <a:pt x="9465" y="9003"/>
                  </a:lnTo>
                  <a:lnTo>
                    <a:pt x="14896" y="0"/>
                  </a:lnTo>
                  <a:lnTo>
                    <a:pt x="18930" y="8479"/>
                  </a:lnTo>
                  <a:lnTo>
                    <a:pt x="23907" y="804"/>
                  </a:lnTo>
                </a:path>
              </a:pathLst>
            </a:custGeom>
            <a:noFill/>
            <a:ln w="830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8"/>
            <p:cNvSpPr/>
            <p:nvPr/>
          </p:nvSpPr>
          <p:spPr>
            <a:xfrm>
              <a:off x="14786750" y="3269075"/>
              <a:ext cx="640925" cy="246025"/>
            </a:xfrm>
            <a:custGeom>
              <a:avLst/>
              <a:gdLst/>
              <a:ahLst/>
              <a:cxnLst/>
              <a:rect l="l" t="t" r="r" b="b"/>
              <a:pathLst>
                <a:path w="25637" h="9841" fill="none" extrusionOk="0">
                  <a:moveTo>
                    <a:pt x="1520" y="1267"/>
                  </a:moveTo>
                  <a:lnTo>
                    <a:pt x="5755" y="9527"/>
                  </a:lnTo>
                  <a:lnTo>
                    <a:pt x="11186" y="524"/>
                  </a:lnTo>
                  <a:lnTo>
                    <a:pt x="15220" y="9003"/>
                  </a:lnTo>
                  <a:lnTo>
                    <a:pt x="20651" y="0"/>
                  </a:lnTo>
                  <a:lnTo>
                    <a:pt x="25636" y="8514"/>
                  </a:lnTo>
                  <a:lnTo>
                    <a:pt x="0" y="9841"/>
                  </a:lnTo>
                </a:path>
              </a:pathLst>
            </a:custGeom>
            <a:noFill/>
            <a:ln w="830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8"/>
            <p:cNvSpPr/>
            <p:nvPr/>
          </p:nvSpPr>
          <p:spPr>
            <a:xfrm>
              <a:off x="14616925" y="3857700"/>
              <a:ext cx="461475" cy="771475"/>
            </a:xfrm>
            <a:custGeom>
              <a:avLst/>
              <a:gdLst/>
              <a:ahLst/>
              <a:cxnLst/>
              <a:rect l="l" t="t" r="r" b="b"/>
              <a:pathLst>
                <a:path w="18459" h="30859" extrusionOk="0">
                  <a:moveTo>
                    <a:pt x="6740" y="0"/>
                  </a:moveTo>
                  <a:cubicBezTo>
                    <a:pt x="6383" y="0"/>
                    <a:pt x="6038" y="22"/>
                    <a:pt x="5711" y="66"/>
                  </a:cubicBezTo>
                  <a:cubicBezTo>
                    <a:pt x="2017" y="651"/>
                    <a:pt x="2131" y="4641"/>
                    <a:pt x="4331" y="6946"/>
                  </a:cubicBezTo>
                  <a:cubicBezTo>
                    <a:pt x="0" y="8081"/>
                    <a:pt x="2157" y="13495"/>
                    <a:pt x="4724" y="15460"/>
                  </a:cubicBezTo>
                  <a:cubicBezTo>
                    <a:pt x="4638" y="15436"/>
                    <a:pt x="4554" y="15425"/>
                    <a:pt x="4471" y="15425"/>
                  </a:cubicBezTo>
                  <a:cubicBezTo>
                    <a:pt x="3447" y="15425"/>
                    <a:pt x="2654" y="17117"/>
                    <a:pt x="2541" y="18062"/>
                  </a:cubicBezTo>
                  <a:cubicBezTo>
                    <a:pt x="2026" y="20201"/>
                    <a:pt x="3781" y="21118"/>
                    <a:pt x="5466" y="22218"/>
                  </a:cubicBezTo>
                  <a:cubicBezTo>
                    <a:pt x="2899" y="22611"/>
                    <a:pt x="3179" y="26034"/>
                    <a:pt x="4820" y="27431"/>
                  </a:cubicBezTo>
                  <a:cubicBezTo>
                    <a:pt x="6542" y="29211"/>
                    <a:pt x="10589" y="30859"/>
                    <a:pt x="13799" y="30859"/>
                  </a:cubicBezTo>
                  <a:cubicBezTo>
                    <a:pt x="14871" y="30859"/>
                    <a:pt x="15849" y="30675"/>
                    <a:pt x="16616" y="30251"/>
                  </a:cubicBezTo>
                  <a:cubicBezTo>
                    <a:pt x="18459" y="28304"/>
                    <a:pt x="17001" y="25143"/>
                    <a:pt x="14888" y="23955"/>
                  </a:cubicBezTo>
                  <a:cubicBezTo>
                    <a:pt x="18258" y="23824"/>
                    <a:pt x="16739" y="18201"/>
                    <a:pt x="14643" y="17101"/>
                  </a:cubicBezTo>
                  <a:lnTo>
                    <a:pt x="14643" y="17101"/>
                  </a:lnTo>
                  <a:cubicBezTo>
                    <a:pt x="14749" y="17141"/>
                    <a:pt x="14852" y="17160"/>
                    <a:pt x="14953" y="17160"/>
                  </a:cubicBezTo>
                  <a:cubicBezTo>
                    <a:pt x="16013" y="17160"/>
                    <a:pt x="16714" y="15066"/>
                    <a:pt x="16634" y="14045"/>
                  </a:cubicBezTo>
                  <a:cubicBezTo>
                    <a:pt x="16651" y="11775"/>
                    <a:pt x="14966" y="10421"/>
                    <a:pt x="13360" y="8824"/>
                  </a:cubicBezTo>
                  <a:cubicBezTo>
                    <a:pt x="16590" y="7889"/>
                    <a:pt x="15970" y="4475"/>
                    <a:pt x="13901" y="2668"/>
                  </a:cubicBezTo>
                  <a:cubicBezTo>
                    <a:pt x="12261" y="1027"/>
                    <a:pt x="9213" y="0"/>
                    <a:pt x="6740" y="0"/>
                  </a:cubicBezTo>
                  <a:close/>
                </a:path>
              </a:pathLst>
            </a:custGeom>
            <a:solidFill>
              <a:srgbClr val="D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8"/>
            <p:cNvSpPr/>
            <p:nvPr/>
          </p:nvSpPr>
          <p:spPr>
            <a:xfrm>
              <a:off x="14725200" y="4031350"/>
              <a:ext cx="243625" cy="51750"/>
            </a:xfrm>
            <a:custGeom>
              <a:avLst/>
              <a:gdLst/>
              <a:ahLst/>
              <a:cxnLst/>
              <a:rect l="l" t="t" r="r" b="b"/>
              <a:pathLst>
                <a:path w="9745" h="2070" fill="none" extrusionOk="0">
                  <a:moveTo>
                    <a:pt x="9745" y="2070"/>
                  </a:moveTo>
                  <a:cubicBezTo>
                    <a:pt x="7343" y="1004"/>
                    <a:pt x="3074" y="9"/>
                    <a:pt x="0" y="0"/>
                  </a:cubicBezTo>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8"/>
            <p:cNvSpPr/>
            <p:nvPr/>
          </p:nvSpPr>
          <p:spPr>
            <a:xfrm>
              <a:off x="14729775" y="4243750"/>
              <a:ext cx="254775" cy="48475"/>
            </a:xfrm>
            <a:custGeom>
              <a:avLst/>
              <a:gdLst/>
              <a:ahLst/>
              <a:cxnLst/>
              <a:rect l="l" t="t" r="r" b="b"/>
              <a:pathLst>
                <a:path w="10191" h="1939" fill="none" extrusionOk="0">
                  <a:moveTo>
                    <a:pt x="10190" y="1939"/>
                  </a:moveTo>
                  <a:cubicBezTo>
                    <a:pt x="6942" y="611"/>
                    <a:pt x="3432" y="489"/>
                    <a:pt x="1" y="0"/>
                  </a:cubicBezTo>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8"/>
            <p:cNvSpPr/>
            <p:nvPr/>
          </p:nvSpPr>
          <p:spPr>
            <a:xfrm>
              <a:off x="14750950" y="4411175"/>
              <a:ext cx="241900" cy="49800"/>
            </a:xfrm>
            <a:custGeom>
              <a:avLst/>
              <a:gdLst/>
              <a:ahLst/>
              <a:cxnLst/>
              <a:rect l="l" t="t" r="r" b="b"/>
              <a:pathLst>
                <a:path w="9676" h="1992" fill="none" extrusionOk="0">
                  <a:moveTo>
                    <a:pt x="9675" y="1991"/>
                  </a:moveTo>
                  <a:cubicBezTo>
                    <a:pt x="6375" y="1738"/>
                    <a:pt x="3301" y="18"/>
                    <a:pt x="1" y="0"/>
                  </a:cubicBezTo>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8"/>
            <p:cNvSpPr/>
            <p:nvPr/>
          </p:nvSpPr>
          <p:spPr>
            <a:xfrm>
              <a:off x="14893050" y="3911500"/>
              <a:ext cx="106775" cy="149775"/>
            </a:xfrm>
            <a:custGeom>
              <a:avLst/>
              <a:gdLst/>
              <a:ahLst/>
              <a:cxnLst/>
              <a:rect l="l" t="t" r="r" b="b"/>
              <a:pathLst>
                <a:path w="4271" h="5991" fill="none" extrusionOk="0">
                  <a:moveTo>
                    <a:pt x="1992" y="1057"/>
                  </a:moveTo>
                  <a:cubicBezTo>
                    <a:pt x="4270" y="2262"/>
                    <a:pt x="3520" y="5990"/>
                    <a:pt x="699" y="5231"/>
                  </a:cubicBezTo>
                  <a:cubicBezTo>
                    <a:pt x="1" y="4166"/>
                    <a:pt x="1" y="1"/>
                    <a:pt x="1992" y="1057"/>
                  </a:cubicBezTo>
                  <a:close/>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48"/>
            <p:cNvSpPr/>
            <p:nvPr/>
          </p:nvSpPr>
          <p:spPr>
            <a:xfrm>
              <a:off x="14880175" y="4085700"/>
              <a:ext cx="122475" cy="188850"/>
            </a:xfrm>
            <a:custGeom>
              <a:avLst/>
              <a:gdLst/>
              <a:ahLst/>
              <a:cxnLst/>
              <a:rect l="l" t="t" r="r" b="b"/>
              <a:pathLst>
                <a:path w="4899" h="7554" fill="none" extrusionOk="0">
                  <a:moveTo>
                    <a:pt x="2629" y="1948"/>
                  </a:moveTo>
                  <a:cubicBezTo>
                    <a:pt x="4899" y="3711"/>
                    <a:pt x="3554" y="7553"/>
                    <a:pt x="655" y="6121"/>
                  </a:cubicBezTo>
                  <a:cubicBezTo>
                    <a:pt x="1" y="4768"/>
                    <a:pt x="332" y="0"/>
                    <a:pt x="2629" y="1948"/>
                  </a:cubicBezTo>
                  <a:close/>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8"/>
            <p:cNvSpPr/>
            <p:nvPr/>
          </p:nvSpPr>
          <p:spPr>
            <a:xfrm>
              <a:off x="14903750" y="4303550"/>
              <a:ext cx="110050" cy="163525"/>
            </a:xfrm>
            <a:custGeom>
              <a:avLst/>
              <a:gdLst/>
              <a:ahLst/>
              <a:cxnLst/>
              <a:rect l="l" t="t" r="r" b="b"/>
              <a:pathLst>
                <a:path w="4402" h="6541" fill="none" extrusionOk="0">
                  <a:moveTo>
                    <a:pt x="411" y="4462"/>
                  </a:moveTo>
                  <a:cubicBezTo>
                    <a:pt x="4401" y="6541"/>
                    <a:pt x="4297" y="44"/>
                    <a:pt x="664" y="1"/>
                  </a:cubicBezTo>
                  <a:cubicBezTo>
                    <a:pt x="1" y="1441"/>
                    <a:pt x="228" y="2961"/>
                    <a:pt x="411" y="4462"/>
                  </a:cubicBezTo>
                  <a:close/>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8"/>
            <p:cNvSpPr/>
            <p:nvPr/>
          </p:nvSpPr>
          <p:spPr>
            <a:xfrm>
              <a:off x="14902000" y="4489525"/>
              <a:ext cx="125975" cy="163975"/>
            </a:xfrm>
            <a:custGeom>
              <a:avLst/>
              <a:gdLst/>
              <a:ahLst/>
              <a:cxnLst/>
              <a:rect l="l" t="t" r="r" b="b"/>
              <a:pathLst>
                <a:path w="5039" h="6559" fill="none" extrusionOk="0">
                  <a:moveTo>
                    <a:pt x="210" y="4402"/>
                  </a:moveTo>
                  <a:cubicBezTo>
                    <a:pt x="4506" y="6558"/>
                    <a:pt x="5039" y="18"/>
                    <a:pt x="909" y="1"/>
                  </a:cubicBezTo>
                  <a:cubicBezTo>
                    <a:pt x="228" y="1363"/>
                    <a:pt x="1" y="2882"/>
                    <a:pt x="210" y="4402"/>
                  </a:cubicBezTo>
                  <a:close/>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8"/>
            <p:cNvSpPr/>
            <p:nvPr/>
          </p:nvSpPr>
          <p:spPr>
            <a:xfrm>
              <a:off x="15197350" y="3845600"/>
              <a:ext cx="525450" cy="791300"/>
            </a:xfrm>
            <a:custGeom>
              <a:avLst/>
              <a:gdLst/>
              <a:ahLst/>
              <a:cxnLst/>
              <a:rect l="l" t="t" r="r" b="b"/>
              <a:pathLst>
                <a:path w="21018" h="31652" extrusionOk="0">
                  <a:moveTo>
                    <a:pt x="2237" y="0"/>
                  </a:moveTo>
                  <a:cubicBezTo>
                    <a:pt x="2079" y="0"/>
                    <a:pt x="1920" y="20"/>
                    <a:pt x="1764" y="61"/>
                  </a:cubicBezTo>
                  <a:cubicBezTo>
                    <a:pt x="1057" y="244"/>
                    <a:pt x="516" y="873"/>
                    <a:pt x="262" y="1563"/>
                  </a:cubicBezTo>
                  <a:cubicBezTo>
                    <a:pt x="18" y="2252"/>
                    <a:pt x="1" y="3003"/>
                    <a:pt x="44" y="3737"/>
                  </a:cubicBezTo>
                  <a:cubicBezTo>
                    <a:pt x="184" y="6103"/>
                    <a:pt x="848" y="8434"/>
                    <a:pt x="1965" y="10521"/>
                  </a:cubicBezTo>
                  <a:cubicBezTo>
                    <a:pt x="3161" y="12739"/>
                    <a:pt x="4881" y="14730"/>
                    <a:pt x="5536" y="17166"/>
                  </a:cubicBezTo>
                  <a:cubicBezTo>
                    <a:pt x="5886" y="18502"/>
                    <a:pt x="5903" y="19899"/>
                    <a:pt x="6095" y="21261"/>
                  </a:cubicBezTo>
                  <a:cubicBezTo>
                    <a:pt x="6698" y="25426"/>
                    <a:pt x="9108" y="29285"/>
                    <a:pt x="12583" y="31652"/>
                  </a:cubicBezTo>
                  <a:lnTo>
                    <a:pt x="20764" y="29740"/>
                  </a:lnTo>
                  <a:cubicBezTo>
                    <a:pt x="21017" y="23549"/>
                    <a:pt x="18817" y="17297"/>
                    <a:pt x="14757" y="12634"/>
                  </a:cubicBezTo>
                  <a:cubicBezTo>
                    <a:pt x="12792" y="10382"/>
                    <a:pt x="10435" y="8513"/>
                    <a:pt x="8392" y="6330"/>
                  </a:cubicBezTo>
                  <a:cubicBezTo>
                    <a:pt x="7291" y="5143"/>
                    <a:pt x="6287" y="3876"/>
                    <a:pt x="5388" y="2541"/>
                  </a:cubicBezTo>
                  <a:cubicBezTo>
                    <a:pt x="4951" y="1886"/>
                    <a:pt x="4532" y="1205"/>
                    <a:pt x="3938" y="689"/>
                  </a:cubicBezTo>
                  <a:cubicBezTo>
                    <a:pt x="3460" y="287"/>
                    <a:pt x="2849" y="0"/>
                    <a:pt x="2237" y="0"/>
                  </a:cubicBezTo>
                  <a:close/>
                </a:path>
              </a:pathLst>
            </a:custGeom>
            <a:solidFill>
              <a:srgbClr val="D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8"/>
            <p:cNvSpPr/>
            <p:nvPr/>
          </p:nvSpPr>
          <p:spPr>
            <a:xfrm>
              <a:off x="15246475" y="3859125"/>
              <a:ext cx="104350" cy="123575"/>
            </a:xfrm>
            <a:custGeom>
              <a:avLst/>
              <a:gdLst/>
              <a:ahLst/>
              <a:cxnLst/>
              <a:rect l="l" t="t" r="r" b="b"/>
              <a:pathLst>
                <a:path w="4174" h="4943" fill="none" extrusionOk="0">
                  <a:moveTo>
                    <a:pt x="4174" y="3650"/>
                  </a:moveTo>
                  <a:cubicBezTo>
                    <a:pt x="4078" y="4095"/>
                    <a:pt x="3772" y="4497"/>
                    <a:pt x="3362" y="4706"/>
                  </a:cubicBezTo>
                  <a:cubicBezTo>
                    <a:pt x="2960" y="4916"/>
                    <a:pt x="2454" y="4942"/>
                    <a:pt x="2035" y="4767"/>
                  </a:cubicBezTo>
                  <a:cubicBezTo>
                    <a:pt x="1633" y="4602"/>
                    <a:pt x="1319" y="4279"/>
                    <a:pt x="1057" y="3938"/>
                  </a:cubicBezTo>
                  <a:cubicBezTo>
                    <a:pt x="559" y="3309"/>
                    <a:pt x="192" y="2567"/>
                    <a:pt x="87" y="1773"/>
                  </a:cubicBezTo>
                  <a:cubicBezTo>
                    <a:pt x="0" y="1135"/>
                    <a:pt x="122" y="402"/>
                    <a:pt x="629" y="0"/>
                  </a:cubicBezTo>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0" name="Google Shape;480;p48"/>
          <p:cNvGrpSpPr/>
          <p:nvPr/>
        </p:nvGrpSpPr>
        <p:grpSpPr>
          <a:xfrm rot="524561">
            <a:off x="-258046" y="1738881"/>
            <a:ext cx="1830185" cy="3868825"/>
            <a:chOff x="5309525" y="2199050"/>
            <a:chExt cx="1830150" cy="3868750"/>
          </a:xfrm>
        </p:grpSpPr>
        <p:sp>
          <p:nvSpPr>
            <p:cNvPr id="481" name="Google Shape;481;p48"/>
            <p:cNvSpPr/>
            <p:nvPr/>
          </p:nvSpPr>
          <p:spPr>
            <a:xfrm>
              <a:off x="5648300" y="3768400"/>
              <a:ext cx="651175" cy="842750"/>
            </a:xfrm>
            <a:custGeom>
              <a:avLst/>
              <a:gdLst/>
              <a:ahLst/>
              <a:cxnLst/>
              <a:rect l="l" t="t" r="r" b="b"/>
              <a:pathLst>
                <a:path w="26047" h="33710" extrusionOk="0">
                  <a:moveTo>
                    <a:pt x="20096" y="1"/>
                  </a:moveTo>
                  <a:cubicBezTo>
                    <a:pt x="17908" y="1"/>
                    <a:pt x="15711" y="91"/>
                    <a:pt x="13527" y="91"/>
                  </a:cubicBezTo>
                  <a:cubicBezTo>
                    <a:pt x="12923" y="91"/>
                    <a:pt x="12320" y="84"/>
                    <a:pt x="11719" y="67"/>
                  </a:cubicBezTo>
                  <a:cubicBezTo>
                    <a:pt x="9483" y="7846"/>
                    <a:pt x="3782" y="21433"/>
                    <a:pt x="1" y="29562"/>
                  </a:cubicBezTo>
                  <a:lnTo>
                    <a:pt x="20310" y="33709"/>
                  </a:lnTo>
                  <a:cubicBezTo>
                    <a:pt x="21934" y="24113"/>
                    <a:pt x="24964" y="10038"/>
                    <a:pt x="26047" y="363"/>
                  </a:cubicBezTo>
                  <a:cubicBezTo>
                    <a:pt x="24082" y="76"/>
                    <a:pt x="22093" y="1"/>
                    <a:pt x="20096" y="1"/>
                  </a:cubicBezTo>
                  <a:close/>
                </a:path>
              </a:pathLst>
            </a:custGeom>
            <a:solidFill>
              <a:srgbClr val="D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48"/>
            <p:cNvSpPr/>
            <p:nvPr/>
          </p:nvSpPr>
          <p:spPr>
            <a:xfrm>
              <a:off x="5832100" y="3861300"/>
              <a:ext cx="442075" cy="250400"/>
            </a:xfrm>
            <a:custGeom>
              <a:avLst/>
              <a:gdLst/>
              <a:ahLst/>
              <a:cxnLst/>
              <a:rect l="l" t="t" r="r" b="b"/>
              <a:pathLst>
                <a:path w="17683" h="10016" extrusionOk="0">
                  <a:moveTo>
                    <a:pt x="2638" y="0"/>
                  </a:moveTo>
                  <a:lnTo>
                    <a:pt x="1" y="5990"/>
                  </a:lnTo>
                  <a:lnTo>
                    <a:pt x="17036" y="10015"/>
                  </a:lnTo>
                  <a:lnTo>
                    <a:pt x="17682" y="5981"/>
                  </a:lnTo>
                  <a:lnTo>
                    <a:pt x="2638" y="0"/>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8"/>
            <p:cNvSpPr/>
            <p:nvPr/>
          </p:nvSpPr>
          <p:spPr>
            <a:xfrm>
              <a:off x="5309525" y="3955600"/>
              <a:ext cx="964425" cy="2112200"/>
            </a:xfrm>
            <a:custGeom>
              <a:avLst/>
              <a:gdLst/>
              <a:ahLst/>
              <a:cxnLst/>
              <a:rect l="l" t="t" r="r" b="b"/>
              <a:pathLst>
                <a:path w="38577" h="84488" extrusionOk="0">
                  <a:moveTo>
                    <a:pt x="21087" y="0"/>
                  </a:moveTo>
                  <a:lnTo>
                    <a:pt x="0" y="47762"/>
                  </a:lnTo>
                  <a:lnTo>
                    <a:pt x="20100" y="84487"/>
                  </a:lnTo>
                  <a:lnTo>
                    <a:pt x="38576" y="6427"/>
                  </a:lnTo>
                  <a:lnTo>
                    <a:pt x="210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8"/>
            <p:cNvSpPr/>
            <p:nvPr/>
          </p:nvSpPr>
          <p:spPr>
            <a:xfrm>
              <a:off x="6380000" y="3172375"/>
              <a:ext cx="174225" cy="282925"/>
            </a:xfrm>
            <a:custGeom>
              <a:avLst/>
              <a:gdLst/>
              <a:ahLst/>
              <a:cxnLst/>
              <a:rect l="l" t="t" r="r" b="b"/>
              <a:pathLst>
                <a:path w="6969" h="11317" extrusionOk="0">
                  <a:moveTo>
                    <a:pt x="6969" y="0"/>
                  </a:moveTo>
                  <a:lnTo>
                    <a:pt x="1" y="1677"/>
                  </a:lnTo>
                  <a:lnTo>
                    <a:pt x="2734" y="10993"/>
                  </a:lnTo>
                  <a:lnTo>
                    <a:pt x="6846" y="11317"/>
                  </a:lnTo>
                  <a:lnTo>
                    <a:pt x="6969" y="0"/>
                  </a:lnTo>
                  <a:close/>
                </a:path>
              </a:pathLst>
            </a:custGeom>
            <a:solidFill>
              <a:srgbClr val="294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8"/>
            <p:cNvSpPr/>
            <p:nvPr/>
          </p:nvSpPr>
          <p:spPr>
            <a:xfrm>
              <a:off x="6140125" y="3143125"/>
              <a:ext cx="417375" cy="852475"/>
            </a:xfrm>
            <a:custGeom>
              <a:avLst/>
              <a:gdLst/>
              <a:ahLst/>
              <a:cxnLst/>
              <a:rect l="l" t="t" r="r" b="b"/>
              <a:pathLst>
                <a:path w="16695" h="34099" extrusionOk="0">
                  <a:moveTo>
                    <a:pt x="445" y="0"/>
                  </a:moveTo>
                  <a:lnTo>
                    <a:pt x="9" y="32430"/>
                  </a:lnTo>
                  <a:cubicBezTo>
                    <a:pt x="0" y="33356"/>
                    <a:pt x="747" y="34098"/>
                    <a:pt x="1655" y="34098"/>
                  </a:cubicBezTo>
                  <a:cubicBezTo>
                    <a:pt x="1714" y="34098"/>
                    <a:pt x="1774" y="34095"/>
                    <a:pt x="1834" y="34089"/>
                  </a:cubicBezTo>
                  <a:lnTo>
                    <a:pt x="15088" y="32700"/>
                  </a:lnTo>
                  <a:cubicBezTo>
                    <a:pt x="16031" y="32604"/>
                    <a:pt x="16695" y="31740"/>
                    <a:pt x="16546" y="30805"/>
                  </a:cubicBezTo>
                  <a:lnTo>
                    <a:pt x="11866" y="507"/>
                  </a:lnTo>
                  <a:lnTo>
                    <a:pt x="445" y="0"/>
                  </a:ln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48"/>
            <p:cNvSpPr/>
            <p:nvPr/>
          </p:nvSpPr>
          <p:spPr>
            <a:xfrm>
              <a:off x="6481075" y="2599150"/>
              <a:ext cx="658600" cy="460600"/>
            </a:xfrm>
            <a:custGeom>
              <a:avLst/>
              <a:gdLst/>
              <a:ahLst/>
              <a:cxnLst/>
              <a:rect l="l" t="t" r="r" b="b"/>
              <a:pathLst>
                <a:path w="26344" h="18424" extrusionOk="0">
                  <a:moveTo>
                    <a:pt x="25139" y="0"/>
                  </a:moveTo>
                  <a:lnTo>
                    <a:pt x="1" y="498"/>
                  </a:lnTo>
                  <a:lnTo>
                    <a:pt x="7842" y="18424"/>
                  </a:lnTo>
                  <a:lnTo>
                    <a:pt x="26344" y="3973"/>
                  </a:lnTo>
                  <a:lnTo>
                    <a:pt x="25139" y="0"/>
                  </a:lnTo>
                  <a:close/>
                </a:path>
              </a:pathLst>
            </a:custGeom>
            <a:solidFill>
              <a:srgbClr val="294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48"/>
            <p:cNvSpPr/>
            <p:nvPr/>
          </p:nvSpPr>
          <p:spPr>
            <a:xfrm>
              <a:off x="5886900" y="2247250"/>
              <a:ext cx="1004575" cy="978850"/>
            </a:xfrm>
            <a:custGeom>
              <a:avLst/>
              <a:gdLst/>
              <a:ahLst/>
              <a:cxnLst/>
              <a:rect l="l" t="t" r="r" b="b"/>
              <a:pathLst>
                <a:path w="40183" h="39154" extrusionOk="0">
                  <a:moveTo>
                    <a:pt x="28448" y="1"/>
                  </a:moveTo>
                  <a:lnTo>
                    <a:pt x="0" y="24641"/>
                  </a:lnTo>
                  <a:lnTo>
                    <a:pt x="4410" y="39153"/>
                  </a:lnTo>
                  <a:lnTo>
                    <a:pt x="40183" y="38629"/>
                  </a:lnTo>
                  <a:lnTo>
                    <a:pt x="28448"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8"/>
            <p:cNvSpPr/>
            <p:nvPr/>
          </p:nvSpPr>
          <p:spPr>
            <a:xfrm>
              <a:off x="6134000" y="2671825"/>
              <a:ext cx="453200" cy="453200"/>
            </a:xfrm>
            <a:custGeom>
              <a:avLst/>
              <a:gdLst/>
              <a:ahLst/>
              <a:cxnLst/>
              <a:rect l="l" t="t" r="r" b="b"/>
              <a:pathLst>
                <a:path w="18128" h="18128" fill="none" extrusionOk="0">
                  <a:moveTo>
                    <a:pt x="14897" y="3223"/>
                  </a:moveTo>
                  <a:cubicBezTo>
                    <a:pt x="18127" y="6453"/>
                    <a:pt x="18127" y="11675"/>
                    <a:pt x="14897" y="14906"/>
                  </a:cubicBezTo>
                  <a:cubicBezTo>
                    <a:pt x="11675" y="18128"/>
                    <a:pt x="6444" y="18128"/>
                    <a:pt x="3222" y="14906"/>
                  </a:cubicBezTo>
                  <a:cubicBezTo>
                    <a:pt x="0" y="11675"/>
                    <a:pt x="0" y="6453"/>
                    <a:pt x="3222" y="3223"/>
                  </a:cubicBezTo>
                  <a:cubicBezTo>
                    <a:pt x="6444" y="1"/>
                    <a:pt x="11675" y="1"/>
                    <a:pt x="14897" y="3223"/>
                  </a:cubicBezTo>
                  <a:close/>
                </a:path>
              </a:pathLst>
            </a:custGeom>
            <a:noFill/>
            <a:ln w="13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48"/>
            <p:cNvSpPr/>
            <p:nvPr/>
          </p:nvSpPr>
          <p:spPr>
            <a:xfrm>
              <a:off x="6159975" y="2849300"/>
              <a:ext cx="401250" cy="98050"/>
            </a:xfrm>
            <a:custGeom>
              <a:avLst/>
              <a:gdLst/>
              <a:ahLst/>
              <a:cxnLst/>
              <a:rect l="l" t="t" r="r" b="b"/>
              <a:pathLst>
                <a:path w="16050" h="3922" fill="none" extrusionOk="0">
                  <a:moveTo>
                    <a:pt x="1" y="3921"/>
                  </a:moveTo>
                  <a:lnTo>
                    <a:pt x="16049" y="1"/>
                  </a:lnTo>
                </a:path>
              </a:pathLst>
            </a:custGeom>
            <a:noFill/>
            <a:ln w="137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8"/>
            <p:cNvSpPr/>
            <p:nvPr/>
          </p:nvSpPr>
          <p:spPr>
            <a:xfrm>
              <a:off x="6171775" y="2737525"/>
              <a:ext cx="316750" cy="87800"/>
            </a:xfrm>
            <a:custGeom>
              <a:avLst/>
              <a:gdLst/>
              <a:ahLst/>
              <a:cxnLst/>
              <a:rect l="l" t="t" r="r" b="b"/>
              <a:pathLst>
                <a:path w="12670" h="3512" fill="none" extrusionOk="0">
                  <a:moveTo>
                    <a:pt x="0" y="3101"/>
                  </a:moveTo>
                  <a:cubicBezTo>
                    <a:pt x="1458" y="3319"/>
                    <a:pt x="3973" y="3511"/>
                    <a:pt x="6933" y="2734"/>
                  </a:cubicBezTo>
                  <a:cubicBezTo>
                    <a:pt x="9587" y="2035"/>
                    <a:pt x="11526" y="839"/>
                    <a:pt x="12670" y="1"/>
                  </a:cubicBezTo>
                </a:path>
              </a:pathLst>
            </a:custGeom>
            <a:noFill/>
            <a:ln w="137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8"/>
            <p:cNvSpPr/>
            <p:nvPr/>
          </p:nvSpPr>
          <p:spPr>
            <a:xfrm>
              <a:off x="6231575" y="2973725"/>
              <a:ext cx="316550" cy="85600"/>
            </a:xfrm>
            <a:custGeom>
              <a:avLst/>
              <a:gdLst/>
              <a:ahLst/>
              <a:cxnLst/>
              <a:rect l="l" t="t" r="r" b="b"/>
              <a:pathLst>
                <a:path w="12662" h="3424" fill="none" extrusionOk="0">
                  <a:moveTo>
                    <a:pt x="0" y="3423"/>
                  </a:moveTo>
                  <a:cubicBezTo>
                    <a:pt x="1232" y="2550"/>
                    <a:pt x="3406" y="1240"/>
                    <a:pt x="6401" y="577"/>
                  </a:cubicBezTo>
                  <a:cubicBezTo>
                    <a:pt x="9020" y="1"/>
                    <a:pt x="11238" y="132"/>
                    <a:pt x="12661" y="332"/>
                  </a:cubicBezTo>
                </a:path>
              </a:pathLst>
            </a:custGeom>
            <a:noFill/>
            <a:ln w="137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48"/>
            <p:cNvSpPr/>
            <p:nvPr/>
          </p:nvSpPr>
          <p:spPr>
            <a:xfrm>
              <a:off x="6227200" y="2697800"/>
              <a:ext cx="182300" cy="401025"/>
            </a:xfrm>
            <a:custGeom>
              <a:avLst/>
              <a:gdLst/>
              <a:ahLst/>
              <a:cxnLst/>
              <a:rect l="l" t="t" r="r" b="b"/>
              <a:pathLst>
                <a:path w="7292" h="16041" fill="none" extrusionOk="0">
                  <a:moveTo>
                    <a:pt x="7292" y="16041"/>
                  </a:moveTo>
                  <a:cubicBezTo>
                    <a:pt x="6925" y="15901"/>
                    <a:pt x="2219" y="13980"/>
                    <a:pt x="1084" y="8837"/>
                  </a:cubicBezTo>
                  <a:cubicBezTo>
                    <a:pt x="1" y="3956"/>
                    <a:pt x="3057" y="368"/>
                    <a:pt x="3380" y="1"/>
                  </a:cubicBezTo>
                  <a:cubicBezTo>
                    <a:pt x="4681" y="5353"/>
                    <a:pt x="5991" y="10697"/>
                    <a:pt x="7292" y="16041"/>
                  </a:cubicBezTo>
                  <a:close/>
                </a:path>
              </a:pathLst>
            </a:custGeom>
            <a:noFill/>
            <a:ln w="137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48"/>
            <p:cNvSpPr/>
            <p:nvPr/>
          </p:nvSpPr>
          <p:spPr>
            <a:xfrm>
              <a:off x="6311675" y="2697800"/>
              <a:ext cx="179475" cy="401025"/>
            </a:xfrm>
            <a:custGeom>
              <a:avLst/>
              <a:gdLst/>
              <a:ahLst/>
              <a:cxnLst/>
              <a:rect l="l" t="t" r="r" b="b"/>
              <a:pathLst>
                <a:path w="7179" h="16041" fill="none" extrusionOk="0">
                  <a:moveTo>
                    <a:pt x="1" y="1"/>
                  </a:moveTo>
                  <a:cubicBezTo>
                    <a:pt x="472" y="202"/>
                    <a:pt x="4768" y="2131"/>
                    <a:pt x="5973" y="7039"/>
                  </a:cubicBezTo>
                  <a:cubicBezTo>
                    <a:pt x="7178" y="11954"/>
                    <a:pt x="4244" y="15648"/>
                    <a:pt x="3913" y="16041"/>
                  </a:cubicBezTo>
                </a:path>
              </a:pathLst>
            </a:custGeom>
            <a:noFill/>
            <a:ln w="137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48"/>
            <p:cNvSpPr/>
            <p:nvPr/>
          </p:nvSpPr>
          <p:spPr>
            <a:xfrm>
              <a:off x="5738900" y="2863275"/>
              <a:ext cx="258250" cy="388375"/>
            </a:xfrm>
            <a:custGeom>
              <a:avLst/>
              <a:gdLst/>
              <a:ahLst/>
              <a:cxnLst/>
              <a:rect l="l" t="t" r="r" b="b"/>
              <a:pathLst>
                <a:path w="10330" h="15535" extrusionOk="0">
                  <a:moveTo>
                    <a:pt x="5920" y="0"/>
                  </a:moveTo>
                  <a:lnTo>
                    <a:pt x="2803" y="1022"/>
                  </a:lnTo>
                  <a:cubicBezTo>
                    <a:pt x="1004" y="1616"/>
                    <a:pt x="0" y="3537"/>
                    <a:pt x="550" y="5353"/>
                  </a:cubicBezTo>
                  <a:lnTo>
                    <a:pt x="2891" y="13063"/>
                  </a:lnTo>
                  <a:cubicBezTo>
                    <a:pt x="3353" y="14564"/>
                    <a:pt x="4734" y="15535"/>
                    <a:pt x="6230" y="15535"/>
                  </a:cubicBezTo>
                  <a:cubicBezTo>
                    <a:pt x="6543" y="15535"/>
                    <a:pt x="6862" y="15492"/>
                    <a:pt x="7178" y="15403"/>
                  </a:cubicBezTo>
                  <a:lnTo>
                    <a:pt x="10330" y="14512"/>
                  </a:lnTo>
                  <a:lnTo>
                    <a:pt x="5920" y="0"/>
                  </a:ln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8"/>
            <p:cNvSpPr/>
            <p:nvPr/>
          </p:nvSpPr>
          <p:spPr>
            <a:xfrm>
              <a:off x="6592625" y="2199050"/>
              <a:ext cx="382025" cy="1043600"/>
            </a:xfrm>
            <a:custGeom>
              <a:avLst/>
              <a:gdLst/>
              <a:ahLst/>
              <a:cxnLst/>
              <a:rect l="l" t="t" r="r" b="b"/>
              <a:pathLst>
                <a:path w="15281" h="41744" extrusionOk="0">
                  <a:moveTo>
                    <a:pt x="1792" y="1"/>
                  </a:moveTo>
                  <a:cubicBezTo>
                    <a:pt x="1639" y="1"/>
                    <a:pt x="1482" y="23"/>
                    <a:pt x="1328" y="69"/>
                  </a:cubicBezTo>
                  <a:cubicBezTo>
                    <a:pt x="481" y="322"/>
                    <a:pt x="0" y="1222"/>
                    <a:pt x="262" y="2060"/>
                  </a:cubicBezTo>
                  <a:lnTo>
                    <a:pt x="11963" y="40610"/>
                  </a:lnTo>
                  <a:cubicBezTo>
                    <a:pt x="12177" y="41302"/>
                    <a:pt x="12811" y="41743"/>
                    <a:pt x="13498" y="41743"/>
                  </a:cubicBezTo>
                  <a:cubicBezTo>
                    <a:pt x="13651" y="41743"/>
                    <a:pt x="13807" y="41721"/>
                    <a:pt x="13962" y="41675"/>
                  </a:cubicBezTo>
                  <a:cubicBezTo>
                    <a:pt x="14800" y="41422"/>
                    <a:pt x="15281" y="40523"/>
                    <a:pt x="15027" y="39684"/>
                  </a:cubicBezTo>
                  <a:lnTo>
                    <a:pt x="3318" y="1134"/>
                  </a:lnTo>
                  <a:cubicBezTo>
                    <a:pt x="3112" y="442"/>
                    <a:pt x="2479" y="1"/>
                    <a:pt x="1792" y="1"/>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48"/>
            <p:cNvSpPr/>
            <p:nvPr/>
          </p:nvSpPr>
          <p:spPr>
            <a:xfrm>
              <a:off x="6365600" y="3298800"/>
              <a:ext cx="338375" cy="561575"/>
            </a:xfrm>
            <a:custGeom>
              <a:avLst/>
              <a:gdLst/>
              <a:ahLst/>
              <a:cxnLst/>
              <a:rect l="l" t="t" r="r" b="b"/>
              <a:pathLst>
                <a:path w="13535" h="22463" extrusionOk="0">
                  <a:moveTo>
                    <a:pt x="8629" y="0"/>
                  </a:moveTo>
                  <a:cubicBezTo>
                    <a:pt x="6835" y="0"/>
                    <a:pt x="4630" y="729"/>
                    <a:pt x="3432" y="1911"/>
                  </a:cubicBezTo>
                  <a:cubicBezTo>
                    <a:pt x="1922" y="3221"/>
                    <a:pt x="1450" y="5709"/>
                    <a:pt x="3799" y="6399"/>
                  </a:cubicBezTo>
                  <a:cubicBezTo>
                    <a:pt x="2620" y="7561"/>
                    <a:pt x="1389" y="8538"/>
                    <a:pt x="1389" y="10197"/>
                  </a:cubicBezTo>
                  <a:cubicBezTo>
                    <a:pt x="1325" y="10941"/>
                    <a:pt x="1832" y="12474"/>
                    <a:pt x="2608" y="12474"/>
                  </a:cubicBezTo>
                  <a:cubicBezTo>
                    <a:pt x="2679" y="12474"/>
                    <a:pt x="2753" y="12461"/>
                    <a:pt x="2830" y="12433"/>
                  </a:cubicBezTo>
                  <a:lnTo>
                    <a:pt x="2830" y="12433"/>
                  </a:lnTo>
                  <a:cubicBezTo>
                    <a:pt x="1293" y="13219"/>
                    <a:pt x="158" y="17314"/>
                    <a:pt x="2620" y="17427"/>
                  </a:cubicBezTo>
                  <a:cubicBezTo>
                    <a:pt x="1075" y="18274"/>
                    <a:pt x="1" y="20579"/>
                    <a:pt x="1328" y="22011"/>
                  </a:cubicBezTo>
                  <a:cubicBezTo>
                    <a:pt x="1893" y="22326"/>
                    <a:pt x="2618" y="22463"/>
                    <a:pt x="3413" y="22463"/>
                  </a:cubicBezTo>
                  <a:cubicBezTo>
                    <a:pt x="5746" y="22463"/>
                    <a:pt x="8680" y="21286"/>
                    <a:pt x="9937" y="20003"/>
                  </a:cubicBezTo>
                  <a:cubicBezTo>
                    <a:pt x="11142" y="18990"/>
                    <a:pt x="11360" y="16493"/>
                    <a:pt x="9492" y="16205"/>
                  </a:cubicBezTo>
                  <a:cubicBezTo>
                    <a:pt x="10723" y="15402"/>
                    <a:pt x="12015" y="14747"/>
                    <a:pt x="11649" y="13184"/>
                  </a:cubicBezTo>
                  <a:cubicBezTo>
                    <a:pt x="11568" y="12497"/>
                    <a:pt x="10993" y="11255"/>
                    <a:pt x="10250" y="11255"/>
                  </a:cubicBezTo>
                  <a:cubicBezTo>
                    <a:pt x="10190" y="11255"/>
                    <a:pt x="10130" y="11263"/>
                    <a:pt x="10068" y="11280"/>
                  </a:cubicBezTo>
                  <a:cubicBezTo>
                    <a:pt x="11945" y="9857"/>
                    <a:pt x="13535" y="5919"/>
                    <a:pt x="10391" y="5072"/>
                  </a:cubicBezTo>
                  <a:cubicBezTo>
                    <a:pt x="11998" y="3404"/>
                    <a:pt x="12103" y="497"/>
                    <a:pt x="9413" y="51"/>
                  </a:cubicBezTo>
                  <a:cubicBezTo>
                    <a:pt x="9165" y="17"/>
                    <a:pt x="8902" y="0"/>
                    <a:pt x="8629" y="0"/>
                  </a:cubicBezTo>
                  <a:close/>
                </a:path>
              </a:pathLst>
            </a:custGeom>
            <a:solidFill>
              <a:srgbClr val="D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48"/>
            <p:cNvSpPr/>
            <p:nvPr/>
          </p:nvSpPr>
          <p:spPr>
            <a:xfrm>
              <a:off x="6460550" y="3425600"/>
              <a:ext cx="164850" cy="33200"/>
            </a:xfrm>
            <a:custGeom>
              <a:avLst/>
              <a:gdLst/>
              <a:ahLst/>
              <a:cxnLst/>
              <a:rect l="l" t="t" r="r" b="b"/>
              <a:pathLst>
                <a:path w="6594" h="1328" fill="none" extrusionOk="0">
                  <a:moveTo>
                    <a:pt x="1" y="1327"/>
                  </a:moveTo>
                  <a:cubicBezTo>
                    <a:pt x="1756" y="568"/>
                    <a:pt x="4349" y="0"/>
                    <a:pt x="6593" y="0"/>
                  </a:cubicBezTo>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48"/>
            <p:cNvSpPr/>
            <p:nvPr/>
          </p:nvSpPr>
          <p:spPr>
            <a:xfrm>
              <a:off x="6435250" y="3580575"/>
              <a:ext cx="185775" cy="34075"/>
            </a:xfrm>
            <a:custGeom>
              <a:avLst/>
              <a:gdLst/>
              <a:ahLst/>
              <a:cxnLst/>
              <a:rect l="l" t="t" r="r" b="b"/>
              <a:pathLst>
                <a:path w="7431" h="1363" fill="none" extrusionOk="0">
                  <a:moveTo>
                    <a:pt x="0" y="1363"/>
                  </a:moveTo>
                  <a:cubicBezTo>
                    <a:pt x="2366" y="411"/>
                    <a:pt x="4925" y="332"/>
                    <a:pt x="7431" y="0"/>
                  </a:cubicBezTo>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48"/>
            <p:cNvSpPr/>
            <p:nvPr/>
          </p:nvSpPr>
          <p:spPr>
            <a:xfrm>
              <a:off x="6428475" y="3702375"/>
              <a:ext cx="176400" cy="35175"/>
            </a:xfrm>
            <a:custGeom>
              <a:avLst/>
              <a:gdLst/>
              <a:ahLst/>
              <a:cxnLst/>
              <a:rect l="l" t="t" r="r" b="b"/>
              <a:pathLst>
                <a:path w="7056" h="1407" fill="none" extrusionOk="0">
                  <a:moveTo>
                    <a:pt x="0" y="1407"/>
                  </a:moveTo>
                  <a:cubicBezTo>
                    <a:pt x="2402" y="1241"/>
                    <a:pt x="4646" y="1"/>
                    <a:pt x="7055" y="1"/>
                  </a:cubicBezTo>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8"/>
            <p:cNvSpPr/>
            <p:nvPr/>
          </p:nvSpPr>
          <p:spPr>
            <a:xfrm>
              <a:off x="6425425" y="3337625"/>
              <a:ext cx="77950" cy="108725"/>
            </a:xfrm>
            <a:custGeom>
              <a:avLst/>
              <a:gdLst/>
              <a:ahLst/>
              <a:cxnLst/>
              <a:rect l="l" t="t" r="r" b="b"/>
              <a:pathLst>
                <a:path w="3118" h="4349" fill="none" extrusionOk="0">
                  <a:moveTo>
                    <a:pt x="1668" y="760"/>
                  </a:moveTo>
                  <a:cubicBezTo>
                    <a:pt x="0" y="1624"/>
                    <a:pt x="533" y="4349"/>
                    <a:pt x="2593" y="3807"/>
                  </a:cubicBezTo>
                  <a:cubicBezTo>
                    <a:pt x="3109" y="3030"/>
                    <a:pt x="3117" y="0"/>
                    <a:pt x="1668" y="760"/>
                  </a:cubicBezTo>
                  <a:close/>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48"/>
            <p:cNvSpPr/>
            <p:nvPr/>
          </p:nvSpPr>
          <p:spPr>
            <a:xfrm>
              <a:off x="6422575" y="3464650"/>
              <a:ext cx="89100" cy="137125"/>
            </a:xfrm>
            <a:custGeom>
              <a:avLst/>
              <a:gdLst/>
              <a:ahLst/>
              <a:cxnLst/>
              <a:rect l="l" t="t" r="r" b="b"/>
              <a:pathLst>
                <a:path w="3564" h="5485" fill="none" extrusionOk="0">
                  <a:moveTo>
                    <a:pt x="1660" y="1407"/>
                  </a:moveTo>
                  <a:cubicBezTo>
                    <a:pt x="1" y="2682"/>
                    <a:pt x="952" y="5484"/>
                    <a:pt x="3074" y="4454"/>
                  </a:cubicBezTo>
                  <a:cubicBezTo>
                    <a:pt x="3563" y="3476"/>
                    <a:pt x="3336" y="1"/>
                    <a:pt x="1660" y="1407"/>
                  </a:cubicBezTo>
                  <a:close/>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48"/>
            <p:cNvSpPr/>
            <p:nvPr/>
          </p:nvSpPr>
          <p:spPr>
            <a:xfrm>
              <a:off x="6412975" y="3623150"/>
              <a:ext cx="80800" cy="118775"/>
            </a:xfrm>
            <a:custGeom>
              <a:avLst/>
              <a:gdLst/>
              <a:ahLst/>
              <a:cxnLst/>
              <a:rect l="l" t="t" r="r" b="b"/>
              <a:pathLst>
                <a:path w="3232" h="4751" fill="none" extrusionOk="0">
                  <a:moveTo>
                    <a:pt x="2917" y="3257"/>
                  </a:moveTo>
                  <a:cubicBezTo>
                    <a:pt x="0" y="4750"/>
                    <a:pt x="114" y="18"/>
                    <a:pt x="2760" y="0"/>
                  </a:cubicBezTo>
                  <a:cubicBezTo>
                    <a:pt x="3231" y="1057"/>
                    <a:pt x="3056" y="2166"/>
                    <a:pt x="2917" y="3257"/>
                  </a:cubicBezTo>
                  <a:close/>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48"/>
            <p:cNvSpPr/>
            <p:nvPr/>
          </p:nvSpPr>
          <p:spPr>
            <a:xfrm>
              <a:off x="6402500" y="3758475"/>
              <a:ext cx="91475" cy="119425"/>
            </a:xfrm>
            <a:custGeom>
              <a:avLst/>
              <a:gdLst/>
              <a:ahLst/>
              <a:cxnLst/>
              <a:rect l="l" t="t" r="r" b="b"/>
              <a:pathLst>
                <a:path w="3659" h="4777" fill="none" extrusionOk="0">
                  <a:moveTo>
                    <a:pt x="3502" y="3223"/>
                  </a:moveTo>
                  <a:cubicBezTo>
                    <a:pt x="358" y="4777"/>
                    <a:pt x="0" y="1"/>
                    <a:pt x="3013" y="9"/>
                  </a:cubicBezTo>
                  <a:cubicBezTo>
                    <a:pt x="3502" y="1005"/>
                    <a:pt x="3659" y="2114"/>
                    <a:pt x="3502" y="3223"/>
                  </a:cubicBezTo>
                  <a:close/>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48"/>
            <p:cNvSpPr/>
            <p:nvPr/>
          </p:nvSpPr>
          <p:spPr>
            <a:xfrm>
              <a:off x="5938850" y="3275500"/>
              <a:ext cx="421550" cy="557875"/>
            </a:xfrm>
            <a:custGeom>
              <a:avLst/>
              <a:gdLst/>
              <a:ahLst/>
              <a:cxnLst/>
              <a:rect l="l" t="t" r="r" b="b"/>
              <a:pathLst>
                <a:path w="16862" h="22315" extrusionOk="0">
                  <a:moveTo>
                    <a:pt x="15252" y="0"/>
                  </a:moveTo>
                  <a:cubicBezTo>
                    <a:pt x="14851" y="0"/>
                    <a:pt x="14441" y="162"/>
                    <a:pt x="14111" y="398"/>
                  </a:cubicBezTo>
                  <a:cubicBezTo>
                    <a:pt x="13648" y="730"/>
                    <a:pt x="13299" y="1202"/>
                    <a:pt x="12932" y="1647"/>
                  </a:cubicBezTo>
                  <a:cubicBezTo>
                    <a:pt x="12198" y="2564"/>
                    <a:pt x="11386" y="3419"/>
                    <a:pt x="10505" y="4197"/>
                  </a:cubicBezTo>
                  <a:cubicBezTo>
                    <a:pt x="8889" y="5655"/>
                    <a:pt x="7056" y="6860"/>
                    <a:pt x="5484" y="8362"/>
                  </a:cubicBezTo>
                  <a:cubicBezTo>
                    <a:pt x="2227" y="11487"/>
                    <a:pt x="219" y="15879"/>
                    <a:pt x="0" y="20394"/>
                  </a:cubicBezTo>
                  <a:lnTo>
                    <a:pt x="5816" y="22315"/>
                  </a:lnTo>
                  <a:cubicBezTo>
                    <a:pt x="8496" y="20822"/>
                    <a:pt x="10496" y="18176"/>
                    <a:pt x="11203" y="15190"/>
                  </a:cubicBezTo>
                  <a:cubicBezTo>
                    <a:pt x="11430" y="14212"/>
                    <a:pt x="11535" y="13199"/>
                    <a:pt x="11875" y="12256"/>
                  </a:cubicBezTo>
                  <a:cubicBezTo>
                    <a:pt x="12504" y="10527"/>
                    <a:pt x="13892" y="9200"/>
                    <a:pt x="14896" y="7663"/>
                  </a:cubicBezTo>
                  <a:cubicBezTo>
                    <a:pt x="15848" y="6222"/>
                    <a:pt x="16486" y="4572"/>
                    <a:pt x="16739" y="2861"/>
                  </a:cubicBezTo>
                  <a:cubicBezTo>
                    <a:pt x="16817" y="2337"/>
                    <a:pt x="16861" y="1787"/>
                    <a:pt x="16721" y="1271"/>
                  </a:cubicBezTo>
                  <a:cubicBezTo>
                    <a:pt x="16582" y="756"/>
                    <a:pt x="16232" y="267"/>
                    <a:pt x="15726" y="84"/>
                  </a:cubicBezTo>
                  <a:cubicBezTo>
                    <a:pt x="15573" y="26"/>
                    <a:pt x="15414" y="0"/>
                    <a:pt x="15252" y="0"/>
                  </a:cubicBezTo>
                  <a:close/>
                </a:path>
              </a:pathLst>
            </a:custGeom>
            <a:solidFill>
              <a:srgbClr val="D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48"/>
            <p:cNvSpPr/>
            <p:nvPr/>
          </p:nvSpPr>
          <p:spPr>
            <a:xfrm>
              <a:off x="6245975" y="3285000"/>
              <a:ext cx="79925" cy="86700"/>
            </a:xfrm>
            <a:custGeom>
              <a:avLst/>
              <a:gdLst/>
              <a:ahLst/>
              <a:cxnLst/>
              <a:rect l="l" t="t" r="r" b="b"/>
              <a:pathLst>
                <a:path w="3197" h="3468" fill="none" extrusionOk="0">
                  <a:moveTo>
                    <a:pt x="1" y="2411"/>
                  </a:moveTo>
                  <a:cubicBezTo>
                    <a:pt x="44" y="2743"/>
                    <a:pt x="237" y="3057"/>
                    <a:pt x="516" y="3240"/>
                  </a:cubicBezTo>
                  <a:cubicBezTo>
                    <a:pt x="795" y="3415"/>
                    <a:pt x="1162" y="3467"/>
                    <a:pt x="1485" y="3363"/>
                  </a:cubicBezTo>
                  <a:cubicBezTo>
                    <a:pt x="1782" y="3275"/>
                    <a:pt x="2026" y="3066"/>
                    <a:pt x="2245" y="2830"/>
                  </a:cubicBezTo>
                  <a:cubicBezTo>
                    <a:pt x="2646" y="2402"/>
                    <a:pt x="2961" y="1887"/>
                    <a:pt x="3092" y="1319"/>
                  </a:cubicBezTo>
                  <a:cubicBezTo>
                    <a:pt x="3197" y="865"/>
                    <a:pt x="3153" y="324"/>
                    <a:pt x="2812" y="1"/>
                  </a:cubicBezTo>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6" name="Google Shape;506;p48"/>
          <p:cNvSpPr txBox="1">
            <a:spLocks noGrp="1"/>
          </p:cNvSpPr>
          <p:nvPr>
            <p:ph type="title"/>
          </p:nvPr>
        </p:nvSpPr>
        <p:spPr>
          <a:xfrm>
            <a:off x="536276" y="106307"/>
            <a:ext cx="3374638" cy="527773"/>
          </a:xfrm>
          <a:prstGeom prst="rect">
            <a:avLst/>
          </a:prstGeom>
        </p:spPr>
        <p:txBody>
          <a:bodyPr spcFirstLastPara="1" wrap="square" lIns="91425" tIns="91425" rIns="91425" bIns="91425" anchor="t" anchorCtr="0">
            <a:noAutofit/>
          </a:bodyPr>
          <a:lstStyle/>
          <a:p>
            <a:r>
              <a:rPr lang="en" sz="2400"/>
              <a:t>Cum se </a:t>
            </a:r>
            <a:r>
              <a:rPr lang="en" sz="2400" err="1"/>
              <a:t>răspândesc</a:t>
            </a:r>
            <a:r>
              <a:rPr lang="en" sz="2400"/>
              <a:t>? </a:t>
            </a:r>
          </a:p>
        </p:txBody>
      </p:sp>
      <p:grpSp>
        <p:nvGrpSpPr>
          <p:cNvPr id="508" name="Google Shape;508;p48"/>
          <p:cNvGrpSpPr/>
          <p:nvPr/>
        </p:nvGrpSpPr>
        <p:grpSpPr>
          <a:xfrm rot="20699948">
            <a:off x="2599599" y="3221041"/>
            <a:ext cx="3653499" cy="2922260"/>
            <a:chOff x="9765150" y="1474275"/>
            <a:chExt cx="1828400" cy="1462450"/>
          </a:xfrm>
        </p:grpSpPr>
        <p:sp>
          <p:nvSpPr>
            <p:cNvPr id="509" name="Google Shape;509;p48"/>
            <p:cNvSpPr/>
            <p:nvPr/>
          </p:nvSpPr>
          <p:spPr>
            <a:xfrm>
              <a:off x="9765150" y="1507025"/>
              <a:ext cx="1069425" cy="1373300"/>
            </a:xfrm>
            <a:custGeom>
              <a:avLst/>
              <a:gdLst/>
              <a:ahLst/>
              <a:cxnLst/>
              <a:rect l="l" t="t" r="r" b="b"/>
              <a:pathLst>
                <a:path w="42777" h="54932" extrusionOk="0">
                  <a:moveTo>
                    <a:pt x="11247" y="1"/>
                  </a:moveTo>
                  <a:cubicBezTo>
                    <a:pt x="3999" y="14329"/>
                    <a:pt x="0" y="41258"/>
                    <a:pt x="10015" y="54931"/>
                  </a:cubicBezTo>
                  <a:lnTo>
                    <a:pt x="27566" y="53962"/>
                  </a:lnTo>
                  <a:lnTo>
                    <a:pt x="42776" y="3327"/>
                  </a:lnTo>
                  <a:lnTo>
                    <a:pt x="11247" y="1"/>
                  </a:lnTo>
                  <a:close/>
                </a:path>
              </a:pathLst>
            </a:custGeom>
            <a:solidFill>
              <a:srgbClr val="D9C5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48"/>
            <p:cNvSpPr/>
            <p:nvPr/>
          </p:nvSpPr>
          <p:spPr>
            <a:xfrm>
              <a:off x="9827800" y="1510750"/>
              <a:ext cx="462350" cy="1303425"/>
            </a:xfrm>
            <a:custGeom>
              <a:avLst/>
              <a:gdLst/>
              <a:ahLst/>
              <a:cxnLst/>
              <a:rect l="l" t="t" r="r" b="b"/>
              <a:pathLst>
                <a:path w="18494" h="52137" fill="none" extrusionOk="0">
                  <a:moveTo>
                    <a:pt x="18494" y="908"/>
                  </a:moveTo>
                  <a:cubicBezTo>
                    <a:pt x="16695" y="4340"/>
                    <a:pt x="14390" y="9648"/>
                    <a:pt x="13447" y="16424"/>
                  </a:cubicBezTo>
                  <a:cubicBezTo>
                    <a:pt x="12661" y="22082"/>
                    <a:pt x="13307" y="25330"/>
                    <a:pt x="13264" y="29967"/>
                  </a:cubicBezTo>
                  <a:cubicBezTo>
                    <a:pt x="13202" y="35171"/>
                    <a:pt x="12277" y="42540"/>
                    <a:pt x="8243" y="51613"/>
                  </a:cubicBezTo>
                  <a:cubicBezTo>
                    <a:pt x="8007" y="52137"/>
                    <a:pt x="7256" y="52128"/>
                    <a:pt x="7038" y="51595"/>
                  </a:cubicBezTo>
                  <a:cubicBezTo>
                    <a:pt x="6811" y="51019"/>
                    <a:pt x="6593" y="50434"/>
                    <a:pt x="6392" y="49840"/>
                  </a:cubicBezTo>
                  <a:cubicBezTo>
                    <a:pt x="0" y="31827"/>
                    <a:pt x="4532" y="13482"/>
                    <a:pt x="10181" y="0"/>
                  </a:cubicBezTo>
                </a:path>
              </a:pathLst>
            </a:custGeom>
            <a:noFill/>
            <a:ln w="8300"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8"/>
            <p:cNvSpPr/>
            <p:nvPr/>
          </p:nvSpPr>
          <p:spPr>
            <a:xfrm>
              <a:off x="9898750" y="1516200"/>
              <a:ext cx="364775" cy="1204100"/>
            </a:xfrm>
            <a:custGeom>
              <a:avLst/>
              <a:gdLst/>
              <a:ahLst/>
              <a:cxnLst/>
              <a:rect l="l" t="t" r="r" b="b"/>
              <a:pathLst>
                <a:path w="14591" h="48164" fill="none" extrusionOk="0">
                  <a:moveTo>
                    <a:pt x="9387" y="0"/>
                  </a:moveTo>
                  <a:cubicBezTo>
                    <a:pt x="5632" y="7518"/>
                    <a:pt x="0" y="21812"/>
                    <a:pt x="2593" y="38996"/>
                  </a:cubicBezTo>
                  <a:cubicBezTo>
                    <a:pt x="3065" y="42078"/>
                    <a:pt x="3746" y="44925"/>
                    <a:pt x="4549" y="47535"/>
                  </a:cubicBezTo>
                  <a:cubicBezTo>
                    <a:pt x="4741" y="48164"/>
                    <a:pt x="5632" y="48146"/>
                    <a:pt x="5798" y="47518"/>
                  </a:cubicBezTo>
                  <a:cubicBezTo>
                    <a:pt x="7422" y="41345"/>
                    <a:pt x="8103" y="36237"/>
                    <a:pt x="8417" y="32657"/>
                  </a:cubicBezTo>
                  <a:cubicBezTo>
                    <a:pt x="9194" y="23969"/>
                    <a:pt x="8286" y="19463"/>
                    <a:pt x="10199" y="11788"/>
                  </a:cubicBezTo>
                  <a:cubicBezTo>
                    <a:pt x="11447" y="6750"/>
                    <a:pt x="13290" y="2864"/>
                    <a:pt x="14591" y="446"/>
                  </a:cubicBezTo>
                </a:path>
              </a:pathLst>
            </a:custGeom>
            <a:noFill/>
            <a:ln w="8300"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8"/>
            <p:cNvSpPr/>
            <p:nvPr/>
          </p:nvSpPr>
          <p:spPr>
            <a:xfrm>
              <a:off x="9991950" y="1518825"/>
              <a:ext cx="228350" cy="1050650"/>
            </a:xfrm>
            <a:custGeom>
              <a:avLst/>
              <a:gdLst/>
              <a:ahLst/>
              <a:cxnLst/>
              <a:rect l="l" t="t" r="r" b="b"/>
              <a:pathLst>
                <a:path w="9134" h="42026" fill="none" extrusionOk="0">
                  <a:moveTo>
                    <a:pt x="9134" y="262"/>
                  </a:moveTo>
                  <a:cubicBezTo>
                    <a:pt x="6017" y="6060"/>
                    <a:pt x="4750" y="10985"/>
                    <a:pt x="4165" y="14337"/>
                  </a:cubicBezTo>
                  <a:cubicBezTo>
                    <a:pt x="3214" y="19777"/>
                    <a:pt x="3755" y="22781"/>
                    <a:pt x="3170" y="30604"/>
                  </a:cubicBezTo>
                  <a:cubicBezTo>
                    <a:pt x="2838" y="35066"/>
                    <a:pt x="2306" y="38830"/>
                    <a:pt x="1834" y="41606"/>
                  </a:cubicBezTo>
                  <a:cubicBezTo>
                    <a:pt x="1764" y="42025"/>
                    <a:pt x="1171" y="42025"/>
                    <a:pt x="1092" y="41615"/>
                  </a:cubicBezTo>
                  <a:cubicBezTo>
                    <a:pt x="446" y="38105"/>
                    <a:pt x="0" y="34080"/>
                    <a:pt x="9" y="29626"/>
                  </a:cubicBezTo>
                  <a:cubicBezTo>
                    <a:pt x="27" y="16555"/>
                    <a:pt x="3973" y="6217"/>
                    <a:pt x="7012" y="0"/>
                  </a:cubicBezTo>
                </a:path>
              </a:pathLst>
            </a:custGeom>
            <a:noFill/>
            <a:ln w="8300"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48"/>
            <p:cNvSpPr/>
            <p:nvPr/>
          </p:nvSpPr>
          <p:spPr>
            <a:xfrm>
              <a:off x="10008975" y="1474275"/>
              <a:ext cx="1584575" cy="1462450"/>
            </a:xfrm>
            <a:custGeom>
              <a:avLst/>
              <a:gdLst/>
              <a:ahLst/>
              <a:cxnLst/>
              <a:rect l="l" t="t" r="r" b="b"/>
              <a:pathLst>
                <a:path w="63383" h="58498" extrusionOk="0">
                  <a:moveTo>
                    <a:pt x="13814" y="1"/>
                  </a:moveTo>
                  <a:cubicBezTo>
                    <a:pt x="1" y="19988"/>
                    <a:pt x="14137" y="42384"/>
                    <a:pt x="262" y="56241"/>
                  </a:cubicBezTo>
                  <a:cubicBezTo>
                    <a:pt x="13485" y="57745"/>
                    <a:pt x="26795" y="58497"/>
                    <a:pt x="40102" y="58497"/>
                  </a:cubicBezTo>
                  <a:cubicBezTo>
                    <a:pt x="43017" y="58497"/>
                    <a:pt x="45931" y="58461"/>
                    <a:pt x="48845" y="58389"/>
                  </a:cubicBezTo>
                  <a:cubicBezTo>
                    <a:pt x="63383" y="44558"/>
                    <a:pt x="49124" y="24738"/>
                    <a:pt x="62745" y="7126"/>
                  </a:cubicBezTo>
                  <a:lnTo>
                    <a:pt x="13814"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8"/>
            <p:cNvSpPr/>
            <p:nvPr/>
          </p:nvSpPr>
          <p:spPr>
            <a:xfrm>
              <a:off x="10265475" y="1525575"/>
              <a:ext cx="1228550" cy="529600"/>
            </a:xfrm>
            <a:custGeom>
              <a:avLst/>
              <a:gdLst/>
              <a:ahLst/>
              <a:cxnLst/>
              <a:rect l="l" t="t" r="r" b="b"/>
              <a:pathLst>
                <a:path w="49142" h="21184" extrusionOk="0">
                  <a:moveTo>
                    <a:pt x="5091" y="1"/>
                  </a:moveTo>
                  <a:cubicBezTo>
                    <a:pt x="3938" y="1398"/>
                    <a:pt x="2262" y="3782"/>
                    <a:pt x="1161" y="7143"/>
                  </a:cubicBezTo>
                  <a:cubicBezTo>
                    <a:pt x="26" y="10618"/>
                    <a:pt x="0" y="13631"/>
                    <a:pt x="122" y="15447"/>
                  </a:cubicBezTo>
                  <a:cubicBezTo>
                    <a:pt x="14660" y="17359"/>
                    <a:pt x="29198" y="19271"/>
                    <a:pt x="43736" y="21184"/>
                  </a:cubicBezTo>
                  <a:cubicBezTo>
                    <a:pt x="44016" y="19202"/>
                    <a:pt x="44496" y="16896"/>
                    <a:pt x="45317" y="14382"/>
                  </a:cubicBezTo>
                  <a:cubicBezTo>
                    <a:pt x="46435" y="10950"/>
                    <a:pt x="47858" y="8147"/>
                    <a:pt x="49141" y="6008"/>
                  </a:cubicBezTo>
                  <a:cubicBezTo>
                    <a:pt x="34455" y="4009"/>
                    <a:pt x="19777" y="2000"/>
                    <a:pt x="5091" y="1"/>
                  </a:cubicBez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8"/>
            <p:cNvSpPr/>
            <p:nvPr/>
          </p:nvSpPr>
          <p:spPr>
            <a:xfrm>
              <a:off x="10245825" y="1969800"/>
              <a:ext cx="683700" cy="706625"/>
            </a:xfrm>
            <a:custGeom>
              <a:avLst/>
              <a:gdLst/>
              <a:ahLst/>
              <a:cxnLst/>
              <a:rect l="l" t="t" r="r" b="b"/>
              <a:pathLst>
                <a:path w="27348" h="28265" extrusionOk="0">
                  <a:moveTo>
                    <a:pt x="498" y="1"/>
                  </a:moveTo>
                  <a:cubicBezTo>
                    <a:pt x="472" y="3921"/>
                    <a:pt x="481" y="7108"/>
                    <a:pt x="498" y="9309"/>
                  </a:cubicBezTo>
                  <a:cubicBezTo>
                    <a:pt x="524" y="13639"/>
                    <a:pt x="577" y="16023"/>
                    <a:pt x="384" y="19664"/>
                  </a:cubicBezTo>
                  <a:cubicBezTo>
                    <a:pt x="271" y="21725"/>
                    <a:pt x="114" y="23428"/>
                    <a:pt x="0" y="24563"/>
                  </a:cubicBezTo>
                  <a:cubicBezTo>
                    <a:pt x="8452" y="25794"/>
                    <a:pt x="16896" y="27034"/>
                    <a:pt x="25348" y="28265"/>
                  </a:cubicBezTo>
                  <a:cubicBezTo>
                    <a:pt x="25889" y="26938"/>
                    <a:pt x="26623" y="24807"/>
                    <a:pt x="26920" y="22118"/>
                  </a:cubicBezTo>
                  <a:cubicBezTo>
                    <a:pt x="27347" y="18311"/>
                    <a:pt x="26579" y="16233"/>
                    <a:pt x="26396" y="11727"/>
                  </a:cubicBezTo>
                  <a:cubicBezTo>
                    <a:pt x="26317" y="9832"/>
                    <a:pt x="26317" y="7021"/>
                    <a:pt x="26797" y="3528"/>
                  </a:cubicBezTo>
                  <a:cubicBezTo>
                    <a:pt x="18031" y="2358"/>
                    <a:pt x="9264" y="1179"/>
                    <a:pt x="498" y="1"/>
                  </a:cubicBezTo>
                  <a:close/>
                </a:path>
              </a:pathLst>
            </a:custGeom>
            <a:solidFill>
              <a:srgbClr val="B2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8"/>
            <p:cNvSpPr/>
            <p:nvPr/>
          </p:nvSpPr>
          <p:spPr>
            <a:xfrm>
              <a:off x="10361500" y="2091175"/>
              <a:ext cx="449925" cy="449925"/>
            </a:xfrm>
            <a:custGeom>
              <a:avLst/>
              <a:gdLst/>
              <a:ahLst/>
              <a:cxnLst/>
              <a:rect l="l" t="t" r="r" b="b"/>
              <a:pathLst>
                <a:path w="17997" h="17997" fill="none" extrusionOk="0">
                  <a:moveTo>
                    <a:pt x="17997" y="8994"/>
                  </a:moveTo>
                  <a:cubicBezTo>
                    <a:pt x="17997" y="13962"/>
                    <a:pt x="13971" y="17996"/>
                    <a:pt x="9003" y="17996"/>
                  </a:cubicBezTo>
                  <a:cubicBezTo>
                    <a:pt x="4035" y="17996"/>
                    <a:pt x="1" y="13962"/>
                    <a:pt x="1" y="8994"/>
                  </a:cubicBezTo>
                  <a:cubicBezTo>
                    <a:pt x="1" y="4026"/>
                    <a:pt x="4035" y="0"/>
                    <a:pt x="9003" y="0"/>
                  </a:cubicBezTo>
                  <a:cubicBezTo>
                    <a:pt x="13971" y="0"/>
                    <a:pt x="17997" y="4026"/>
                    <a:pt x="17997" y="8994"/>
                  </a:cubicBezTo>
                  <a:close/>
                </a:path>
              </a:pathLst>
            </a:custGeom>
            <a:noFill/>
            <a:ln w="830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48"/>
            <p:cNvSpPr/>
            <p:nvPr/>
          </p:nvSpPr>
          <p:spPr>
            <a:xfrm>
              <a:off x="10363475" y="2286975"/>
              <a:ext cx="446200" cy="58100"/>
            </a:xfrm>
            <a:custGeom>
              <a:avLst/>
              <a:gdLst/>
              <a:ahLst/>
              <a:cxnLst/>
              <a:rect l="l" t="t" r="r" b="b"/>
              <a:pathLst>
                <a:path w="17848" h="2324" fill="none" extrusionOk="0">
                  <a:moveTo>
                    <a:pt x="1" y="1"/>
                  </a:moveTo>
                  <a:lnTo>
                    <a:pt x="17848" y="2323"/>
                  </a:lnTo>
                </a:path>
              </a:pathLst>
            </a:custGeom>
            <a:noFill/>
            <a:ln w="830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8"/>
            <p:cNvSpPr/>
            <p:nvPr/>
          </p:nvSpPr>
          <p:spPr>
            <a:xfrm>
              <a:off x="10427425" y="2157100"/>
              <a:ext cx="352350" cy="67250"/>
            </a:xfrm>
            <a:custGeom>
              <a:avLst/>
              <a:gdLst/>
              <a:ahLst/>
              <a:cxnLst/>
              <a:rect l="l" t="t" r="r" b="b"/>
              <a:pathLst>
                <a:path w="14094" h="2690" fill="none" extrusionOk="0">
                  <a:moveTo>
                    <a:pt x="1" y="0"/>
                  </a:moveTo>
                  <a:cubicBezTo>
                    <a:pt x="1398" y="795"/>
                    <a:pt x="3869" y="1982"/>
                    <a:pt x="7187" y="2349"/>
                  </a:cubicBezTo>
                  <a:cubicBezTo>
                    <a:pt x="10164" y="2690"/>
                    <a:pt x="12601" y="2236"/>
                    <a:pt x="14094" y="1834"/>
                  </a:cubicBezTo>
                </a:path>
              </a:pathLst>
            </a:custGeom>
            <a:noFill/>
            <a:ln w="830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8"/>
            <p:cNvSpPr/>
            <p:nvPr/>
          </p:nvSpPr>
          <p:spPr>
            <a:xfrm>
              <a:off x="10392075" y="2406825"/>
              <a:ext cx="352350" cy="67900"/>
            </a:xfrm>
            <a:custGeom>
              <a:avLst/>
              <a:gdLst/>
              <a:ahLst/>
              <a:cxnLst/>
              <a:rect l="l" t="t" r="r" b="b"/>
              <a:pathLst>
                <a:path w="14094" h="2716" fill="none" extrusionOk="0">
                  <a:moveTo>
                    <a:pt x="0" y="882"/>
                  </a:moveTo>
                  <a:cubicBezTo>
                    <a:pt x="1598" y="472"/>
                    <a:pt x="4323" y="0"/>
                    <a:pt x="7623" y="507"/>
                  </a:cubicBezTo>
                  <a:cubicBezTo>
                    <a:pt x="10513" y="943"/>
                    <a:pt x="12722" y="1956"/>
                    <a:pt x="14093" y="2716"/>
                  </a:cubicBezTo>
                </a:path>
              </a:pathLst>
            </a:custGeom>
            <a:noFill/>
            <a:ln w="830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8"/>
            <p:cNvSpPr/>
            <p:nvPr/>
          </p:nvSpPr>
          <p:spPr>
            <a:xfrm>
              <a:off x="10448825" y="2092925"/>
              <a:ext cx="166800" cy="446200"/>
            </a:xfrm>
            <a:custGeom>
              <a:avLst/>
              <a:gdLst/>
              <a:ahLst/>
              <a:cxnLst/>
              <a:rect l="l" t="t" r="r" b="b"/>
              <a:pathLst>
                <a:path w="6672" h="17848" fill="none" extrusionOk="0">
                  <a:moveTo>
                    <a:pt x="4349" y="17848"/>
                  </a:moveTo>
                  <a:cubicBezTo>
                    <a:pt x="4026" y="17551"/>
                    <a:pt x="1" y="13753"/>
                    <a:pt x="865" y="8077"/>
                  </a:cubicBezTo>
                  <a:cubicBezTo>
                    <a:pt x="1686" y="2690"/>
                    <a:pt x="6200" y="245"/>
                    <a:pt x="6672" y="0"/>
                  </a:cubicBezTo>
                  <a:cubicBezTo>
                    <a:pt x="5894" y="5947"/>
                    <a:pt x="5117" y="11901"/>
                    <a:pt x="4349" y="17848"/>
                  </a:cubicBezTo>
                  <a:close/>
                </a:path>
              </a:pathLst>
            </a:custGeom>
            <a:noFill/>
            <a:ln w="830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8"/>
            <p:cNvSpPr/>
            <p:nvPr/>
          </p:nvSpPr>
          <p:spPr>
            <a:xfrm>
              <a:off x="10557525" y="2092925"/>
              <a:ext cx="158525" cy="446200"/>
            </a:xfrm>
            <a:custGeom>
              <a:avLst/>
              <a:gdLst/>
              <a:ahLst/>
              <a:cxnLst/>
              <a:rect l="l" t="t" r="r" b="b"/>
              <a:pathLst>
                <a:path w="6341" h="17848" fill="none" extrusionOk="0">
                  <a:moveTo>
                    <a:pt x="2324" y="0"/>
                  </a:moveTo>
                  <a:cubicBezTo>
                    <a:pt x="2725" y="393"/>
                    <a:pt x="6340" y="4043"/>
                    <a:pt x="5633" y="9509"/>
                  </a:cubicBezTo>
                  <a:cubicBezTo>
                    <a:pt x="4917" y="14975"/>
                    <a:pt x="481" y="17577"/>
                    <a:pt x="1" y="17848"/>
                  </a:cubicBezTo>
                </a:path>
              </a:pathLst>
            </a:custGeom>
            <a:noFill/>
            <a:ln w="830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8"/>
            <p:cNvSpPr/>
            <p:nvPr/>
          </p:nvSpPr>
          <p:spPr>
            <a:xfrm>
              <a:off x="10988000" y="2169550"/>
              <a:ext cx="370250" cy="45850"/>
            </a:xfrm>
            <a:custGeom>
              <a:avLst/>
              <a:gdLst/>
              <a:ahLst/>
              <a:cxnLst/>
              <a:rect l="l" t="t" r="r" b="b"/>
              <a:pathLst>
                <a:path w="14810" h="1834" fill="none" extrusionOk="0">
                  <a:moveTo>
                    <a:pt x="1" y="0"/>
                  </a:moveTo>
                  <a:lnTo>
                    <a:pt x="14809" y="1834"/>
                  </a:lnTo>
                </a:path>
              </a:pathLst>
            </a:custGeom>
            <a:noFill/>
            <a:ln w="8300"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8"/>
            <p:cNvSpPr/>
            <p:nvPr/>
          </p:nvSpPr>
          <p:spPr>
            <a:xfrm>
              <a:off x="10994325" y="2087675"/>
              <a:ext cx="370250" cy="45875"/>
            </a:xfrm>
            <a:custGeom>
              <a:avLst/>
              <a:gdLst/>
              <a:ahLst/>
              <a:cxnLst/>
              <a:rect l="l" t="t" r="r" b="b"/>
              <a:pathLst>
                <a:path w="14810" h="1835" fill="none" extrusionOk="0">
                  <a:moveTo>
                    <a:pt x="1" y="1"/>
                  </a:moveTo>
                  <a:lnTo>
                    <a:pt x="14809" y="1834"/>
                  </a:lnTo>
                </a:path>
              </a:pathLst>
            </a:custGeom>
            <a:noFill/>
            <a:ln w="8300"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48"/>
            <p:cNvSpPr/>
            <p:nvPr/>
          </p:nvSpPr>
          <p:spPr>
            <a:xfrm>
              <a:off x="10980800" y="2262525"/>
              <a:ext cx="370250" cy="45875"/>
            </a:xfrm>
            <a:custGeom>
              <a:avLst/>
              <a:gdLst/>
              <a:ahLst/>
              <a:cxnLst/>
              <a:rect l="l" t="t" r="r" b="b"/>
              <a:pathLst>
                <a:path w="14810" h="1835" fill="none" extrusionOk="0">
                  <a:moveTo>
                    <a:pt x="0" y="1"/>
                  </a:moveTo>
                  <a:lnTo>
                    <a:pt x="14809" y="1834"/>
                  </a:lnTo>
                </a:path>
              </a:pathLst>
            </a:custGeom>
            <a:noFill/>
            <a:ln w="8300"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48"/>
            <p:cNvSpPr/>
            <p:nvPr/>
          </p:nvSpPr>
          <p:spPr>
            <a:xfrm>
              <a:off x="10984075" y="2321700"/>
              <a:ext cx="370025" cy="45850"/>
            </a:xfrm>
            <a:custGeom>
              <a:avLst/>
              <a:gdLst/>
              <a:ahLst/>
              <a:cxnLst/>
              <a:rect l="l" t="t" r="r" b="b"/>
              <a:pathLst>
                <a:path w="14801" h="1834" fill="none" extrusionOk="0">
                  <a:moveTo>
                    <a:pt x="0" y="0"/>
                  </a:moveTo>
                  <a:lnTo>
                    <a:pt x="14800" y="1834"/>
                  </a:lnTo>
                </a:path>
              </a:pathLst>
            </a:custGeom>
            <a:noFill/>
            <a:ln w="8300"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48"/>
            <p:cNvSpPr/>
            <p:nvPr/>
          </p:nvSpPr>
          <p:spPr>
            <a:xfrm>
              <a:off x="10996950" y="2391975"/>
              <a:ext cx="370025" cy="45650"/>
            </a:xfrm>
            <a:custGeom>
              <a:avLst/>
              <a:gdLst/>
              <a:ahLst/>
              <a:cxnLst/>
              <a:rect l="l" t="t" r="r" b="b"/>
              <a:pathLst>
                <a:path w="14801" h="1826" fill="none" extrusionOk="0">
                  <a:moveTo>
                    <a:pt x="1" y="1"/>
                  </a:moveTo>
                  <a:lnTo>
                    <a:pt x="14801" y="1825"/>
                  </a:lnTo>
                </a:path>
              </a:pathLst>
            </a:custGeom>
            <a:noFill/>
            <a:ln w="8300"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48"/>
            <p:cNvSpPr/>
            <p:nvPr/>
          </p:nvSpPr>
          <p:spPr>
            <a:xfrm>
              <a:off x="10973375" y="2550900"/>
              <a:ext cx="370025" cy="45650"/>
            </a:xfrm>
            <a:custGeom>
              <a:avLst/>
              <a:gdLst/>
              <a:ahLst/>
              <a:cxnLst/>
              <a:rect l="l" t="t" r="r" b="b"/>
              <a:pathLst>
                <a:path w="14801" h="1826" fill="none" extrusionOk="0">
                  <a:moveTo>
                    <a:pt x="1" y="0"/>
                  </a:moveTo>
                  <a:lnTo>
                    <a:pt x="14801" y="1825"/>
                  </a:lnTo>
                </a:path>
              </a:pathLst>
            </a:custGeom>
            <a:noFill/>
            <a:ln w="8300"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48"/>
            <p:cNvSpPr/>
            <p:nvPr/>
          </p:nvSpPr>
          <p:spPr>
            <a:xfrm>
              <a:off x="10968575" y="2611350"/>
              <a:ext cx="370025" cy="45650"/>
            </a:xfrm>
            <a:custGeom>
              <a:avLst/>
              <a:gdLst/>
              <a:ahLst/>
              <a:cxnLst/>
              <a:rect l="l" t="t" r="r" b="b"/>
              <a:pathLst>
                <a:path w="14801" h="1826" fill="none" extrusionOk="0">
                  <a:moveTo>
                    <a:pt x="0" y="1"/>
                  </a:moveTo>
                  <a:lnTo>
                    <a:pt x="14800" y="1826"/>
                  </a:lnTo>
                </a:path>
              </a:pathLst>
            </a:custGeom>
            <a:noFill/>
            <a:ln w="8300"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48"/>
            <p:cNvSpPr/>
            <p:nvPr/>
          </p:nvSpPr>
          <p:spPr>
            <a:xfrm>
              <a:off x="10941950" y="2670300"/>
              <a:ext cx="370025" cy="45650"/>
            </a:xfrm>
            <a:custGeom>
              <a:avLst/>
              <a:gdLst/>
              <a:ahLst/>
              <a:cxnLst/>
              <a:rect l="l" t="t" r="r" b="b"/>
              <a:pathLst>
                <a:path w="14801" h="1826" fill="none" extrusionOk="0">
                  <a:moveTo>
                    <a:pt x="0" y="0"/>
                  </a:moveTo>
                  <a:lnTo>
                    <a:pt x="14800" y="1825"/>
                  </a:lnTo>
                </a:path>
              </a:pathLst>
            </a:custGeom>
            <a:noFill/>
            <a:ln w="8300"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48"/>
            <p:cNvSpPr/>
            <p:nvPr/>
          </p:nvSpPr>
          <p:spPr>
            <a:xfrm>
              <a:off x="10082550" y="2637325"/>
              <a:ext cx="557950" cy="284250"/>
            </a:xfrm>
            <a:custGeom>
              <a:avLst/>
              <a:gdLst/>
              <a:ahLst/>
              <a:cxnLst/>
              <a:rect l="l" t="t" r="r" b="b"/>
              <a:pathLst>
                <a:path w="22318" h="11370" extrusionOk="0">
                  <a:moveTo>
                    <a:pt x="6191" y="1"/>
                  </a:moveTo>
                  <a:cubicBezTo>
                    <a:pt x="5938" y="1319"/>
                    <a:pt x="5370" y="3371"/>
                    <a:pt x="4008" y="5572"/>
                  </a:cubicBezTo>
                  <a:cubicBezTo>
                    <a:pt x="2654" y="7763"/>
                    <a:pt x="1065" y="9195"/>
                    <a:pt x="0" y="10016"/>
                  </a:cubicBezTo>
                  <a:cubicBezTo>
                    <a:pt x="2654" y="10295"/>
                    <a:pt x="5361" y="10549"/>
                    <a:pt x="8129" y="10784"/>
                  </a:cubicBezTo>
                  <a:cubicBezTo>
                    <a:pt x="10941" y="11011"/>
                    <a:pt x="13700" y="11204"/>
                    <a:pt x="16407" y="11369"/>
                  </a:cubicBezTo>
                  <a:cubicBezTo>
                    <a:pt x="17245" y="10706"/>
                    <a:pt x="18188" y="9824"/>
                    <a:pt x="19105" y="8689"/>
                  </a:cubicBezTo>
                  <a:cubicBezTo>
                    <a:pt x="21026" y="6296"/>
                    <a:pt x="21899" y="3869"/>
                    <a:pt x="22318" y="2271"/>
                  </a:cubicBezTo>
                  <a:lnTo>
                    <a:pt x="6191" y="1"/>
                  </a:lnTo>
                  <a:close/>
                </a:path>
              </a:pathLst>
            </a:custGeom>
            <a:solidFill>
              <a:srgbClr val="D9C5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8"/>
            <p:cNvSpPr/>
            <p:nvPr/>
          </p:nvSpPr>
          <p:spPr>
            <a:xfrm>
              <a:off x="10538325" y="2701725"/>
              <a:ext cx="513650" cy="234900"/>
            </a:xfrm>
            <a:custGeom>
              <a:avLst/>
              <a:gdLst/>
              <a:ahLst/>
              <a:cxnLst/>
              <a:rect l="l" t="t" r="r" b="b"/>
              <a:pathLst>
                <a:path w="20546" h="9396" extrusionOk="0">
                  <a:moveTo>
                    <a:pt x="5449" y="1"/>
                  </a:moveTo>
                  <a:cubicBezTo>
                    <a:pt x="5152" y="1197"/>
                    <a:pt x="4611" y="2804"/>
                    <a:pt x="3607" y="4532"/>
                  </a:cubicBezTo>
                  <a:cubicBezTo>
                    <a:pt x="2419" y="6584"/>
                    <a:pt x="1022" y="8008"/>
                    <a:pt x="1" y="8890"/>
                  </a:cubicBezTo>
                  <a:cubicBezTo>
                    <a:pt x="3388" y="9073"/>
                    <a:pt x="6855" y="9213"/>
                    <a:pt x="10400" y="9300"/>
                  </a:cubicBezTo>
                  <a:cubicBezTo>
                    <a:pt x="12687" y="9352"/>
                    <a:pt x="14940" y="9387"/>
                    <a:pt x="17158" y="9396"/>
                  </a:cubicBezTo>
                  <a:cubicBezTo>
                    <a:pt x="17813" y="8540"/>
                    <a:pt x="18564" y="7396"/>
                    <a:pt x="19227" y="5982"/>
                  </a:cubicBezTo>
                  <a:cubicBezTo>
                    <a:pt x="19900" y="4541"/>
                    <a:pt x="20301" y="3223"/>
                    <a:pt x="20546" y="2166"/>
                  </a:cubicBezTo>
                  <a:cubicBezTo>
                    <a:pt x="15508" y="1441"/>
                    <a:pt x="10478" y="717"/>
                    <a:pt x="5449" y="1"/>
                  </a:cubicBez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8"/>
            <p:cNvSpPr/>
            <p:nvPr/>
          </p:nvSpPr>
          <p:spPr>
            <a:xfrm>
              <a:off x="11009825" y="2760900"/>
              <a:ext cx="279875" cy="175725"/>
            </a:xfrm>
            <a:custGeom>
              <a:avLst/>
              <a:gdLst/>
              <a:ahLst/>
              <a:cxnLst/>
              <a:rect l="l" t="t" r="r" b="b"/>
              <a:pathLst>
                <a:path w="11195" h="7029" extrusionOk="0">
                  <a:moveTo>
                    <a:pt x="3065" y="0"/>
                  </a:moveTo>
                  <a:cubicBezTo>
                    <a:pt x="2900" y="934"/>
                    <a:pt x="2611" y="2052"/>
                    <a:pt x="2114" y="3274"/>
                  </a:cubicBezTo>
                  <a:cubicBezTo>
                    <a:pt x="1468" y="4881"/>
                    <a:pt x="673" y="6130"/>
                    <a:pt x="1" y="7029"/>
                  </a:cubicBezTo>
                  <a:cubicBezTo>
                    <a:pt x="2088" y="7012"/>
                    <a:pt x="4183" y="6994"/>
                    <a:pt x="6279" y="6977"/>
                  </a:cubicBezTo>
                  <a:cubicBezTo>
                    <a:pt x="7108" y="6278"/>
                    <a:pt x="8086" y="5344"/>
                    <a:pt x="9055" y="4130"/>
                  </a:cubicBezTo>
                  <a:cubicBezTo>
                    <a:pt x="10025" y="2908"/>
                    <a:pt x="10706" y="1738"/>
                    <a:pt x="11195" y="768"/>
                  </a:cubicBezTo>
                  <a:cubicBezTo>
                    <a:pt x="8488" y="515"/>
                    <a:pt x="5772" y="262"/>
                    <a:pt x="3065" y="0"/>
                  </a:cubicBezTo>
                  <a:close/>
                </a:path>
              </a:pathLst>
            </a:custGeom>
            <a:solidFill>
              <a:srgbClr val="B2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 name="Conector drept cu săgeată 2">
            <a:extLst>
              <a:ext uri="{FF2B5EF4-FFF2-40B4-BE49-F238E27FC236}">
                <a16:creationId xmlns:a16="http://schemas.microsoft.com/office/drawing/2014/main" id="{ED23BE90-F11C-2E61-F216-6CAC52C4711D}"/>
              </a:ext>
            </a:extLst>
          </p:cNvPr>
          <p:cNvCxnSpPr/>
          <p:nvPr/>
        </p:nvCxnSpPr>
        <p:spPr>
          <a:xfrm flipV="1">
            <a:off x="943672" y="810239"/>
            <a:ext cx="442379" cy="1335"/>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6" name="CasetăText 5">
            <a:extLst>
              <a:ext uri="{FF2B5EF4-FFF2-40B4-BE49-F238E27FC236}">
                <a16:creationId xmlns:a16="http://schemas.microsoft.com/office/drawing/2014/main" id="{FC96B5B8-2C9C-BB7D-452B-0D19DA986066}"/>
              </a:ext>
            </a:extLst>
          </p:cNvPr>
          <p:cNvSpPr txBox="1"/>
          <p:nvPr/>
        </p:nvSpPr>
        <p:spPr>
          <a:xfrm>
            <a:off x="1580555" y="669727"/>
            <a:ext cx="586680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o-RO">
                <a:solidFill>
                  <a:schemeClr val="accent6"/>
                </a:solidFill>
                <a:latin typeface="Nunito"/>
              </a:rPr>
              <a:t>Rețele sociale – Facebook, X (</a:t>
            </a:r>
            <a:r>
              <a:rPr lang="ro-RO" err="1">
                <a:solidFill>
                  <a:schemeClr val="accent6"/>
                </a:solidFill>
                <a:latin typeface="Nunito"/>
              </a:rPr>
              <a:t>Twitter</a:t>
            </a:r>
            <a:r>
              <a:rPr lang="ro-RO">
                <a:solidFill>
                  <a:schemeClr val="accent6"/>
                </a:solidFill>
                <a:latin typeface="Nunito"/>
              </a:rPr>
              <a:t>), </a:t>
            </a:r>
            <a:r>
              <a:rPr lang="ro-RO" err="1">
                <a:solidFill>
                  <a:schemeClr val="accent6"/>
                </a:solidFill>
                <a:latin typeface="Nunito"/>
              </a:rPr>
              <a:t>Instagram</a:t>
            </a:r>
            <a:r>
              <a:rPr lang="ro-RO">
                <a:solidFill>
                  <a:schemeClr val="accent6"/>
                </a:solidFill>
                <a:latin typeface="Nunito"/>
              </a:rPr>
              <a:t>, </a:t>
            </a:r>
            <a:r>
              <a:rPr lang="ro-RO" err="1">
                <a:solidFill>
                  <a:schemeClr val="accent6"/>
                </a:solidFill>
                <a:latin typeface="Nunito"/>
              </a:rPr>
              <a:t>TikTok</a:t>
            </a:r>
          </a:p>
        </p:txBody>
      </p:sp>
      <p:cxnSp>
        <p:nvCxnSpPr>
          <p:cNvPr id="7" name="Conector drept cu săgeată 6">
            <a:extLst>
              <a:ext uri="{FF2B5EF4-FFF2-40B4-BE49-F238E27FC236}">
                <a16:creationId xmlns:a16="http://schemas.microsoft.com/office/drawing/2014/main" id="{4914BE6B-515D-5C7B-77AC-A5D95DC42A6D}"/>
              </a:ext>
            </a:extLst>
          </p:cNvPr>
          <p:cNvCxnSpPr>
            <a:cxnSpLocks/>
          </p:cNvCxnSpPr>
          <p:nvPr/>
        </p:nvCxnSpPr>
        <p:spPr>
          <a:xfrm flipV="1">
            <a:off x="943672" y="1132118"/>
            <a:ext cx="442379" cy="1335"/>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8" name="CasetăText 7">
            <a:extLst>
              <a:ext uri="{FF2B5EF4-FFF2-40B4-BE49-F238E27FC236}">
                <a16:creationId xmlns:a16="http://schemas.microsoft.com/office/drawing/2014/main" id="{E39BDA41-7CE4-92E9-1FC0-750E0ABE7B51}"/>
              </a:ext>
            </a:extLst>
          </p:cNvPr>
          <p:cNvSpPr txBox="1"/>
          <p:nvPr/>
        </p:nvSpPr>
        <p:spPr>
          <a:xfrm>
            <a:off x="1582093" y="982265"/>
            <a:ext cx="521493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o-RO">
                <a:solidFill>
                  <a:schemeClr val="accent6"/>
                </a:solidFill>
                <a:latin typeface="Nunito"/>
              </a:rPr>
              <a:t>Algoritmi – </a:t>
            </a:r>
            <a:r>
              <a:rPr lang="ro-RO" err="1">
                <a:solidFill>
                  <a:schemeClr val="accent6"/>
                </a:solidFill>
                <a:latin typeface="Nunito"/>
              </a:rPr>
              <a:t>share</a:t>
            </a:r>
            <a:r>
              <a:rPr lang="ro-RO">
                <a:solidFill>
                  <a:schemeClr val="accent6"/>
                </a:solidFill>
                <a:latin typeface="Nunito"/>
              </a:rPr>
              <a:t>-uri, </a:t>
            </a:r>
            <a:r>
              <a:rPr lang="ro-RO" err="1">
                <a:solidFill>
                  <a:schemeClr val="accent6"/>
                </a:solidFill>
                <a:latin typeface="Nunito"/>
              </a:rPr>
              <a:t>like</a:t>
            </a:r>
            <a:r>
              <a:rPr lang="ro-RO">
                <a:solidFill>
                  <a:schemeClr val="accent6"/>
                </a:solidFill>
                <a:latin typeface="Nunito"/>
              </a:rPr>
              <a:t>-uri, comentarii</a:t>
            </a:r>
          </a:p>
        </p:txBody>
      </p:sp>
      <p:cxnSp>
        <p:nvCxnSpPr>
          <p:cNvPr id="9" name="Conector drept cu săgeată 8">
            <a:extLst>
              <a:ext uri="{FF2B5EF4-FFF2-40B4-BE49-F238E27FC236}">
                <a16:creationId xmlns:a16="http://schemas.microsoft.com/office/drawing/2014/main" id="{ED743D1F-5656-F26A-63E8-F8FA9DA1388E}"/>
              </a:ext>
            </a:extLst>
          </p:cNvPr>
          <p:cNvCxnSpPr>
            <a:cxnSpLocks/>
          </p:cNvCxnSpPr>
          <p:nvPr/>
        </p:nvCxnSpPr>
        <p:spPr>
          <a:xfrm flipV="1">
            <a:off x="943672" y="1506549"/>
            <a:ext cx="442379" cy="1335"/>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0" name="CasetăText 9">
            <a:extLst>
              <a:ext uri="{FF2B5EF4-FFF2-40B4-BE49-F238E27FC236}">
                <a16:creationId xmlns:a16="http://schemas.microsoft.com/office/drawing/2014/main" id="{76F1AE8D-42C1-FF23-00C2-567F28C53846}"/>
              </a:ext>
            </a:extLst>
          </p:cNvPr>
          <p:cNvSpPr txBox="1"/>
          <p:nvPr/>
        </p:nvSpPr>
        <p:spPr>
          <a:xfrm>
            <a:off x="1578706" y="1316872"/>
            <a:ext cx="630435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o-RO">
                <a:solidFill>
                  <a:schemeClr val="accent6"/>
                </a:solidFill>
                <a:latin typeface="Nunito"/>
              </a:rPr>
              <a:t>Tehnologii avansate - boți pe rețelele sociale</a:t>
            </a:r>
          </a:p>
        </p:txBody>
      </p:sp>
      <p:cxnSp>
        <p:nvCxnSpPr>
          <p:cNvPr id="11" name="Conector drept cu săgeată 10">
            <a:extLst>
              <a:ext uri="{FF2B5EF4-FFF2-40B4-BE49-F238E27FC236}">
                <a16:creationId xmlns:a16="http://schemas.microsoft.com/office/drawing/2014/main" id="{BE96012A-2FAC-D29B-E69D-CE448D5928FA}"/>
              </a:ext>
            </a:extLst>
          </p:cNvPr>
          <p:cNvCxnSpPr>
            <a:cxnSpLocks/>
          </p:cNvCxnSpPr>
          <p:nvPr/>
        </p:nvCxnSpPr>
        <p:spPr>
          <a:xfrm flipV="1">
            <a:off x="1856758" y="1979514"/>
            <a:ext cx="442379" cy="1335"/>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drept cu săgeată 11">
            <a:extLst>
              <a:ext uri="{FF2B5EF4-FFF2-40B4-BE49-F238E27FC236}">
                <a16:creationId xmlns:a16="http://schemas.microsoft.com/office/drawing/2014/main" id="{292EAC37-734E-16D9-CEAC-55F5C73E1F0C}"/>
              </a:ext>
            </a:extLst>
          </p:cNvPr>
          <p:cNvCxnSpPr>
            <a:cxnSpLocks/>
          </p:cNvCxnSpPr>
          <p:nvPr/>
        </p:nvCxnSpPr>
        <p:spPr>
          <a:xfrm flipV="1">
            <a:off x="1856758" y="2373652"/>
            <a:ext cx="442379" cy="1335"/>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drept cu săgeată 12">
            <a:extLst>
              <a:ext uri="{FF2B5EF4-FFF2-40B4-BE49-F238E27FC236}">
                <a16:creationId xmlns:a16="http://schemas.microsoft.com/office/drawing/2014/main" id="{8BF197F2-DF4F-867D-CA48-F07466A7DB1D}"/>
              </a:ext>
            </a:extLst>
          </p:cNvPr>
          <p:cNvCxnSpPr>
            <a:cxnSpLocks/>
          </p:cNvCxnSpPr>
          <p:nvPr/>
        </p:nvCxnSpPr>
        <p:spPr>
          <a:xfrm flipV="1">
            <a:off x="1856757" y="2833479"/>
            <a:ext cx="442379" cy="1335"/>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4" name="CasetăText 13">
            <a:extLst>
              <a:ext uri="{FF2B5EF4-FFF2-40B4-BE49-F238E27FC236}">
                <a16:creationId xmlns:a16="http://schemas.microsoft.com/office/drawing/2014/main" id="{6D4B7C34-6616-057E-D7EF-079588F3F649}"/>
              </a:ext>
            </a:extLst>
          </p:cNvPr>
          <p:cNvSpPr txBox="1"/>
          <p:nvPr/>
        </p:nvSpPr>
        <p:spPr>
          <a:xfrm>
            <a:off x="2384226" y="1830586"/>
            <a:ext cx="338435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o-RO">
                <a:solidFill>
                  <a:schemeClr val="accent6"/>
                </a:solidFill>
                <a:latin typeface="Nunito"/>
              </a:rPr>
              <a:t>Lipsa </a:t>
            </a:r>
            <a:r>
              <a:rPr lang="ro-RO">
                <a:solidFill>
                  <a:schemeClr val="accent2"/>
                </a:solidFill>
                <a:latin typeface="Nunito"/>
              </a:rPr>
              <a:t>educației media</a:t>
            </a:r>
          </a:p>
        </p:txBody>
      </p:sp>
      <p:sp>
        <p:nvSpPr>
          <p:cNvPr id="15" name="CasetăText 14">
            <a:extLst>
              <a:ext uri="{FF2B5EF4-FFF2-40B4-BE49-F238E27FC236}">
                <a16:creationId xmlns:a16="http://schemas.microsoft.com/office/drawing/2014/main" id="{B72FC4EA-61D6-1303-DD07-F6AAD1F42005}"/>
              </a:ext>
            </a:extLst>
          </p:cNvPr>
          <p:cNvSpPr txBox="1"/>
          <p:nvPr/>
        </p:nvSpPr>
        <p:spPr>
          <a:xfrm>
            <a:off x="2384432" y="2261571"/>
            <a:ext cx="365224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o-RO">
                <a:solidFill>
                  <a:schemeClr val="accent6"/>
                </a:solidFill>
                <a:latin typeface="Nunito"/>
              </a:rPr>
              <a:t>Surse și site-uri necredibile</a:t>
            </a:r>
          </a:p>
        </p:txBody>
      </p:sp>
      <p:sp>
        <p:nvSpPr>
          <p:cNvPr id="16" name="CasetăText 15">
            <a:extLst>
              <a:ext uri="{FF2B5EF4-FFF2-40B4-BE49-F238E27FC236}">
                <a16:creationId xmlns:a16="http://schemas.microsoft.com/office/drawing/2014/main" id="{5AF6289C-8CD4-9D08-6821-D1D9731D5149}"/>
              </a:ext>
            </a:extLst>
          </p:cNvPr>
          <p:cNvSpPr txBox="1"/>
          <p:nvPr/>
        </p:nvSpPr>
        <p:spPr>
          <a:xfrm>
            <a:off x="2385560" y="2721193"/>
            <a:ext cx="299144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o-RO">
                <a:solidFill>
                  <a:schemeClr val="accent6"/>
                </a:solidFill>
                <a:latin typeface="Nunito"/>
              </a:rPr>
              <a:t>Lipsa verificării informațiilor</a:t>
            </a:r>
          </a:p>
        </p:txBody>
      </p:sp>
      <p:sp>
        <p:nvSpPr>
          <p:cNvPr id="17" name="Bulă de gânduri: nor 16">
            <a:extLst>
              <a:ext uri="{FF2B5EF4-FFF2-40B4-BE49-F238E27FC236}">
                <a16:creationId xmlns:a16="http://schemas.microsoft.com/office/drawing/2014/main" id="{308C0A6B-3A14-DAEB-7EC6-34A47B71F464}"/>
              </a:ext>
            </a:extLst>
          </p:cNvPr>
          <p:cNvSpPr/>
          <p:nvPr/>
        </p:nvSpPr>
        <p:spPr>
          <a:xfrm>
            <a:off x="6468173" y="212876"/>
            <a:ext cx="2473523" cy="1732359"/>
          </a:xfrm>
          <a:prstGeom prst="cloudCallou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o-RO"/>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D305A"/>
        </a:solidFill>
        <a:effectLst/>
      </p:bgPr>
    </p:bg>
    <p:spTree>
      <p:nvGrpSpPr>
        <p:cNvPr id="1" name="Shape 536"/>
        <p:cNvGrpSpPr/>
        <p:nvPr/>
      </p:nvGrpSpPr>
      <p:grpSpPr>
        <a:xfrm>
          <a:off x="0" y="0"/>
          <a:ext cx="0" cy="0"/>
          <a:chOff x="0" y="0"/>
          <a:chExt cx="0" cy="0"/>
        </a:xfrm>
      </p:grpSpPr>
      <p:sp>
        <p:nvSpPr>
          <p:cNvPr id="537" name="Google Shape;537;p49"/>
          <p:cNvSpPr txBox="1">
            <a:spLocks noGrp="1"/>
          </p:cNvSpPr>
          <p:nvPr>
            <p:ph type="title"/>
          </p:nvPr>
        </p:nvSpPr>
        <p:spPr>
          <a:xfrm>
            <a:off x="3827899" y="229931"/>
            <a:ext cx="1487457" cy="53831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700" dirty="0">
                <a:solidFill>
                  <a:schemeClr val="accent4"/>
                </a:solidFill>
              </a:rPr>
              <a:t>Impact</a:t>
            </a:r>
          </a:p>
        </p:txBody>
      </p:sp>
      <p:grpSp>
        <p:nvGrpSpPr>
          <p:cNvPr id="540" name="Google Shape;540;p49"/>
          <p:cNvGrpSpPr/>
          <p:nvPr/>
        </p:nvGrpSpPr>
        <p:grpSpPr>
          <a:xfrm flipH="1">
            <a:off x="6053305" y="1509545"/>
            <a:ext cx="2974473" cy="3633824"/>
            <a:chOff x="9641250" y="1386325"/>
            <a:chExt cx="2049100" cy="2503150"/>
          </a:xfrm>
        </p:grpSpPr>
        <p:sp>
          <p:nvSpPr>
            <p:cNvPr id="541" name="Google Shape;541;p49"/>
            <p:cNvSpPr/>
            <p:nvPr/>
          </p:nvSpPr>
          <p:spPr>
            <a:xfrm>
              <a:off x="10570500" y="1386325"/>
              <a:ext cx="392950" cy="731075"/>
            </a:xfrm>
            <a:custGeom>
              <a:avLst/>
              <a:gdLst/>
              <a:ahLst/>
              <a:cxnLst/>
              <a:rect l="l" t="t" r="r" b="b"/>
              <a:pathLst>
                <a:path w="15718" h="29243" fill="none" extrusionOk="0">
                  <a:moveTo>
                    <a:pt x="1" y="0"/>
                  </a:moveTo>
                  <a:lnTo>
                    <a:pt x="1677" y="29242"/>
                  </a:lnTo>
                  <a:lnTo>
                    <a:pt x="15717" y="1965"/>
                  </a:lnTo>
                </a:path>
              </a:pathLst>
            </a:custGeom>
            <a:noFill/>
            <a:ln w="30125"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9"/>
            <p:cNvSpPr/>
            <p:nvPr/>
          </p:nvSpPr>
          <p:spPr>
            <a:xfrm>
              <a:off x="9710450" y="3525775"/>
              <a:ext cx="325925" cy="363700"/>
            </a:xfrm>
            <a:custGeom>
              <a:avLst/>
              <a:gdLst/>
              <a:ahLst/>
              <a:cxnLst/>
              <a:rect l="l" t="t" r="r" b="b"/>
              <a:pathLst>
                <a:path w="13037" h="14548" extrusionOk="0">
                  <a:moveTo>
                    <a:pt x="5641" y="1"/>
                  </a:moveTo>
                  <a:lnTo>
                    <a:pt x="0" y="14548"/>
                  </a:lnTo>
                  <a:lnTo>
                    <a:pt x="10819" y="14548"/>
                  </a:lnTo>
                  <a:lnTo>
                    <a:pt x="13036" y="1"/>
                  </a:ln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9"/>
            <p:cNvSpPr/>
            <p:nvPr/>
          </p:nvSpPr>
          <p:spPr>
            <a:xfrm>
              <a:off x="11256375" y="3525775"/>
              <a:ext cx="326125" cy="363700"/>
            </a:xfrm>
            <a:custGeom>
              <a:avLst/>
              <a:gdLst/>
              <a:ahLst/>
              <a:cxnLst/>
              <a:rect l="l" t="t" r="r" b="b"/>
              <a:pathLst>
                <a:path w="13045" h="14548" extrusionOk="0">
                  <a:moveTo>
                    <a:pt x="0" y="1"/>
                  </a:moveTo>
                  <a:lnTo>
                    <a:pt x="2227" y="14548"/>
                  </a:lnTo>
                  <a:lnTo>
                    <a:pt x="13045" y="14548"/>
                  </a:lnTo>
                  <a:lnTo>
                    <a:pt x="7404" y="1"/>
                  </a:ln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9"/>
            <p:cNvSpPr/>
            <p:nvPr/>
          </p:nvSpPr>
          <p:spPr>
            <a:xfrm>
              <a:off x="9641250" y="2211450"/>
              <a:ext cx="2049100" cy="1443825"/>
            </a:xfrm>
            <a:custGeom>
              <a:avLst/>
              <a:gdLst/>
              <a:ahLst/>
              <a:cxnLst/>
              <a:rect l="l" t="t" r="r" b="b"/>
              <a:pathLst>
                <a:path w="81964" h="57753" extrusionOk="0">
                  <a:moveTo>
                    <a:pt x="3976" y="1"/>
                  </a:moveTo>
                  <a:cubicBezTo>
                    <a:pt x="2200" y="1"/>
                    <a:pt x="742" y="1417"/>
                    <a:pt x="716" y="3197"/>
                  </a:cubicBezTo>
                  <a:lnTo>
                    <a:pt x="18" y="53430"/>
                  </a:lnTo>
                  <a:cubicBezTo>
                    <a:pt x="0" y="55220"/>
                    <a:pt x="1424" y="56686"/>
                    <a:pt x="3214" y="56713"/>
                  </a:cubicBezTo>
                  <a:lnTo>
                    <a:pt x="77947" y="57752"/>
                  </a:lnTo>
                  <a:cubicBezTo>
                    <a:pt x="77963" y="57752"/>
                    <a:pt x="77979" y="57752"/>
                    <a:pt x="77995" y="57752"/>
                  </a:cubicBezTo>
                  <a:cubicBezTo>
                    <a:pt x="79763" y="57752"/>
                    <a:pt x="81213" y="56330"/>
                    <a:pt x="81239" y="54556"/>
                  </a:cubicBezTo>
                  <a:lnTo>
                    <a:pt x="81937" y="4332"/>
                  </a:lnTo>
                  <a:cubicBezTo>
                    <a:pt x="81963" y="2542"/>
                    <a:pt x="80531" y="1066"/>
                    <a:pt x="78741" y="1040"/>
                  </a:cubicBezTo>
                  <a:lnTo>
                    <a:pt x="4008" y="1"/>
                  </a:lnTo>
                  <a:cubicBezTo>
                    <a:pt x="3997" y="1"/>
                    <a:pt x="3986" y="1"/>
                    <a:pt x="3976" y="1"/>
                  </a:cubicBezTo>
                  <a:close/>
                </a:path>
              </a:pathLst>
            </a:custGeom>
            <a:solidFill>
              <a:srgbClr val="2422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9"/>
            <p:cNvSpPr/>
            <p:nvPr/>
          </p:nvSpPr>
          <p:spPr>
            <a:xfrm>
              <a:off x="11366175" y="2389125"/>
              <a:ext cx="216125" cy="201050"/>
            </a:xfrm>
            <a:custGeom>
              <a:avLst/>
              <a:gdLst/>
              <a:ahLst/>
              <a:cxnLst/>
              <a:rect l="l" t="t" r="r" b="b"/>
              <a:pathLst>
                <a:path w="8645" h="8042" extrusionOk="0">
                  <a:moveTo>
                    <a:pt x="4314" y="0"/>
                  </a:moveTo>
                  <a:cubicBezTo>
                    <a:pt x="2379" y="0"/>
                    <a:pt x="672" y="1400"/>
                    <a:pt x="358" y="3372"/>
                  </a:cubicBezTo>
                  <a:cubicBezTo>
                    <a:pt x="0" y="5563"/>
                    <a:pt x="1484" y="7633"/>
                    <a:pt x="3676" y="7991"/>
                  </a:cubicBezTo>
                  <a:cubicBezTo>
                    <a:pt x="3891" y="8025"/>
                    <a:pt x="4105" y="8042"/>
                    <a:pt x="4317" y="8042"/>
                  </a:cubicBezTo>
                  <a:cubicBezTo>
                    <a:pt x="6258" y="8042"/>
                    <a:pt x="7972" y="6640"/>
                    <a:pt x="8295" y="4664"/>
                  </a:cubicBezTo>
                  <a:cubicBezTo>
                    <a:pt x="8644" y="2472"/>
                    <a:pt x="7160" y="403"/>
                    <a:pt x="4968" y="54"/>
                  </a:cubicBezTo>
                  <a:cubicBezTo>
                    <a:pt x="4749" y="18"/>
                    <a:pt x="4530" y="0"/>
                    <a:pt x="4314" y="0"/>
                  </a:cubicBez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9"/>
            <p:cNvSpPr/>
            <p:nvPr/>
          </p:nvSpPr>
          <p:spPr>
            <a:xfrm>
              <a:off x="11474000" y="2389150"/>
              <a:ext cx="27750" cy="100650"/>
            </a:xfrm>
            <a:custGeom>
              <a:avLst/>
              <a:gdLst/>
              <a:ahLst/>
              <a:cxnLst/>
              <a:rect l="l" t="t" r="r" b="b"/>
              <a:pathLst>
                <a:path w="1110" h="4026" extrusionOk="0">
                  <a:moveTo>
                    <a:pt x="0" y="0"/>
                  </a:moveTo>
                  <a:lnTo>
                    <a:pt x="0" y="4026"/>
                  </a:lnTo>
                  <a:lnTo>
                    <a:pt x="1109" y="157"/>
                  </a:lnTo>
                  <a:cubicBezTo>
                    <a:pt x="926" y="105"/>
                    <a:pt x="708" y="53"/>
                    <a:pt x="454" y="27"/>
                  </a:cubicBezTo>
                  <a:cubicBezTo>
                    <a:pt x="289" y="9"/>
                    <a:pt x="14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9"/>
            <p:cNvSpPr/>
            <p:nvPr/>
          </p:nvSpPr>
          <p:spPr>
            <a:xfrm>
              <a:off x="11461125" y="2330850"/>
              <a:ext cx="40625" cy="40850"/>
            </a:xfrm>
            <a:custGeom>
              <a:avLst/>
              <a:gdLst/>
              <a:ahLst/>
              <a:cxnLst/>
              <a:rect l="l" t="t" r="r" b="b"/>
              <a:pathLst>
                <a:path w="1625" h="1634" extrusionOk="0">
                  <a:moveTo>
                    <a:pt x="812" y="1"/>
                  </a:moveTo>
                  <a:cubicBezTo>
                    <a:pt x="367" y="1"/>
                    <a:pt x="0" y="368"/>
                    <a:pt x="0" y="822"/>
                  </a:cubicBezTo>
                  <a:cubicBezTo>
                    <a:pt x="0" y="1267"/>
                    <a:pt x="367" y="1634"/>
                    <a:pt x="812" y="1634"/>
                  </a:cubicBezTo>
                  <a:cubicBezTo>
                    <a:pt x="1266" y="1634"/>
                    <a:pt x="1624" y="1267"/>
                    <a:pt x="1624" y="822"/>
                  </a:cubicBezTo>
                  <a:cubicBezTo>
                    <a:pt x="1624" y="368"/>
                    <a:pt x="1266" y="1"/>
                    <a:pt x="8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9"/>
            <p:cNvSpPr/>
            <p:nvPr/>
          </p:nvSpPr>
          <p:spPr>
            <a:xfrm>
              <a:off x="11392350" y="2343950"/>
              <a:ext cx="40625" cy="40625"/>
            </a:xfrm>
            <a:custGeom>
              <a:avLst/>
              <a:gdLst/>
              <a:ahLst/>
              <a:cxnLst/>
              <a:rect l="l" t="t" r="r" b="b"/>
              <a:pathLst>
                <a:path w="1625" h="1625" extrusionOk="0">
                  <a:moveTo>
                    <a:pt x="813" y="1"/>
                  </a:moveTo>
                  <a:cubicBezTo>
                    <a:pt x="359" y="1"/>
                    <a:pt x="1" y="359"/>
                    <a:pt x="1" y="813"/>
                  </a:cubicBezTo>
                  <a:cubicBezTo>
                    <a:pt x="1" y="1258"/>
                    <a:pt x="359" y="1625"/>
                    <a:pt x="813" y="1625"/>
                  </a:cubicBezTo>
                  <a:cubicBezTo>
                    <a:pt x="1258" y="1625"/>
                    <a:pt x="1625" y="1258"/>
                    <a:pt x="1625" y="813"/>
                  </a:cubicBezTo>
                  <a:cubicBezTo>
                    <a:pt x="1625" y="359"/>
                    <a:pt x="1258" y="1"/>
                    <a:pt x="8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9"/>
            <p:cNvSpPr/>
            <p:nvPr/>
          </p:nvSpPr>
          <p:spPr>
            <a:xfrm>
              <a:off x="11332775" y="2389150"/>
              <a:ext cx="40825" cy="40850"/>
            </a:xfrm>
            <a:custGeom>
              <a:avLst/>
              <a:gdLst/>
              <a:ahLst/>
              <a:cxnLst/>
              <a:rect l="l" t="t" r="r" b="b"/>
              <a:pathLst>
                <a:path w="1633" h="1634" extrusionOk="0">
                  <a:moveTo>
                    <a:pt x="821" y="0"/>
                  </a:moveTo>
                  <a:cubicBezTo>
                    <a:pt x="367" y="0"/>
                    <a:pt x="0" y="367"/>
                    <a:pt x="0" y="812"/>
                  </a:cubicBezTo>
                  <a:cubicBezTo>
                    <a:pt x="0" y="1266"/>
                    <a:pt x="367" y="1633"/>
                    <a:pt x="821" y="1633"/>
                  </a:cubicBezTo>
                  <a:cubicBezTo>
                    <a:pt x="1266" y="1633"/>
                    <a:pt x="1633" y="1266"/>
                    <a:pt x="1633" y="812"/>
                  </a:cubicBezTo>
                  <a:cubicBezTo>
                    <a:pt x="1633" y="367"/>
                    <a:pt x="1266" y="0"/>
                    <a:pt x="8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9"/>
            <p:cNvSpPr/>
            <p:nvPr/>
          </p:nvSpPr>
          <p:spPr>
            <a:xfrm>
              <a:off x="11533800" y="2351175"/>
              <a:ext cx="40850" cy="40825"/>
            </a:xfrm>
            <a:custGeom>
              <a:avLst/>
              <a:gdLst/>
              <a:ahLst/>
              <a:cxnLst/>
              <a:rect l="l" t="t" r="r" b="b"/>
              <a:pathLst>
                <a:path w="1634" h="1633" extrusionOk="0">
                  <a:moveTo>
                    <a:pt x="813" y="0"/>
                  </a:moveTo>
                  <a:cubicBezTo>
                    <a:pt x="368" y="0"/>
                    <a:pt x="1" y="367"/>
                    <a:pt x="1" y="821"/>
                  </a:cubicBezTo>
                  <a:cubicBezTo>
                    <a:pt x="1" y="1266"/>
                    <a:pt x="368" y="1633"/>
                    <a:pt x="813" y="1633"/>
                  </a:cubicBezTo>
                  <a:cubicBezTo>
                    <a:pt x="1267" y="1633"/>
                    <a:pt x="1634" y="1266"/>
                    <a:pt x="1634" y="821"/>
                  </a:cubicBezTo>
                  <a:cubicBezTo>
                    <a:pt x="1634" y="367"/>
                    <a:pt x="1267" y="0"/>
                    <a:pt x="8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9"/>
            <p:cNvSpPr/>
            <p:nvPr/>
          </p:nvSpPr>
          <p:spPr>
            <a:xfrm>
              <a:off x="11581175" y="2401800"/>
              <a:ext cx="40850" cy="40625"/>
            </a:xfrm>
            <a:custGeom>
              <a:avLst/>
              <a:gdLst/>
              <a:ahLst/>
              <a:cxnLst/>
              <a:rect l="l" t="t" r="r" b="b"/>
              <a:pathLst>
                <a:path w="1634" h="1625" extrusionOk="0">
                  <a:moveTo>
                    <a:pt x="813" y="1"/>
                  </a:moveTo>
                  <a:cubicBezTo>
                    <a:pt x="367" y="1"/>
                    <a:pt x="1" y="367"/>
                    <a:pt x="1" y="813"/>
                  </a:cubicBezTo>
                  <a:cubicBezTo>
                    <a:pt x="1" y="1258"/>
                    <a:pt x="367" y="1625"/>
                    <a:pt x="813" y="1625"/>
                  </a:cubicBezTo>
                  <a:cubicBezTo>
                    <a:pt x="1267" y="1625"/>
                    <a:pt x="1633" y="1258"/>
                    <a:pt x="1633" y="813"/>
                  </a:cubicBezTo>
                  <a:cubicBezTo>
                    <a:pt x="1633" y="367"/>
                    <a:pt x="1267" y="1"/>
                    <a:pt x="8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9"/>
            <p:cNvSpPr/>
            <p:nvPr/>
          </p:nvSpPr>
          <p:spPr>
            <a:xfrm>
              <a:off x="11373575" y="2719625"/>
              <a:ext cx="201075" cy="201075"/>
            </a:xfrm>
            <a:custGeom>
              <a:avLst/>
              <a:gdLst/>
              <a:ahLst/>
              <a:cxnLst/>
              <a:rect l="l" t="t" r="r" b="b"/>
              <a:pathLst>
                <a:path w="8043" h="8043" extrusionOk="0">
                  <a:moveTo>
                    <a:pt x="4017" y="1"/>
                  </a:moveTo>
                  <a:cubicBezTo>
                    <a:pt x="1800" y="1"/>
                    <a:pt x="1" y="1800"/>
                    <a:pt x="1" y="4018"/>
                  </a:cubicBezTo>
                  <a:cubicBezTo>
                    <a:pt x="1" y="6244"/>
                    <a:pt x="1800" y="8043"/>
                    <a:pt x="4017" y="8043"/>
                  </a:cubicBezTo>
                  <a:cubicBezTo>
                    <a:pt x="6235" y="8043"/>
                    <a:pt x="8043" y="6244"/>
                    <a:pt x="8043" y="4018"/>
                  </a:cubicBezTo>
                  <a:cubicBezTo>
                    <a:pt x="8043" y="1800"/>
                    <a:pt x="6235" y="1"/>
                    <a:pt x="4017" y="1"/>
                  </a:cubicBez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9"/>
            <p:cNvSpPr/>
            <p:nvPr/>
          </p:nvSpPr>
          <p:spPr>
            <a:xfrm>
              <a:off x="11403050" y="2732075"/>
              <a:ext cx="70975" cy="88000"/>
            </a:xfrm>
            <a:custGeom>
              <a:avLst/>
              <a:gdLst/>
              <a:ahLst/>
              <a:cxnLst/>
              <a:rect l="l" t="t" r="r" b="b"/>
              <a:pathLst>
                <a:path w="2839" h="3520" extrusionOk="0">
                  <a:moveTo>
                    <a:pt x="891" y="1"/>
                  </a:moveTo>
                  <a:cubicBezTo>
                    <a:pt x="725" y="97"/>
                    <a:pt x="533" y="219"/>
                    <a:pt x="332" y="376"/>
                  </a:cubicBezTo>
                  <a:cubicBezTo>
                    <a:pt x="210" y="481"/>
                    <a:pt x="97" y="586"/>
                    <a:pt x="1" y="682"/>
                  </a:cubicBezTo>
                  <a:lnTo>
                    <a:pt x="2838" y="3520"/>
                  </a:lnTo>
                  <a:lnTo>
                    <a:pt x="8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9"/>
            <p:cNvSpPr/>
            <p:nvPr/>
          </p:nvSpPr>
          <p:spPr>
            <a:xfrm>
              <a:off x="11457850" y="2663750"/>
              <a:ext cx="40625" cy="40850"/>
            </a:xfrm>
            <a:custGeom>
              <a:avLst/>
              <a:gdLst/>
              <a:ahLst/>
              <a:cxnLst/>
              <a:rect l="l" t="t" r="r" b="b"/>
              <a:pathLst>
                <a:path w="1625" h="1634" extrusionOk="0">
                  <a:moveTo>
                    <a:pt x="812" y="1"/>
                  </a:moveTo>
                  <a:cubicBezTo>
                    <a:pt x="358" y="1"/>
                    <a:pt x="0" y="367"/>
                    <a:pt x="0" y="821"/>
                  </a:cubicBezTo>
                  <a:cubicBezTo>
                    <a:pt x="0" y="1267"/>
                    <a:pt x="358" y="1634"/>
                    <a:pt x="812" y="1634"/>
                  </a:cubicBezTo>
                  <a:cubicBezTo>
                    <a:pt x="1258" y="1634"/>
                    <a:pt x="1624" y="1267"/>
                    <a:pt x="1624" y="821"/>
                  </a:cubicBezTo>
                  <a:cubicBezTo>
                    <a:pt x="1624" y="367"/>
                    <a:pt x="1258" y="1"/>
                    <a:pt x="8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9"/>
            <p:cNvSpPr/>
            <p:nvPr/>
          </p:nvSpPr>
          <p:spPr>
            <a:xfrm>
              <a:off x="11388875" y="2676850"/>
              <a:ext cx="40825" cy="40625"/>
            </a:xfrm>
            <a:custGeom>
              <a:avLst/>
              <a:gdLst/>
              <a:ahLst/>
              <a:cxnLst/>
              <a:rect l="l" t="t" r="r" b="b"/>
              <a:pathLst>
                <a:path w="1633" h="1625" extrusionOk="0">
                  <a:moveTo>
                    <a:pt x="821" y="1"/>
                  </a:moveTo>
                  <a:cubicBezTo>
                    <a:pt x="367" y="1"/>
                    <a:pt x="0" y="367"/>
                    <a:pt x="0" y="813"/>
                  </a:cubicBezTo>
                  <a:cubicBezTo>
                    <a:pt x="0" y="1267"/>
                    <a:pt x="367" y="1625"/>
                    <a:pt x="821" y="1625"/>
                  </a:cubicBezTo>
                  <a:cubicBezTo>
                    <a:pt x="1266" y="1625"/>
                    <a:pt x="1633" y="1267"/>
                    <a:pt x="1633" y="813"/>
                  </a:cubicBezTo>
                  <a:cubicBezTo>
                    <a:pt x="1633" y="367"/>
                    <a:pt x="1266" y="1"/>
                    <a:pt x="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9"/>
            <p:cNvSpPr/>
            <p:nvPr/>
          </p:nvSpPr>
          <p:spPr>
            <a:xfrm>
              <a:off x="11329500" y="2722050"/>
              <a:ext cx="40625" cy="40825"/>
            </a:xfrm>
            <a:custGeom>
              <a:avLst/>
              <a:gdLst/>
              <a:ahLst/>
              <a:cxnLst/>
              <a:rect l="l" t="t" r="r" b="b"/>
              <a:pathLst>
                <a:path w="1625" h="1633" extrusionOk="0">
                  <a:moveTo>
                    <a:pt x="812" y="0"/>
                  </a:moveTo>
                  <a:cubicBezTo>
                    <a:pt x="367" y="0"/>
                    <a:pt x="0" y="367"/>
                    <a:pt x="0" y="812"/>
                  </a:cubicBezTo>
                  <a:cubicBezTo>
                    <a:pt x="0" y="1266"/>
                    <a:pt x="367" y="1633"/>
                    <a:pt x="812" y="1633"/>
                  </a:cubicBezTo>
                  <a:cubicBezTo>
                    <a:pt x="1266" y="1633"/>
                    <a:pt x="1624" y="1266"/>
                    <a:pt x="1624" y="812"/>
                  </a:cubicBezTo>
                  <a:cubicBezTo>
                    <a:pt x="1624" y="367"/>
                    <a:pt x="1266" y="0"/>
                    <a:pt x="8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9"/>
            <p:cNvSpPr/>
            <p:nvPr/>
          </p:nvSpPr>
          <p:spPr>
            <a:xfrm>
              <a:off x="11530525" y="2684275"/>
              <a:ext cx="40625" cy="40625"/>
            </a:xfrm>
            <a:custGeom>
              <a:avLst/>
              <a:gdLst/>
              <a:ahLst/>
              <a:cxnLst/>
              <a:rect l="l" t="t" r="r" b="b"/>
              <a:pathLst>
                <a:path w="1625" h="1625" extrusionOk="0">
                  <a:moveTo>
                    <a:pt x="813" y="0"/>
                  </a:moveTo>
                  <a:cubicBezTo>
                    <a:pt x="368" y="0"/>
                    <a:pt x="1" y="358"/>
                    <a:pt x="1" y="813"/>
                  </a:cubicBezTo>
                  <a:cubicBezTo>
                    <a:pt x="1" y="1258"/>
                    <a:pt x="368" y="1625"/>
                    <a:pt x="813" y="1625"/>
                  </a:cubicBezTo>
                  <a:cubicBezTo>
                    <a:pt x="1267" y="1625"/>
                    <a:pt x="1625" y="1258"/>
                    <a:pt x="1625" y="813"/>
                  </a:cubicBezTo>
                  <a:cubicBezTo>
                    <a:pt x="1625" y="358"/>
                    <a:pt x="1267" y="0"/>
                    <a:pt x="8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9"/>
            <p:cNvSpPr/>
            <p:nvPr/>
          </p:nvSpPr>
          <p:spPr>
            <a:xfrm>
              <a:off x="11577900" y="2734700"/>
              <a:ext cx="40625" cy="40625"/>
            </a:xfrm>
            <a:custGeom>
              <a:avLst/>
              <a:gdLst/>
              <a:ahLst/>
              <a:cxnLst/>
              <a:rect l="l" t="t" r="r" b="b"/>
              <a:pathLst>
                <a:path w="1625" h="1625" extrusionOk="0">
                  <a:moveTo>
                    <a:pt x="813" y="0"/>
                  </a:moveTo>
                  <a:cubicBezTo>
                    <a:pt x="367" y="0"/>
                    <a:pt x="1" y="367"/>
                    <a:pt x="1" y="813"/>
                  </a:cubicBezTo>
                  <a:cubicBezTo>
                    <a:pt x="1" y="1267"/>
                    <a:pt x="367" y="1625"/>
                    <a:pt x="813" y="1625"/>
                  </a:cubicBezTo>
                  <a:cubicBezTo>
                    <a:pt x="1267" y="1625"/>
                    <a:pt x="1625" y="1267"/>
                    <a:pt x="1625" y="813"/>
                  </a:cubicBezTo>
                  <a:cubicBezTo>
                    <a:pt x="1625" y="367"/>
                    <a:pt x="1267" y="0"/>
                    <a:pt x="8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9"/>
            <p:cNvSpPr/>
            <p:nvPr/>
          </p:nvSpPr>
          <p:spPr>
            <a:xfrm>
              <a:off x="9748850" y="2299650"/>
              <a:ext cx="1513650" cy="1241875"/>
            </a:xfrm>
            <a:custGeom>
              <a:avLst/>
              <a:gdLst/>
              <a:ahLst/>
              <a:cxnLst/>
              <a:rect l="l" t="t" r="r" b="b"/>
              <a:pathLst>
                <a:path w="60546" h="49675" extrusionOk="0">
                  <a:moveTo>
                    <a:pt x="1" y="0"/>
                  </a:moveTo>
                  <a:lnTo>
                    <a:pt x="1" y="48391"/>
                  </a:lnTo>
                  <a:lnTo>
                    <a:pt x="60546" y="49675"/>
                  </a:lnTo>
                  <a:lnTo>
                    <a:pt x="59899" y="1511"/>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9"/>
            <p:cNvSpPr/>
            <p:nvPr/>
          </p:nvSpPr>
          <p:spPr>
            <a:xfrm>
              <a:off x="9829200" y="2470125"/>
              <a:ext cx="453175" cy="452975"/>
            </a:xfrm>
            <a:custGeom>
              <a:avLst/>
              <a:gdLst/>
              <a:ahLst/>
              <a:cxnLst/>
              <a:rect l="l" t="t" r="r" b="b"/>
              <a:pathLst>
                <a:path w="18127" h="18119" fill="none" extrusionOk="0">
                  <a:moveTo>
                    <a:pt x="14905" y="3223"/>
                  </a:moveTo>
                  <a:cubicBezTo>
                    <a:pt x="18127" y="6445"/>
                    <a:pt x="18127" y="11675"/>
                    <a:pt x="14905" y="14897"/>
                  </a:cubicBezTo>
                  <a:cubicBezTo>
                    <a:pt x="11683" y="18119"/>
                    <a:pt x="6453" y="18119"/>
                    <a:pt x="3231" y="14897"/>
                  </a:cubicBezTo>
                  <a:cubicBezTo>
                    <a:pt x="0" y="11675"/>
                    <a:pt x="0" y="6445"/>
                    <a:pt x="3231" y="3223"/>
                  </a:cubicBezTo>
                  <a:cubicBezTo>
                    <a:pt x="6453" y="1"/>
                    <a:pt x="11683" y="1"/>
                    <a:pt x="14905" y="3223"/>
                  </a:cubicBezTo>
                  <a:close/>
                </a:path>
              </a:pathLst>
            </a:custGeom>
            <a:noFill/>
            <a:ln w="13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9"/>
            <p:cNvSpPr/>
            <p:nvPr/>
          </p:nvSpPr>
          <p:spPr>
            <a:xfrm>
              <a:off x="9849500" y="2693650"/>
              <a:ext cx="412800" cy="5925"/>
            </a:xfrm>
            <a:custGeom>
              <a:avLst/>
              <a:gdLst/>
              <a:ahLst/>
              <a:cxnLst/>
              <a:rect l="l" t="t" r="r" b="b"/>
              <a:pathLst>
                <a:path w="16512" h="237" fill="none" extrusionOk="0">
                  <a:moveTo>
                    <a:pt x="0" y="1"/>
                  </a:moveTo>
                  <a:lnTo>
                    <a:pt x="16512" y="237"/>
                  </a:lnTo>
                </a:path>
              </a:pathLst>
            </a:custGeom>
            <a:noFill/>
            <a:ln w="137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9"/>
            <p:cNvSpPr/>
            <p:nvPr/>
          </p:nvSpPr>
          <p:spPr>
            <a:xfrm>
              <a:off x="9894025" y="2568575"/>
              <a:ext cx="326150" cy="34750"/>
            </a:xfrm>
            <a:custGeom>
              <a:avLst/>
              <a:gdLst/>
              <a:ahLst/>
              <a:cxnLst/>
              <a:rect l="l" t="t" r="r" b="b"/>
              <a:pathLst>
                <a:path w="13046" h="1390" fill="none" extrusionOk="0">
                  <a:moveTo>
                    <a:pt x="0" y="1"/>
                  </a:moveTo>
                  <a:cubicBezTo>
                    <a:pt x="1354" y="577"/>
                    <a:pt x="3738" y="1389"/>
                    <a:pt x="6802" y="1380"/>
                  </a:cubicBezTo>
                  <a:cubicBezTo>
                    <a:pt x="9553" y="1372"/>
                    <a:pt x="11718" y="699"/>
                    <a:pt x="13045" y="175"/>
                  </a:cubicBezTo>
                </a:path>
              </a:pathLst>
            </a:custGeom>
            <a:noFill/>
            <a:ln w="137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9"/>
            <p:cNvSpPr/>
            <p:nvPr/>
          </p:nvSpPr>
          <p:spPr>
            <a:xfrm>
              <a:off x="9890525" y="2788625"/>
              <a:ext cx="325925" cy="36025"/>
            </a:xfrm>
            <a:custGeom>
              <a:avLst/>
              <a:gdLst/>
              <a:ahLst/>
              <a:cxnLst/>
              <a:rect l="l" t="t" r="r" b="b"/>
              <a:pathLst>
                <a:path w="13037" h="1441" fill="none" extrusionOk="0">
                  <a:moveTo>
                    <a:pt x="1" y="1258"/>
                  </a:moveTo>
                  <a:cubicBezTo>
                    <a:pt x="1415" y="716"/>
                    <a:pt x="3851" y="0"/>
                    <a:pt x="6916" y="105"/>
                  </a:cubicBezTo>
                  <a:cubicBezTo>
                    <a:pt x="9597" y="201"/>
                    <a:pt x="11710" y="891"/>
                    <a:pt x="13037" y="1441"/>
                  </a:cubicBezTo>
                </a:path>
              </a:pathLst>
            </a:custGeom>
            <a:noFill/>
            <a:ln w="137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9"/>
            <p:cNvSpPr/>
            <p:nvPr/>
          </p:nvSpPr>
          <p:spPr>
            <a:xfrm>
              <a:off x="9943150" y="2490225"/>
              <a:ext cx="115700" cy="412800"/>
            </a:xfrm>
            <a:custGeom>
              <a:avLst/>
              <a:gdLst/>
              <a:ahLst/>
              <a:cxnLst/>
              <a:rect l="l" t="t" r="r" b="b"/>
              <a:pathLst>
                <a:path w="4628" h="16512" fill="none" extrusionOk="0">
                  <a:moveTo>
                    <a:pt x="4401" y="16512"/>
                  </a:moveTo>
                  <a:cubicBezTo>
                    <a:pt x="4069" y="16276"/>
                    <a:pt x="0" y="13237"/>
                    <a:pt x="192" y="7972"/>
                  </a:cubicBezTo>
                  <a:cubicBezTo>
                    <a:pt x="367" y="2978"/>
                    <a:pt x="4226" y="271"/>
                    <a:pt x="4628" y="0"/>
                  </a:cubicBezTo>
                  <a:cubicBezTo>
                    <a:pt x="4549" y="5501"/>
                    <a:pt x="4471" y="11011"/>
                    <a:pt x="4401" y="16512"/>
                  </a:cubicBezTo>
                  <a:close/>
                </a:path>
              </a:pathLst>
            </a:custGeom>
            <a:noFill/>
            <a:ln w="137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9"/>
            <p:cNvSpPr/>
            <p:nvPr/>
          </p:nvSpPr>
          <p:spPr>
            <a:xfrm>
              <a:off x="10053150" y="2490225"/>
              <a:ext cx="107875" cy="412800"/>
            </a:xfrm>
            <a:custGeom>
              <a:avLst/>
              <a:gdLst/>
              <a:ahLst/>
              <a:cxnLst/>
              <a:rect l="l" t="t" r="r" b="b"/>
              <a:pathLst>
                <a:path w="4315" h="16512" fill="none" extrusionOk="0">
                  <a:moveTo>
                    <a:pt x="228" y="0"/>
                  </a:moveTo>
                  <a:cubicBezTo>
                    <a:pt x="629" y="314"/>
                    <a:pt x="4314" y="3248"/>
                    <a:pt x="4244" y="8313"/>
                  </a:cubicBezTo>
                  <a:cubicBezTo>
                    <a:pt x="4174" y="13368"/>
                    <a:pt x="411" y="16206"/>
                    <a:pt x="1" y="16512"/>
                  </a:cubicBezTo>
                </a:path>
              </a:pathLst>
            </a:custGeom>
            <a:noFill/>
            <a:ln w="137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9"/>
            <p:cNvSpPr/>
            <p:nvPr/>
          </p:nvSpPr>
          <p:spPr>
            <a:xfrm>
              <a:off x="9748850" y="2933350"/>
              <a:ext cx="1507550" cy="191675"/>
            </a:xfrm>
            <a:custGeom>
              <a:avLst/>
              <a:gdLst/>
              <a:ahLst/>
              <a:cxnLst/>
              <a:rect l="l" t="t" r="r" b="b"/>
              <a:pathLst>
                <a:path w="60302" h="7667" extrusionOk="0">
                  <a:moveTo>
                    <a:pt x="1" y="0"/>
                  </a:moveTo>
                  <a:lnTo>
                    <a:pt x="1" y="6051"/>
                  </a:lnTo>
                  <a:lnTo>
                    <a:pt x="60301" y="7667"/>
                  </a:lnTo>
                  <a:lnTo>
                    <a:pt x="60301" y="441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9"/>
            <p:cNvSpPr/>
            <p:nvPr/>
          </p:nvSpPr>
          <p:spPr>
            <a:xfrm>
              <a:off x="9748850" y="3157750"/>
              <a:ext cx="1509275" cy="280075"/>
            </a:xfrm>
            <a:custGeom>
              <a:avLst/>
              <a:gdLst/>
              <a:ahLst/>
              <a:cxnLst/>
              <a:rect l="l" t="t" r="r" b="b"/>
              <a:pathLst>
                <a:path w="60371" h="11203" extrusionOk="0">
                  <a:moveTo>
                    <a:pt x="60336" y="0"/>
                  </a:moveTo>
                  <a:lnTo>
                    <a:pt x="1" y="1004"/>
                  </a:lnTo>
                  <a:lnTo>
                    <a:pt x="1" y="11203"/>
                  </a:lnTo>
                  <a:lnTo>
                    <a:pt x="60371" y="2899"/>
                  </a:lnTo>
                  <a:lnTo>
                    <a:pt x="603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9"/>
            <p:cNvSpPr/>
            <p:nvPr/>
          </p:nvSpPr>
          <p:spPr>
            <a:xfrm>
              <a:off x="10208800" y="2005100"/>
              <a:ext cx="824925" cy="224500"/>
            </a:xfrm>
            <a:custGeom>
              <a:avLst/>
              <a:gdLst/>
              <a:ahLst/>
              <a:cxnLst/>
              <a:rect l="l" t="t" r="r" b="b"/>
              <a:pathLst>
                <a:path w="32997" h="8980" extrusionOk="0">
                  <a:moveTo>
                    <a:pt x="16169" y="1"/>
                  </a:moveTo>
                  <a:cubicBezTo>
                    <a:pt x="15444" y="1"/>
                    <a:pt x="14716" y="42"/>
                    <a:pt x="13988" y="126"/>
                  </a:cubicBezTo>
                  <a:cubicBezTo>
                    <a:pt x="5510" y="1104"/>
                    <a:pt x="786" y="7425"/>
                    <a:pt x="0" y="8517"/>
                  </a:cubicBezTo>
                  <a:cubicBezTo>
                    <a:pt x="10993" y="8674"/>
                    <a:pt x="21995" y="8822"/>
                    <a:pt x="32997" y="8980"/>
                  </a:cubicBezTo>
                  <a:cubicBezTo>
                    <a:pt x="29012" y="3344"/>
                    <a:pt x="22706" y="1"/>
                    <a:pt x="16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CasetăText 3">
            <a:extLst>
              <a:ext uri="{FF2B5EF4-FFF2-40B4-BE49-F238E27FC236}">
                <a16:creationId xmlns:a16="http://schemas.microsoft.com/office/drawing/2014/main" id="{F761C57B-36FD-4A2A-6AAC-C08673932EAE}"/>
              </a:ext>
            </a:extLst>
          </p:cNvPr>
          <p:cNvSpPr txBox="1"/>
          <p:nvPr/>
        </p:nvSpPr>
        <p:spPr>
          <a:xfrm>
            <a:off x="178594" y="773310"/>
            <a:ext cx="7697390"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Ø"/>
            </a:pPr>
            <a:r>
              <a:rPr lang="ro-RO" sz="1800" b="1">
                <a:solidFill>
                  <a:schemeClr val="accent6"/>
                </a:solidFill>
                <a:latin typeface="Nunito"/>
              </a:rPr>
              <a:t>Efecte asupra individului</a:t>
            </a:r>
            <a:endParaRPr lang="ro-RO" sz="1800">
              <a:solidFill>
                <a:schemeClr val="accent6"/>
              </a:solidFill>
              <a:latin typeface="Nunito"/>
            </a:endParaRPr>
          </a:p>
          <a:p>
            <a:r>
              <a:rPr lang="ro-RO" sz="1800">
                <a:solidFill>
                  <a:schemeClr val="accent6"/>
                </a:solidFill>
                <a:latin typeface="Nunito"/>
              </a:rPr>
              <a:t>Confuzie și încredere redusă</a:t>
            </a:r>
          </a:p>
          <a:p>
            <a:r>
              <a:rPr lang="ro-RO" sz="1800">
                <a:solidFill>
                  <a:schemeClr val="accent6"/>
                </a:solidFill>
                <a:latin typeface="Nunito"/>
              </a:rPr>
              <a:t>Frică și panică</a:t>
            </a:r>
          </a:p>
          <a:p>
            <a:r>
              <a:rPr lang="ro-RO" sz="1800">
                <a:solidFill>
                  <a:schemeClr val="accent6"/>
                </a:solidFill>
                <a:latin typeface="Nunito"/>
              </a:rPr>
              <a:t>Decizii greșite</a:t>
            </a:r>
          </a:p>
          <a:p>
            <a:pPr marL="285750" indent="-285750">
              <a:buFont typeface="Wingdings"/>
              <a:buChar char="Ø"/>
            </a:pPr>
            <a:r>
              <a:rPr lang="ro-RO" sz="1800" b="1">
                <a:solidFill>
                  <a:schemeClr val="accent6"/>
                </a:solidFill>
                <a:latin typeface="Nunito"/>
              </a:rPr>
              <a:t>Efecte asupra societății</a:t>
            </a:r>
            <a:endParaRPr lang="ro-RO" sz="1800">
              <a:solidFill>
                <a:schemeClr val="accent6"/>
              </a:solidFill>
              <a:latin typeface="Nunito"/>
            </a:endParaRPr>
          </a:p>
          <a:p>
            <a:r>
              <a:rPr lang="ro-RO" sz="1800">
                <a:solidFill>
                  <a:schemeClr val="accent6"/>
                </a:solidFill>
                <a:latin typeface="Nunito"/>
              </a:rPr>
              <a:t>Diviziune socială și polarizare</a:t>
            </a:r>
          </a:p>
          <a:p>
            <a:r>
              <a:rPr lang="ro-RO" sz="1800">
                <a:solidFill>
                  <a:schemeClr val="accent6"/>
                </a:solidFill>
                <a:latin typeface="Nunito"/>
              </a:rPr>
              <a:t>Distrugerea coeziunii sociale</a:t>
            </a:r>
          </a:p>
          <a:p>
            <a:r>
              <a:rPr lang="ro-RO" sz="1800">
                <a:solidFill>
                  <a:schemeClr val="accent6"/>
                </a:solidFill>
                <a:latin typeface="Nunito"/>
              </a:rPr>
              <a:t>Instabilitate politică</a:t>
            </a:r>
          </a:p>
          <a:p>
            <a:pPr marL="285750" indent="-285750">
              <a:buFont typeface="Wingdings"/>
              <a:buChar char="Ø"/>
            </a:pPr>
            <a:r>
              <a:rPr lang="ro-RO" sz="1800" b="1">
                <a:solidFill>
                  <a:schemeClr val="accent6"/>
                </a:solidFill>
                <a:latin typeface="Nunito"/>
              </a:rPr>
              <a:t>Efecte asupra încrederii în mass-media și instituții</a:t>
            </a:r>
            <a:endParaRPr lang="ro-RO" sz="1800">
              <a:solidFill>
                <a:schemeClr val="accent6"/>
              </a:solidFill>
              <a:latin typeface="Nunito"/>
            </a:endParaRPr>
          </a:p>
          <a:p>
            <a:r>
              <a:rPr lang="ro-RO" sz="1800">
                <a:solidFill>
                  <a:schemeClr val="accent6"/>
                </a:solidFill>
                <a:latin typeface="Nunito"/>
              </a:rPr>
              <a:t>Scăderea încrederii în presă</a:t>
            </a:r>
          </a:p>
          <a:p>
            <a:r>
              <a:rPr lang="ro-RO" sz="1800">
                <a:solidFill>
                  <a:schemeClr val="accent6"/>
                </a:solidFill>
                <a:latin typeface="Nunito"/>
              </a:rPr>
              <a:t>Neîncredere în guvern și autorități</a:t>
            </a:r>
          </a:p>
          <a:p>
            <a:pPr marL="285750" indent="-285750">
              <a:buFont typeface="Wingdings"/>
              <a:buChar char="Ø"/>
            </a:pPr>
            <a:r>
              <a:rPr lang="ro-RO" sz="1800" b="1">
                <a:solidFill>
                  <a:schemeClr val="accent6"/>
                </a:solidFill>
                <a:latin typeface="Nunito"/>
              </a:rPr>
              <a:t>Efecte asupra democrației</a:t>
            </a:r>
            <a:endParaRPr lang="ro-RO" sz="1800">
              <a:solidFill>
                <a:schemeClr val="accent6"/>
              </a:solidFill>
              <a:latin typeface="Nunito"/>
            </a:endParaRPr>
          </a:p>
          <a:p>
            <a:r>
              <a:rPr lang="ro-RO" sz="1800">
                <a:solidFill>
                  <a:schemeClr val="accent6"/>
                </a:solidFill>
                <a:latin typeface="Nunito"/>
              </a:rPr>
              <a:t>Manipularea alegătorilor</a:t>
            </a:r>
          </a:p>
          <a:p>
            <a:r>
              <a:rPr lang="ro-RO" sz="1800">
                <a:solidFill>
                  <a:schemeClr val="accent6"/>
                </a:solidFill>
                <a:latin typeface="Nunito"/>
              </a:rPr>
              <a:t>Subminarea proceselor democratice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50"/>
          <p:cNvSpPr txBox="1">
            <a:spLocks noGrp="1"/>
          </p:cNvSpPr>
          <p:nvPr>
            <p:ph type="title"/>
          </p:nvPr>
        </p:nvSpPr>
        <p:spPr>
          <a:xfrm>
            <a:off x="1132710" y="251805"/>
            <a:ext cx="3790875" cy="629850"/>
          </a:xfrm>
          <a:prstGeom prst="rect">
            <a:avLst/>
          </a:prstGeom>
        </p:spPr>
        <p:txBody>
          <a:bodyPr spcFirstLastPara="1" wrap="square" lIns="91425" tIns="91425" rIns="91425" bIns="91425" anchor="t" anchorCtr="0">
            <a:noAutofit/>
          </a:bodyPr>
          <a:lstStyle/>
          <a:p>
            <a:r>
              <a:rPr lang="ro-RO" sz="2400" err="1"/>
              <a:t>Identificarea</a:t>
            </a:r>
            <a:r>
              <a:rPr lang="ro-RO" sz="2400"/>
              <a:t> </a:t>
            </a:r>
            <a:r>
              <a:rPr lang="ro-RO" sz="2400" err="1"/>
              <a:t>știrilor</a:t>
            </a:r>
            <a:r>
              <a:rPr lang="ro-RO" sz="2400"/>
              <a:t> false</a:t>
            </a:r>
          </a:p>
        </p:txBody>
      </p:sp>
      <p:sp>
        <p:nvSpPr>
          <p:cNvPr id="575" name="Google Shape;575;p50"/>
          <p:cNvSpPr txBox="1">
            <a:spLocks noGrp="1"/>
          </p:cNvSpPr>
          <p:nvPr>
            <p:ph type="subTitle" idx="2"/>
          </p:nvPr>
        </p:nvSpPr>
        <p:spPr>
          <a:xfrm>
            <a:off x="1413444" y="1092562"/>
            <a:ext cx="6686381" cy="2341200"/>
          </a:xfrm>
          <a:prstGeom prst="rect">
            <a:avLst/>
          </a:prstGeom>
        </p:spPr>
        <p:txBody>
          <a:bodyPr spcFirstLastPara="1" wrap="square" lIns="91425" tIns="91425" rIns="91425" bIns="91425" anchor="t" anchorCtr="0">
            <a:noAutofit/>
          </a:bodyPr>
          <a:lstStyle/>
          <a:p>
            <a:pPr marL="800100" lvl="1" indent="-342900" algn="l">
              <a:buFont typeface="Wingdings"/>
              <a:buChar char="Ø"/>
            </a:pPr>
            <a:r>
              <a:rPr lang="en" sz="2400" dirty="0" err="1"/>
              <a:t>Verifică</a:t>
            </a:r>
            <a:r>
              <a:rPr lang="en" sz="2400" dirty="0"/>
              <a:t> </a:t>
            </a:r>
            <a:r>
              <a:rPr lang="en" sz="2400" dirty="0" err="1"/>
              <a:t>sursa</a:t>
            </a:r>
            <a:r>
              <a:rPr lang="en" sz="2400" dirty="0"/>
              <a:t> </a:t>
            </a:r>
            <a:r>
              <a:rPr lang="en" sz="2400" dirty="0" err="1"/>
              <a:t>informației</a:t>
            </a:r>
            <a:endParaRPr lang="en" sz="2400" dirty="0"/>
          </a:p>
          <a:p>
            <a:pPr marL="800100" lvl="1" indent="-342900" algn="l">
              <a:buFont typeface="Wingdings"/>
              <a:buChar char="Ø"/>
            </a:pPr>
            <a:r>
              <a:rPr lang="en" sz="2400" dirty="0" err="1"/>
              <a:t>Analizează</a:t>
            </a:r>
            <a:r>
              <a:rPr lang="en" sz="2400" dirty="0"/>
              <a:t> </a:t>
            </a:r>
            <a:r>
              <a:rPr lang="en" sz="2400" dirty="0" err="1"/>
              <a:t>titlul</a:t>
            </a:r>
            <a:r>
              <a:rPr lang="en" sz="2400" dirty="0"/>
              <a:t> și </a:t>
            </a:r>
            <a:r>
              <a:rPr lang="en" sz="2400" dirty="0" err="1"/>
              <a:t>conținutul</a:t>
            </a:r>
            <a:endParaRPr lang="en" sz="2400" dirty="0"/>
          </a:p>
          <a:p>
            <a:pPr marL="800100" lvl="1" indent="-342900" algn="l">
              <a:buFont typeface="Wingdings"/>
              <a:buChar char="Ø"/>
            </a:pPr>
            <a:r>
              <a:rPr lang="en" sz="2400" dirty="0" err="1"/>
              <a:t>Verifică</a:t>
            </a:r>
            <a:r>
              <a:rPr lang="en" sz="2400" dirty="0"/>
              <a:t> </a:t>
            </a:r>
            <a:r>
              <a:rPr lang="en" sz="2400" dirty="0" err="1"/>
              <a:t>datele</a:t>
            </a:r>
            <a:r>
              <a:rPr lang="en" sz="2400" dirty="0"/>
              <a:t> și </a:t>
            </a:r>
            <a:r>
              <a:rPr lang="en" sz="2400" dirty="0" err="1"/>
              <a:t>faptele</a:t>
            </a:r>
            <a:endParaRPr lang="en" sz="2400" dirty="0"/>
          </a:p>
          <a:p>
            <a:pPr marL="800100" lvl="1" indent="-342900" algn="l">
              <a:buFont typeface="Wingdings"/>
              <a:buChar char="Ø"/>
            </a:pPr>
            <a:r>
              <a:rPr lang="en" sz="2400" dirty="0" err="1"/>
              <a:t>Verifică</a:t>
            </a:r>
            <a:r>
              <a:rPr lang="en" sz="2400" dirty="0"/>
              <a:t> </a:t>
            </a:r>
            <a:r>
              <a:rPr lang="en" sz="2400" dirty="0" err="1"/>
              <a:t>autorul</a:t>
            </a:r>
            <a:r>
              <a:rPr lang="en" sz="2400" dirty="0"/>
              <a:t> </a:t>
            </a:r>
            <a:r>
              <a:rPr lang="en" sz="2400" dirty="0" err="1"/>
              <a:t>articolului</a:t>
            </a:r>
            <a:endParaRPr lang="en" sz="2400" dirty="0"/>
          </a:p>
          <a:p>
            <a:pPr marL="800100" lvl="1" indent="-342900" algn="l">
              <a:buFont typeface="Wingdings"/>
              <a:buChar char="Ø"/>
            </a:pPr>
            <a:r>
              <a:rPr lang="en" sz="2400" dirty="0" err="1"/>
              <a:t>Analizează</a:t>
            </a:r>
            <a:r>
              <a:rPr lang="en" sz="2400" dirty="0"/>
              <a:t> </a:t>
            </a:r>
            <a:r>
              <a:rPr lang="en" sz="2400" dirty="0" err="1"/>
              <a:t>site-urile</a:t>
            </a:r>
            <a:r>
              <a:rPr lang="en" sz="2400" dirty="0"/>
              <a:t> </a:t>
            </a:r>
          </a:p>
          <a:p>
            <a:pPr marL="800100" lvl="1" indent="-342900" algn="l">
              <a:buFont typeface="Wingdings"/>
              <a:buChar char="Ø"/>
            </a:pPr>
            <a:r>
              <a:rPr lang="en" sz="2400" dirty="0" err="1"/>
              <a:t>Analizează</a:t>
            </a:r>
            <a:r>
              <a:rPr lang="en" sz="2400" dirty="0"/>
              <a:t> </a:t>
            </a:r>
            <a:r>
              <a:rPr lang="en" sz="2400" dirty="0" err="1"/>
              <a:t>imaginile</a:t>
            </a:r>
            <a:r>
              <a:rPr lang="en" sz="2400" dirty="0"/>
              <a:t> și </a:t>
            </a:r>
            <a:r>
              <a:rPr lang="en" sz="2400" dirty="0" err="1"/>
              <a:t>videoclipurile</a:t>
            </a:r>
            <a:endParaRPr lang="en" sz="2400" dirty="0"/>
          </a:p>
          <a:p>
            <a:pPr marL="800100" lvl="1" indent="-342900" algn="l">
              <a:buFont typeface="Wingdings"/>
              <a:buChar char="Ø"/>
            </a:pPr>
            <a:r>
              <a:rPr lang="en" sz="2400" dirty="0" err="1"/>
              <a:t>Gândește</a:t>
            </a:r>
            <a:r>
              <a:rPr lang="en" sz="2400" dirty="0"/>
              <a:t> critic</a:t>
            </a:r>
          </a:p>
        </p:txBody>
      </p:sp>
      <p:grpSp>
        <p:nvGrpSpPr>
          <p:cNvPr id="576" name="Google Shape;576;p50"/>
          <p:cNvGrpSpPr/>
          <p:nvPr/>
        </p:nvGrpSpPr>
        <p:grpSpPr>
          <a:xfrm rot="248076">
            <a:off x="109890" y="2306844"/>
            <a:ext cx="1288153" cy="2938283"/>
            <a:chOff x="12903575" y="4007925"/>
            <a:chExt cx="1288150" cy="2938275"/>
          </a:xfrm>
        </p:grpSpPr>
        <p:sp>
          <p:nvSpPr>
            <p:cNvPr id="577" name="Google Shape;577;p50"/>
            <p:cNvSpPr/>
            <p:nvPr/>
          </p:nvSpPr>
          <p:spPr>
            <a:xfrm>
              <a:off x="12903575" y="4204000"/>
              <a:ext cx="877100" cy="775175"/>
            </a:xfrm>
            <a:custGeom>
              <a:avLst/>
              <a:gdLst/>
              <a:ahLst/>
              <a:cxnLst/>
              <a:rect l="l" t="t" r="r" b="b"/>
              <a:pathLst>
                <a:path w="35084" h="31007" extrusionOk="0">
                  <a:moveTo>
                    <a:pt x="35084" y="1"/>
                  </a:moveTo>
                  <a:lnTo>
                    <a:pt x="9972" y="5947"/>
                  </a:lnTo>
                  <a:lnTo>
                    <a:pt x="0" y="31007"/>
                  </a:lnTo>
                  <a:lnTo>
                    <a:pt x="0" y="31007"/>
                  </a:lnTo>
                  <a:lnTo>
                    <a:pt x="23322" y="25864"/>
                  </a:lnTo>
                  <a:lnTo>
                    <a:pt x="35084" y="1"/>
                  </a:ln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50"/>
            <p:cNvSpPr/>
            <p:nvPr/>
          </p:nvSpPr>
          <p:spPr>
            <a:xfrm>
              <a:off x="13092850" y="4300075"/>
              <a:ext cx="739125" cy="1015400"/>
            </a:xfrm>
            <a:custGeom>
              <a:avLst/>
              <a:gdLst/>
              <a:ahLst/>
              <a:cxnLst/>
              <a:rect l="l" t="t" r="r" b="b"/>
              <a:pathLst>
                <a:path w="29565" h="40616" extrusionOk="0">
                  <a:moveTo>
                    <a:pt x="12062" y="1"/>
                  </a:moveTo>
                  <a:cubicBezTo>
                    <a:pt x="9972" y="1"/>
                    <a:pt x="7752" y="1390"/>
                    <a:pt x="6234" y="2768"/>
                  </a:cubicBezTo>
                  <a:cubicBezTo>
                    <a:pt x="1405" y="11953"/>
                    <a:pt x="646" y="17498"/>
                    <a:pt x="166" y="33023"/>
                  </a:cubicBezTo>
                  <a:cubicBezTo>
                    <a:pt x="1" y="38445"/>
                    <a:pt x="5149" y="40615"/>
                    <a:pt x="10617" y="40615"/>
                  </a:cubicBezTo>
                  <a:cubicBezTo>
                    <a:pt x="14429" y="40615"/>
                    <a:pt x="18396" y="39560"/>
                    <a:pt x="20824" y="37816"/>
                  </a:cubicBezTo>
                  <a:cubicBezTo>
                    <a:pt x="22719" y="36350"/>
                    <a:pt x="25260" y="35634"/>
                    <a:pt x="26945" y="33975"/>
                  </a:cubicBezTo>
                  <a:cubicBezTo>
                    <a:pt x="29565" y="29111"/>
                    <a:pt x="29355" y="22981"/>
                    <a:pt x="28115" y="17734"/>
                  </a:cubicBezTo>
                  <a:cubicBezTo>
                    <a:pt x="25539" y="11037"/>
                    <a:pt x="20868" y="5274"/>
                    <a:pt x="14974" y="1196"/>
                  </a:cubicBezTo>
                  <a:cubicBezTo>
                    <a:pt x="14103" y="342"/>
                    <a:pt x="13099" y="1"/>
                    <a:pt x="12062" y="1"/>
                  </a:cubicBezTo>
                  <a:close/>
                </a:path>
              </a:pathLst>
            </a:custGeom>
            <a:solidFill>
              <a:srgbClr val="D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50"/>
            <p:cNvSpPr/>
            <p:nvPr/>
          </p:nvSpPr>
          <p:spPr>
            <a:xfrm>
              <a:off x="13006600" y="5125625"/>
              <a:ext cx="780400" cy="1487475"/>
            </a:xfrm>
            <a:custGeom>
              <a:avLst/>
              <a:gdLst/>
              <a:ahLst/>
              <a:cxnLst/>
              <a:rect l="l" t="t" r="r" b="b"/>
              <a:pathLst>
                <a:path w="31216" h="59499" extrusionOk="0">
                  <a:moveTo>
                    <a:pt x="3616" y="1"/>
                  </a:moveTo>
                  <a:lnTo>
                    <a:pt x="1" y="59498"/>
                  </a:lnTo>
                  <a:lnTo>
                    <a:pt x="31216" y="40961"/>
                  </a:lnTo>
                  <a:lnTo>
                    <a:pt x="25191" y="2507"/>
                  </a:lnTo>
                  <a:lnTo>
                    <a:pt x="3616" y="1"/>
                  </a:lnTo>
                  <a:close/>
                </a:path>
              </a:pathLst>
            </a:custGeom>
            <a:solidFill>
              <a:srgbClr val="D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50"/>
            <p:cNvSpPr/>
            <p:nvPr/>
          </p:nvSpPr>
          <p:spPr>
            <a:xfrm>
              <a:off x="13048525" y="5285850"/>
              <a:ext cx="682825" cy="506025"/>
            </a:xfrm>
            <a:custGeom>
              <a:avLst/>
              <a:gdLst/>
              <a:ahLst/>
              <a:cxnLst/>
              <a:rect l="l" t="t" r="r" b="b"/>
              <a:pathLst>
                <a:path w="27313" h="20241" extrusionOk="0">
                  <a:moveTo>
                    <a:pt x="376" y="1"/>
                  </a:moveTo>
                  <a:lnTo>
                    <a:pt x="0" y="20241"/>
                  </a:lnTo>
                  <a:lnTo>
                    <a:pt x="0" y="20241"/>
                  </a:lnTo>
                  <a:lnTo>
                    <a:pt x="27312" y="17979"/>
                  </a:lnTo>
                  <a:lnTo>
                    <a:pt x="25252" y="1407"/>
                  </a:lnTo>
                  <a:lnTo>
                    <a:pt x="376"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50"/>
            <p:cNvSpPr/>
            <p:nvPr/>
          </p:nvSpPr>
          <p:spPr>
            <a:xfrm>
              <a:off x="12931300" y="5394125"/>
              <a:ext cx="944775" cy="1552075"/>
            </a:xfrm>
            <a:custGeom>
              <a:avLst/>
              <a:gdLst/>
              <a:ahLst/>
              <a:cxnLst/>
              <a:rect l="l" t="t" r="r" b="b"/>
              <a:pathLst>
                <a:path w="37791" h="62083" extrusionOk="0">
                  <a:moveTo>
                    <a:pt x="4069" y="1"/>
                  </a:moveTo>
                  <a:lnTo>
                    <a:pt x="0" y="62083"/>
                  </a:lnTo>
                  <a:lnTo>
                    <a:pt x="37790" y="58808"/>
                  </a:lnTo>
                  <a:lnTo>
                    <a:pt x="31565" y="542"/>
                  </a:lnTo>
                  <a:lnTo>
                    <a:pt x="40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50"/>
            <p:cNvSpPr/>
            <p:nvPr/>
          </p:nvSpPr>
          <p:spPr>
            <a:xfrm>
              <a:off x="13567400" y="5405275"/>
              <a:ext cx="67475" cy="456675"/>
            </a:xfrm>
            <a:custGeom>
              <a:avLst/>
              <a:gdLst/>
              <a:ahLst/>
              <a:cxnLst/>
              <a:rect l="l" t="t" r="r" b="b"/>
              <a:pathLst>
                <a:path w="2699" h="18267" extrusionOk="0">
                  <a:moveTo>
                    <a:pt x="0" y="0"/>
                  </a:moveTo>
                  <a:lnTo>
                    <a:pt x="1580" y="18267"/>
                  </a:lnTo>
                  <a:lnTo>
                    <a:pt x="2698" y="18267"/>
                  </a:lnTo>
                  <a:lnTo>
                    <a:pt x="13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50"/>
            <p:cNvSpPr/>
            <p:nvPr/>
          </p:nvSpPr>
          <p:spPr>
            <a:xfrm>
              <a:off x="13153075" y="4207275"/>
              <a:ext cx="1038650" cy="998050"/>
            </a:xfrm>
            <a:custGeom>
              <a:avLst/>
              <a:gdLst/>
              <a:ahLst/>
              <a:cxnLst/>
              <a:rect l="l" t="t" r="r" b="b"/>
              <a:pathLst>
                <a:path w="41546" h="39922" extrusionOk="0">
                  <a:moveTo>
                    <a:pt x="2114" y="1"/>
                  </a:moveTo>
                  <a:lnTo>
                    <a:pt x="1" y="5738"/>
                  </a:lnTo>
                  <a:lnTo>
                    <a:pt x="13002" y="39922"/>
                  </a:lnTo>
                  <a:lnTo>
                    <a:pt x="37162" y="34709"/>
                  </a:lnTo>
                  <a:lnTo>
                    <a:pt x="41545" y="26842"/>
                  </a:lnTo>
                  <a:lnTo>
                    <a:pt x="2114"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50"/>
            <p:cNvSpPr/>
            <p:nvPr/>
          </p:nvSpPr>
          <p:spPr>
            <a:xfrm>
              <a:off x="13194325" y="4239150"/>
              <a:ext cx="982325" cy="880400"/>
            </a:xfrm>
            <a:custGeom>
              <a:avLst/>
              <a:gdLst/>
              <a:ahLst/>
              <a:cxnLst/>
              <a:rect l="l" t="t" r="r" b="b"/>
              <a:pathLst>
                <a:path w="39293" h="35216" extrusionOk="0">
                  <a:moveTo>
                    <a:pt x="1" y="1"/>
                  </a:moveTo>
                  <a:lnTo>
                    <a:pt x="13168" y="35215"/>
                  </a:lnTo>
                  <a:lnTo>
                    <a:pt x="39293" y="26632"/>
                  </a:lnTo>
                  <a:lnTo>
                    <a:pt x="13247" y="34744"/>
                  </a:lnTo>
                  <a:lnTo>
                    <a:pt x="1" y="1"/>
                  </a:ln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50"/>
            <p:cNvSpPr/>
            <p:nvPr/>
          </p:nvSpPr>
          <p:spPr>
            <a:xfrm>
              <a:off x="13178825" y="4281075"/>
              <a:ext cx="963350" cy="876025"/>
            </a:xfrm>
            <a:custGeom>
              <a:avLst/>
              <a:gdLst/>
              <a:ahLst/>
              <a:cxnLst/>
              <a:rect l="l" t="t" r="r" b="b"/>
              <a:pathLst>
                <a:path w="38534" h="35041" extrusionOk="0">
                  <a:moveTo>
                    <a:pt x="1" y="0"/>
                  </a:moveTo>
                  <a:lnTo>
                    <a:pt x="12985" y="35040"/>
                  </a:lnTo>
                  <a:lnTo>
                    <a:pt x="38184" y="28064"/>
                  </a:lnTo>
                  <a:lnTo>
                    <a:pt x="38533" y="27444"/>
                  </a:lnTo>
                  <a:lnTo>
                    <a:pt x="38533" y="27444"/>
                  </a:lnTo>
                  <a:lnTo>
                    <a:pt x="13282" y="34333"/>
                  </a:lnTo>
                  <a:lnTo>
                    <a:pt x="1" y="0"/>
                  </a:ln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50"/>
            <p:cNvSpPr/>
            <p:nvPr/>
          </p:nvSpPr>
          <p:spPr>
            <a:xfrm>
              <a:off x="13493600" y="5023025"/>
              <a:ext cx="617350" cy="157425"/>
            </a:xfrm>
            <a:custGeom>
              <a:avLst/>
              <a:gdLst/>
              <a:ahLst/>
              <a:cxnLst/>
              <a:rect l="l" t="t" r="r" b="b"/>
              <a:pathLst>
                <a:path w="24694" h="6297" extrusionOk="0">
                  <a:moveTo>
                    <a:pt x="24694" y="1"/>
                  </a:moveTo>
                  <a:lnTo>
                    <a:pt x="1" y="6296"/>
                  </a:lnTo>
                  <a:lnTo>
                    <a:pt x="1" y="6296"/>
                  </a:lnTo>
                  <a:lnTo>
                    <a:pt x="24397" y="542"/>
                  </a:lnTo>
                  <a:lnTo>
                    <a:pt x="24694" y="1"/>
                  </a:ln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50"/>
            <p:cNvSpPr/>
            <p:nvPr/>
          </p:nvSpPr>
          <p:spPr>
            <a:xfrm>
              <a:off x="13205900" y="4075450"/>
              <a:ext cx="985825" cy="1002625"/>
            </a:xfrm>
            <a:custGeom>
              <a:avLst/>
              <a:gdLst/>
              <a:ahLst/>
              <a:cxnLst/>
              <a:rect l="l" t="t" r="r" b="b"/>
              <a:pathLst>
                <a:path w="39433" h="40105" extrusionOk="0">
                  <a:moveTo>
                    <a:pt x="26047" y="0"/>
                  </a:moveTo>
                  <a:lnTo>
                    <a:pt x="1" y="5274"/>
                  </a:lnTo>
                  <a:lnTo>
                    <a:pt x="13142" y="40104"/>
                  </a:lnTo>
                  <a:lnTo>
                    <a:pt x="39432" y="32115"/>
                  </a:lnTo>
                  <a:lnTo>
                    <a:pt x="26047" y="0"/>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50"/>
            <p:cNvSpPr/>
            <p:nvPr/>
          </p:nvSpPr>
          <p:spPr>
            <a:xfrm>
              <a:off x="13430750" y="4271675"/>
              <a:ext cx="500550" cy="500800"/>
            </a:xfrm>
            <a:custGeom>
              <a:avLst/>
              <a:gdLst/>
              <a:ahLst/>
              <a:cxnLst/>
              <a:rect l="l" t="t" r="r" b="b"/>
              <a:pathLst>
                <a:path w="20022" h="20032" fill="none" extrusionOk="0">
                  <a:moveTo>
                    <a:pt x="16459" y="3563"/>
                  </a:moveTo>
                  <a:cubicBezTo>
                    <a:pt x="20022" y="7126"/>
                    <a:pt x="20022" y="12906"/>
                    <a:pt x="16459" y="16469"/>
                  </a:cubicBezTo>
                  <a:cubicBezTo>
                    <a:pt x="12897" y="20031"/>
                    <a:pt x="7125" y="20031"/>
                    <a:pt x="3563" y="16469"/>
                  </a:cubicBezTo>
                  <a:cubicBezTo>
                    <a:pt x="0" y="12906"/>
                    <a:pt x="0" y="7126"/>
                    <a:pt x="3563" y="3563"/>
                  </a:cubicBezTo>
                  <a:cubicBezTo>
                    <a:pt x="7125" y="1"/>
                    <a:pt x="12897" y="1"/>
                    <a:pt x="16459" y="3563"/>
                  </a:cubicBezTo>
                  <a:close/>
                </a:path>
              </a:pathLst>
            </a:custGeom>
            <a:noFill/>
            <a:ln w="13525"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50"/>
            <p:cNvSpPr/>
            <p:nvPr/>
          </p:nvSpPr>
          <p:spPr>
            <a:xfrm>
              <a:off x="13458675" y="4471425"/>
              <a:ext cx="444900" cy="101075"/>
            </a:xfrm>
            <a:custGeom>
              <a:avLst/>
              <a:gdLst/>
              <a:ahLst/>
              <a:cxnLst/>
              <a:rect l="l" t="t" r="r" b="b"/>
              <a:pathLst>
                <a:path w="17796" h="4043" fill="none" extrusionOk="0">
                  <a:moveTo>
                    <a:pt x="1" y="4043"/>
                  </a:moveTo>
                  <a:lnTo>
                    <a:pt x="17796" y="0"/>
                  </a:lnTo>
                </a:path>
              </a:pathLst>
            </a:custGeom>
            <a:noFill/>
            <a:ln w="13750"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50"/>
            <p:cNvSpPr/>
            <p:nvPr/>
          </p:nvSpPr>
          <p:spPr>
            <a:xfrm>
              <a:off x="13473950" y="4346775"/>
              <a:ext cx="351475" cy="92800"/>
            </a:xfrm>
            <a:custGeom>
              <a:avLst/>
              <a:gdLst/>
              <a:ahLst/>
              <a:cxnLst/>
              <a:rect l="l" t="t" r="r" b="b"/>
              <a:pathLst>
                <a:path w="14059" h="3712" fill="none" extrusionOk="0">
                  <a:moveTo>
                    <a:pt x="1" y="3187"/>
                  </a:moveTo>
                  <a:cubicBezTo>
                    <a:pt x="1608" y="3458"/>
                    <a:pt x="4384" y="3711"/>
                    <a:pt x="7667" y="2908"/>
                  </a:cubicBezTo>
                  <a:cubicBezTo>
                    <a:pt x="10619" y="2183"/>
                    <a:pt x="12775" y="900"/>
                    <a:pt x="14059" y="0"/>
                  </a:cubicBezTo>
                </a:path>
              </a:pathLst>
            </a:custGeom>
            <a:noFill/>
            <a:ln w="13750"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50"/>
            <p:cNvSpPr/>
            <p:nvPr/>
          </p:nvSpPr>
          <p:spPr>
            <a:xfrm>
              <a:off x="13535525" y="4606975"/>
              <a:ext cx="351250" cy="90400"/>
            </a:xfrm>
            <a:custGeom>
              <a:avLst/>
              <a:gdLst/>
              <a:ahLst/>
              <a:cxnLst/>
              <a:rect l="l" t="t" r="r" b="b"/>
              <a:pathLst>
                <a:path w="14050" h="3616" fill="none" extrusionOk="0">
                  <a:moveTo>
                    <a:pt x="0" y="3615"/>
                  </a:moveTo>
                  <a:cubicBezTo>
                    <a:pt x="1380" y="2672"/>
                    <a:pt x="3807" y="1275"/>
                    <a:pt x="7134" y="594"/>
                  </a:cubicBezTo>
                  <a:cubicBezTo>
                    <a:pt x="10033" y="1"/>
                    <a:pt x="12486" y="184"/>
                    <a:pt x="14049" y="428"/>
                  </a:cubicBezTo>
                </a:path>
              </a:pathLst>
            </a:custGeom>
            <a:noFill/>
            <a:ln w="13750"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50"/>
            <p:cNvSpPr/>
            <p:nvPr/>
          </p:nvSpPr>
          <p:spPr>
            <a:xfrm>
              <a:off x="13535725" y="4299625"/>
              <a:ext cx="195850" cy="444675"/>
            </a:xfrm>
            <a:custGeom>
              <a:avLst/>
              <a:gdLst/>
              <a:ahLst/>
              <a:cxnLst/>
              <a:rect l="l" t="t" r="r" b="b"/>
              <a:pathLst>
                <a:path w="7834" h="17787" fill="none" extrusionOk="0">
                  <a:moveTo>
                    <a:pt x="7833" y="17787"/>
                  </a:moveTo>
                  <a:cubicBezTo>
                    <a:pt x="7432" y="17621"/>
                    <a:pt x="2262" y="15420"/>
                    <a:pt x="1101" y="9710"/>
                  </a:cubicBezTo>
                  <a:cubicBezTo>
                    <a:pt x="1" y="4305"/>
                    <a:pt x="3441" y="393"/>
                    <a:pt x="3799" y="0"/>
                  </a:cubicBezTo>
                  <a:cubicBezTo>
                    <a:pt x="5144" y="5929"/>
                    <a:pt x="6489" y="11858"/>
                    <a:pt x="7833" y="17787"/>
                  </a:cubicBezTo>
                  <a:close/>
                </a:path>
              </a:pathLst>
            </a:custGeom>
            <a:noFill/>
            <a:ln w="13750"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50"/>
            <p:cNvSpPr/>
            <p:nvPr/>
          </p:nvSpPr>
          <p:spPr>
            <a:xfrm>
              <a:off x="13630700" y="4299625"/>
              <a:ext cx="192775" cy="444675"/>
            </a:xfrm>
            <a:custGeom>
              <a:avLst/>
              <a:gdLst/>
              <a:ahLst/>
              <a:cxnLst/>
              <a:rect l="l" t="t" r="r" b="b"/>
              <a:pathLst>
                <a:path w="7711" h="17787" fill="none" extrusionOk="0">
                  <a:moveTo>
                    <a:pt x="0" y="0"/>
                  </a:moveTo>
                  <a:cubicBezTo>
                    <a:pt x="515" y="227"/>
                    <a:pt x="5239" y="2428"/>
                    <a:pt x="6470" y="7885"/>
                  </a:cubicBezTo>
                  <a:cubicBezTo>
                    <a:pt x="7710" y="13334"/>
                    <a:pt x="4401" y="17359"/>
                    <a:pt x="4034" y="17787"/>
                  </a:cubicBezTo>
                </a:path>
              </a:pathLst>
            </a:custGeom>
            <a:noFill/>
            <a:ln w="13750"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50"/>
            <p:cNvSpPr/>
            <p:nvPr/>
          </p:nvSpPr>
          <p:spPr>
            <a:xfrm>
              <a:off x="13273125" y="4228625"/>
              <a:ext cx="55700" cy="49050"/>
            </a:xfrm>
            <a:custGeom>
              <a:avLst/>
              <a:gdLst/>
              <a:ahLst/>
              <a:cxnLst/>
              <a:rect l="l" t="t" r="r" b="b"/>
              <a:pathLst>
                <a:path w="2228" h="1962" extrusionOk="0">
                  <a:moveTo>
                    <a:pt x="1110" y="0"/>
                  </a:moveTo>
                  <a:cubicBezTo>
                    <a:pt x="973" y="0"/>
                    <a:pt x="833" y="29"/>
                    <a:pt x="699" y="90"/>
                  </a:cubicBezTo>
                  <a:cubicBezTo>
                    <a:pt x="210" y="317"/>
                    <a:pt x="1" y="902"/>
                    <a:pt x="228" y="1391"/>
                  </a:cubicBezTo>
                  <a:cubicBezTo>
                    <a:pt x="394" y="1748"/>
                    <a:pt x="751" y="1961"/>
                    <a:pt x="1122" y="1961"/>
                  </a:cubicBezTo>
                  <a:cubicBezTo>
                    <a:pt x="1259" y="1961"/>
                    <a:pt x="1397" y="1932"/>
                    <a:pt x="1529" y="1871"/>
                  </a:cubicBezTo>
                  <a:cubicBezTo>
                    <a:pt x="2018" y="1644"/>
                    <a:pt x="2227" y="1059"/>
                    <a:pt x="2000" y="570"/>
                  </a:cubicBezTo>
                  <a:cubicBezTo>
                    <a:pt x="1835" y="213"/>
                    <a:pt x="1482" y="0"/>
                    <a:pt x="1110" y="0"/>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50"/>
            <p:cNvSpPr/>
            <p:nvPr/>
          </p:nvSpPr>
          <p:spPr>
            <a:xfrm>
              <a:off x="13068700" y="4109925"/>
              <a:ext cx="254225" cy="231425"/>
            </a:xfrm>
            <a:custGeom>
              <a:avLst/>
              <a:gdLst/>
              <a:ahLst/>
              <a:cxnLst/>
              <a:rect l="l" t="t" r="r" b="b"/>
              <a:pathLst>
                <a:path w="10169" h="9257" extrusionOk="0">
                  <a:moveTo>
                    <a:pt x="6862" y="1"/>
                  </a:moveTo>
                  <a:cubicBezTo>
                    <a:pt x="3734" y="1"/>
                    <a:pt x="0" y="5014"/>
                    <a:pt x="3515" y="9256"/>
                  </a:cubicBezTo>
                  <a:cubicBezTo>
                    <a:pt x="3672" y="8820"/>
                    <a:pt x="3838" y="8383"/>
                    <a:pt x="3995" y="7946"/>
                  </a:cubicBezTo>
                  <a:cubicBezTo>
                    <a:pt x="1744" y="4778"/>
                    <a:pt x="4372" y="1521"/>
                    <a:pt x="6556" y="1521"/>
                  </a:cubicBezTo>
                  <a:cubicBezTo>
                    <a:pt x="7846" y="1521"/>
                    <a:pt x="8981" y="2656"/>
                    <a:pt x="8868" y="5615"/>
                  </a:cubicBezTo>
                  <a:cubicBezTo>
                    <a:pt x="8990" y="5929"/>
                    <a:pt x="9016" y="6218"/>
                    <a:pt x="9296" y="6235"/>
                  </a:cubicBezTo>
                  <a:cubicBezTo>
                    <a:pt x="9312" y="6236"/>
                    <a:pt x="9328" y="6237"/>
                    <a:pt x="9344" y="6237"/>
                  </a:cubicBezTo>
                  <a:cubicBezTo>
                    <a:pt x="9741" y="6237"/>
                    <a:pt x="10168" y="5827"/>
                    <a:pt x="10160" y="5248"/>
                  </a:cubicBezTo>
                  <a:cubicBezTo>
                    <a:pt x="10050" y="1450"/>
                    <a:pt x="8544" y="1"/>
                    <a:pt x="6862" y="1"/>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50"/>
            <p:cNvSpPr/>
            <p:nvPr/>
          </p:nvSpPr>
          <p:spPr>
            <a:xfrm>
              <a:off x="13405200" y="4214725"/>
              <a:ext cx="51750" cy="48900"/>
            </a:xfrm>
            <a:custGeom>
              <a:avLst/>
              <a:gdLst/>
              <a:ahLst/>
              <a:cxnLst/>
              <a:rect l="l" t="t" r="r" b="b"/>
              <a:pathLst>
                <a:path w="2070" h="1956" extrusionOk="0">
                  <a:moveTo>
                    <a:pt x="1021" y="0"/>
                  </a:moveTo>
                  <a:cubicBezTo>
                    <a:pt x="538" y="0"/>
                    <a:pt x="118" y="373"/>
                    <a:pt x="62" y="864"/>
                  </a:cubicBezTo>
                  <a:cubicBezTo>
                    <a:pt x="0" y="1406"/>
                    <a:pt x="385" y="1886"/>
                    <a:pt x="917" y="1947"/>
                  </a:cubicBezTo>
                  <a:cubicBezTo>
                    <a:pt x="960" y="1952"/>
                    <a:pt x="1002" y="1955"/>
                    <a:pt x="1044" y="1955"/>
                  </a:cubicBezTo>
                  <a:cubicBezTo>
                    <a:pt x="1532" y="1955"/>
                    <a:pt x="1944" y="1590"/>
                    <a:pt x="2009" y="1091"/>
                  </a:cubicBezTo>
                  <a:cubicBezTo>
                    <a:pt x="2070" y="550"/>
                    <a:pt x="1686" y="70"/>
                    <a:pt x="1144" y="9"/>
                  </a:cubicBezTo>
                  <a:cubicBezTo>
                    <a:pt x="1103" y="3"/>
                    <a:pt x="1062" y="0"/>
                    <a:pt x="1021" y="0"/>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50"/>
            <p:cNvSpPr/>
            <p:nvPr/>
          </p:nvSpPr>
          <p:spPr>
            <a:xfrm>
              <a:off x="13320500" y="4081375"/>
              <a:ext cx="184700" cy="163425"/>
            </a:xfrm>
            <a:custGeom>
              <a:avLst/>
              <a:gdLst/>
              <a:ahLst/>
              <a:cxnLst/>
              <a:rect l="l" t="t" r="r" b="b"/>
              <a:pathLst>
                <a:path w="7388" h="6537" extrusionOk="0">
                  <a:moveTo>
                    <a:pt x="4310" y="0"/>
                  </a:moveTo>
                  <a:cubicBezTo>
                    <a:pt x="3078" y="0"/>
                    <a:pt x="1725" y="724"/>
                    <a:pt x="952" y="1640"/>
                  </a:cubicBezTo>
                  <a:cubicBezTo>
                    <a:pt x="184" y="2557"/>
                    <a:pt x="36" y="3605"/>
                    <a:pt x="1" y="4111"/>
                  </a:cubicBezTo>
                  <a:cubicBezTo>
                    <a:pt x="411" y="4024"/>
                    <a:pt x="830" y="3945"/>
                    <a:pt x="1249" y="3858"/>
                  </a:cubicBezTo>
                  <a:cubicBezTo>
                    <a:pt x="1258" y="3553"/>
                    <a:pt x="1319" y="2793"/>
                    <a:pt x="1860" y="2138"/>
                  </a:cubicBezTo>
                  <a:cubicBezTo>
                    <a:pt x="2429" y="1443"/>
                    <a:pt x="3353" y="1080"/>
                    <a:pt x="4118" y="1080"/>
                  </a:cubicBezTo>
                  <a:cubicBezTo>
                    <a:pt x="4515" y="1080"/>
                    <a:pt x="4870" y="1178"/>
                    <a:pt x="5109" y="1378"/>
                  </a:cubicBezTo>
                  <a:cubicBezTo>
                    <a:pt x="5894" y="2025"/>
                    <a:pt x="6541" y="3692"/>
                    <a:pt x="4253" y="6015"/>
                  </a:cubicBezTo>
                  <a:cubicBezTo>
                    <a:pt x="4008" y="6259"/>
                    <a:pt x="4445" y="6460"/>
                    <a:pt x="4497" y="6486"/>
                  </a:cubicBezTo>
                  <a:cubicBezTo>
                    <a:pt x="4556" y="6520"/>
                    <a:pt x="4625" y="6536"/>
                    <a:pt x="4702" y="6536"/>
                  </a:cubicBezTo>
                  <a:cubicBezTo>
                    <a:pt x="5029" y="6536"/>
                    <a:pt x="5502" y="6238"/>
                    <a:pt x="5912" y="5666"/>
                  </a:cubicBezTo>
                  <a:cubicBezTo>
                    <a:pt x="7388" y="3893"/>
                    <a:pt x="7126" y="1509"/>
                    <a:pt x="5860" y="505"/>
                  </a:cubicBezTo>
                  <a:cubicBezTo>
                    <a:pt x="5413" y="152"/>
                    <a:pt x="4874" y="0"/>
                    <a:pt x="4310" y="0"/>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50"/>
            <p:cNvSpPr/>
            <p:nvPr/>
          </p:nvSpPr>
          <p:spPr>
            <a:xfrm>
              <a:off x="13592925" y="4174600"/>
              <a:ext cx="51750" cy="49025"/>
            </a:xfrm>
            <a:custGeom>
              <a:avLst/>
              <a:gdLst/>
              <a:ahLst/>
              <a:cxnLst/>
              <a:rect l="l" t="t" r="r" b="b"/>
              <a:pathLst>
                <a:path w="2070" h="1961" extrusionOk="0">
                  <a:moveTo>
                    <a:pt x="1040" y="1"/>
                  </a:moveTo>
                  <a:cubicBezTo>
                    <a:pt x="545" y="1"/>
                    <a:pt x="119" y="368"/>
                    <a:pt x="62" y="871"/>
                  </a:cubicBezTo>
                  <a:cubicBezTo>
                    <a:pt x="1" y="1404"/>
                    <a:pt x="385" y="1893"/>
                    <a:pt x="926" y="1954"/>
                  </a:cubicBezTo>
                  <a:cubicBezTo>
                    <a:pt x="964" y="1958"/>
                    <a:pt x="1001" y="1960"/>
                    <a:pt x="1038" y="1960"/>
                  </a:cubicBezTo>
                  <a:cubicBezTo>
                    <a:pt x="1525" y="1960"/>
                    <a:pt x="1952" y="1593"/>
                    <a:pt x="2009" y="1090"/>
                  </a:cubicBezTo>
                  <a:cubicBezTo>
                    <a:pt x="2070" y="557"/>
                    <a:pt x="1686" y="68"/>
                    <a:pt x="1153" y="7"/>
                  </a:cubicBezTo>
                  <a:cubicBezTo>
                    <a:pt x="1115" y="3"/>
                    <a:pt x="1077" y="1"/>
                    <a:pt x="1040" y="1"/>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50"/>
            <p:cNvSpPr/>
            <p:nvPr/>
          </p:nvSpPr>
          <p:spPr>
            <a:xfrm>
              <a:off x="13508225" y="4043950"/>
              <a:ext cx="184700" cy="163300"/>
            </a:xfrm>
            <a:custGeom>
              <a:avLst/>
              <a:gdLst/>
              <a:ahLst/>
              <a:cxnLst/>
              <a:rect l="l" t="t" r="r" b="b"/>
              <a:pathLst>
                <a:path w="7388" h="6532" extrusionOk="0">
                  <a:moveTo>
                    <a:pt x="4306" y="0"/>
                  </a:moveTo>
                  <a:cubicBezTo>
                    <a:pt x="3073" y="0"/>
                    <a:pt x="1725" y="728"/>
                    <a:pt x="953" y="1644"/>
                  </a:cubicBezTo>
                  <a:cubicBezTo>
                    <a:pt x="184" y="2552"/>
                    <a:pt x="36" y="3600"/>
                    <a:pt x="1" y="4107"/>
                  </a:cubicBezTo>
                  <a:cubicBezTo>
                    <a:pt x="411" y="4028"/>
                    <a:pt x="830" y="3941"/>
                    <a:pt x="1249" y="3853"/>
                  </a:cubicBezTo>
                  <a:cubicBezTo>
                    <a:pt x="1249" y="3548"/>
                    <a:pt x="1319" y="2788"/>
                    <a:pt x="1861" y="2133"/>
                  </a:cubicBezTo>
                  <a:cubicBezTo>
                    <a:pt x="2429" y="1438"/>
                    <a:pt x="3354" y="1076"/>
                    <a:pt x="4118" y="1076"/>
                  </a:cubicBezTo>
                  <a:cubicBezTo>
                    <a:pt x="4516" y="1076"/>
                    <a:pt x="4870" y="1173"/>
                    <a:pt x="5109" y="1374"/>
                  </a:cubicBezTo>
                  <a:cubicBezTo>
                    <a:pt x="5895" y="2020"/>
                    <a:pt x="5807" y="4045"/>
                    <a:pt x="4253" y="6019"/>
                  </a:cubicBezTo>
                  <a:cubicBezTo>
                    <a:pt x="4305" y="6351"/>
                    <a:pt x="4445" y="6455"/>
                    <a:pt x="4498" y="6482"/>
                  </a:cubicBezTo>
                  <a:cubicBezTo>
                    <a:pt x="4556" y="6515"/>
                    <a:pt x="4625" y="6531"/>
                    <a:pt x="4702" y="6531"/>
                  </a:cubicBezTo>
                  <a:cubicBezTo>
                    <a:pt x="5029" y="6531"/>
                    <a:pt x="5501" y="6235"/>
                    <a:pt x="5903" y="5670"/>
                  </a:cubicBezTo>
                  <a:cubicBezTo>
                    <a:pt x="7388" y="3888"/>
                    <a:pt x="7126" y="1505"/>
                    <a:pt x="5860" y="509"/>
                  </a:cubicBezTo>
                  <a:cubicBezTo>
                    <a:pt x="5410" y="153"/>
                    <a:pt x="4870" y="0"/>
                    <a:pt x="4306" y="0"/>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50"/>
            <p:cNvSpPr/>
            <p:nvPr/>
          </p:nvSpPr>
          <p:spPr>
            <a:xfrm>
              <a:off x="13778700" y="4136175"/>
              <a:ext cx="51750" cy="49025"/>
            </a:xfrm>
            <a:custGeom>
              <a:avLst/>
              <a:gdLst/>
              <a:ahLst/>
              <a:cxnLst/>
              <a:rect l="l" t="t" r="r" b="b"/>
              <a:pathLst>
                <a:path w="2070" h="1961" extrusionOk="0">
                  <a:moveTo>
                    <a:pt x="1033" y="1"/>
                  </a:moveTo>
                  <a:cubicBezTo>
                    <a:pt x="545" y="1"/>
                    <a:pt x="118" y="368"/>
                    <a:pt x="61" y="872"/>
                  </a:cubicBezTo>
                  <a:cubicBezTo>
                    <a:pt x="0" y="1404"/>
                    <a:pt x="384" y="1893"/>
                    <a:pt x="917" y="1954"/>
                  </a:cubicBezTo>
                  <a:cubicBezTo>
                    <a:pt x="955" y="1959"/>
                    <a:pt x="993" y="1961"/>
                    <a:pt x="1030" y="1961"/>
                  </a:cubicBezTo>
                  <a:cubicBezTo>
                    <a:pt x="1525" y="1961"/>
                    <a:pt x="1952" y="1594"/>
                    <a:pt x="2008" y="1099"/>
                  </a:cubicBezTo>
                  <a:cubicBezTo>
                    <a:pt x="2070" y="557"/>
                    <a:pt x="1685" y="68"/>
                    <a:pt x="1144" y="7"/>
                  </a:cubicBezTo>
                  <a:cubicBezTo>
                    <a:pt x="1107" y="3"/>
                    <a:pt x="1069" y="1"/>
                    <a:pt x="1033" y="1"/>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50"/>
            <p:cNvSpPr/>
            <p:nvPr/>
          </p:nvSpPr>
          <p:spPr>
            <a:xfrm>
              <a:off x="13688975" y="4007925"/>
              <a:ext cx="184700" cy="163300"/>
            </a:xfrm>
            <a:custGeom>
              <a:avLst/>
              <a:gdLst/>
              <a:ahLst/>
              <a:cxnLst/>
              <a:rect l="l" t="t" r="r" b="b"/>
              <a:pathLst>
                <a:path w="7388" h="6532" extrusionOk="0">
                  <a:moveTo>
                    <a:pt x="4306" y="1"/>
                  </a:moveTo>
                  <a:cubicBezTo>
                    <a:pt x="3073" y="1"/>
                    <a:pt x="1725" y="728"/>
                    <a:pt x="952" y="1645"/>
                  </a:cubicBezTo>
                  <a:cubicBezTo>
                    <a:pt x="184" y="2553"/>
                    <a:pt x="35" y="3600"/>
                    <a:pt x="1" y="4107"/>
                  </a:cubicBezTo>
                  <a:cubicBezTo>
                    <a:pt x="411" y="4020"/>
                    <a:pt x="830" y="3941"/>
                    <a:pt x="1249" y="3854"/>
                  </a:cubicBezTo>
                  <a:cubicBezTo>
                    <a:pt x="1249" y="3548"/>
                    <a:pt x="1310" y="2788"/>
                    <a:pt x="1860" y="2133"/>
                  </a:cubicBezTo>
                  <a:cubicBezTo>
                    <a:pt x="2429" y="1438"/>
                    <a:pt x="3353" y="1076"/>
                    <a:pt x="4118" y="1076"/>
                  </a:cubicBezTo>
                  <a:cubicBezTo>
                    <a:pt x="4515" y="1076"/>
                    <a:pt x="4870" y="1174"/>
                    <a:pt x="5108" y="1374"/>
                  </a:cubicBezTo>
                  <a:cubicBezTo>
                    <a:pt x="5894" y="2020"/>
                    <a:pt x="5807" y="4046"/>
                    <a:pt x="4244" y="6019"/>
                  </a:cubicBezTo>
                  <a:cubicBezTo>
                    <a:pt x="4296" y="6351"/>
                    <a:pt x="4445" y="6456"/>
                    <a:pt x="4497" y="6482"/>
                  </a:cubicBezTo>
                  <a:cubicBezTo>
                    <a:pt x="4556" y="6515"/>
                    <a:pt x="4625" y="6532"/>
                    <a:pt x="4702" y="6532"/>
                  </a:cubicBezTo>
                  <a:cubicBezTo>
                    <a:pt x="5029" y="6532"/>
                    <a:pt x="5500" y="6235"/>
                    <a:pt x="5903" y="5670"/>
                  </a:cubicBezTo>
                  <a:cubicBezTo>
                    <a:pt x="7387" y="3889"/>
                    <a:pt x="7125" y="1505"/>
                    <a:pt x="5859" y="509"/>
                  </a:cubicBezTo>
                  <a:cubicBezTo>
                    <a:pt x="5410" y="153"/>
                    <a:pt x="4870" y="1"/>
                    <a:pt x="4306" y="1"/>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50"/>
            <p:cNvSpPr/>
            <p:nvPr/>
          </p:nvSpPr>
          <p:spPr>
            <a:xfrm>
              <a:off x="13219875" y="4318900"/>
              <a:ext cx="397025" cy="936575"/>
            </a:xfrm>
            <a:custGeom>
              <a:avLst/>
              <a:gdLst/>
              <a:ahLst/>
              <a:cxnLst/>
              <a:rect l="l" t="t" r="r" b="b"/>
              <a:pathLst>
                <a:path w="15881" h="37463" extrusionOk="0">
                  <a:moveTo>
                    <a:pt x="5202" y="1"/>
                  </a:moveTo>
                  <a:cubicBezTo>
                    <a:pt x="4488" y="1"/>
                    <a:pt x="3744" y="461"/>
                    <a:pt x="3013" y="1596"/>
                  </a:cubicBezTo>
                  <a:cubicBezTo>
                    <a:pt x="1555" y="6276"/>
                    <a:pt x="4331" y="11183"/>
                    <a:pt x="3537" y="15872"/>
                  </a:cubicBezTo>
                  <a:cubicBezTo>
                    <a:pt x="3467" y="17087"/>
                    <a:pt x="2328" y="18392"/>
                    <a:pt x="1216" y="18392"/>
                  </a:cubicBezTo>
                  <a:cubicBezTo>
                    <a:pt x="785" y="18392"/>
                    <a:pt x="359" y="18196"/>
                    <a:pt x="0" y="17723"/>
                  </a:cubicBezTo>
                  <a:lnTo>
                    <a:pt x="0" y="17723"/>
                  </a:lnTo>
                  <a:lnTo>
                    <a:pt x="2917" y="37439"/>
                  </a:lnTo>
                  <a:cubicBezTo>
                    <a:pt x="3154" y="37455"/>
                    <a:pt x="3387" y="37463"/>
                    <a:pt x="3616" y="37463"/>
                  </a:cubicBezTo>
                  <a:cubicBezTo>
                    <a:pt x="13088" y="37463"/>
                    <a:pt x="15881" y="23956"/>
                    <a:pt x="12548" y="16701"/>
                  </a:cubicBezTo>
                  <a:cubicBezTo>
                    <a:pt x="12233" y="13436"/>
                    <a:pt x="10766" y="10519"/>
                    <a:pt x="9675" y="7472"/>
                  </a:cubicBezTo>
                  <a:cubicBezTo>
                    <a:pt x="9615" y="5121"/>
                    <a:pt x="7580" y="1"/>
                    <a:pt x="5202" y="1"/>
                  </a:cubicBezTo>
                  <a:close/>
                </a:path>
              </a:pathLst>
            </a:custGeom>
            <a:solidFill>
              <a:srgbClr val="D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50"/>
            <p:cNvSpPr/>
            <p:nvPr/>
          </p:nvSpPr>
          <p:spPr>
            <a:xfrm>
              <a:off x="13280350" y="4286300"/>
              <a:ext cx="126400" cy="177500"/>
            </a:xfrm>
            <a:custGeom>
              <a:avLst/>
              <a:gdLst/>
              <a:ahLst/>
              <a:cxnLst/>
              <a:rect l="l" t="t" r="r" b="b"/>
              <a:pathLst>
                <a:path w="5056" h="7100" fill="none" extrusionOk="0">
                  <a:moveTo>
                    <a:pt x="5003" y="5825"/>
                  </a:moveTo>
                  <a:cubicBezTo>
                    <a:pt x="4139" y="1"/>
                    <a:pt x="0" y="2515"/>
                    <a:pt x="1292" y="7100"/>
                  </a:cubicBezTo>
                  <a:cubicBezTo>
                    <a:pt x="2489" y="6445"/>
                    <a:pt x="3659" y="5842"/>
                    <a:pt x="5021" y="5895"/>
                  </a:cubicBezTo>
                  <a:cubicBezTo>
                    <a:pt x="5029" y="5947"/>
                    <a:pt x="5056" y="5825"/>
                    <a:pt x="5003" y="5825"/>
                  </a:cubicBezTo>
                  <a:close/>
                </a:path>
              </a:pathLst>
            </a:custGeom>
            <a:noFill/>
            <a:ln w="10925"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50"/>
            <p:cNvSpPr/>
            <p:nvPr/>
          </p:nvSpPr>
          <p:spPr>
            <a:xfrm>
              <a:off x="13219000" y="4740350"/>
              <a:ext cx="81450" cy="56575"/>
            </a:xfrm>
            <a:custGeom>
              <a:avLst/>
              <a:gdLst/>
              <a:ahLst/>
              <a:cxnLst/>
              <a:rect l="l" t="t" r="r" b="b"/>
              <a:pathLst>
                <a:path w="3258" h="2263" fill="none" extrusionOk="0">
                  <a:moveTo>
                    <a:pt x="3257" y="1"/>
                  </a:moveTo>
                  <a:cubicBezTo>
                    <a:pt x="2733" y="1310"/>
                    <a:pt x="1101" y="1590"/>
                    <a:pt x="0" y="2262"/>
                  </a:cubicBezTo>
                </a:path>
              </a:pathLst>
            </a:custGeom>
            <a:noFill/>
            <a:ln w="10925"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7" name="Google Shape;2171;p80">
            <a:extLst>
              <a:ext uri="{FF2B5EF4-FFF2-40B4-BE49-F238E27FC236}">
                <a16:creationId xmlns:a16="http://schemas.microsoft.com/office/drawing/2014/main" id="{1C8D5DD4-E8C1-5CC8-81E0-9DC6F39AB992}"/>
              </a:ext>
            </a:extLst>
          </p:cNvPr>
          <p:cNvGrpSpPr/>
          <p:nvPr/>
        </p:nvGrpSpPr>
        <p:grpSpPr>
          <a:xfrm>
            <a:off x="6572173" y="353274"/>
            <a:ext cx="2100119" cy="2178524"/>
            <a:chOff x="2595975" y="479375"/>
            <a:chExt cx="2433500" cy="2862700"/>
          </a:xfrm>
        </p:grpSpPr>
        <p:sp>
          <p:nvSpPr>
            <p:cNvPr id="525" name="Google Shape;2172;p80">
              <a:extLst>
                <a:ext uri="{FF2B5EF4-FFF2-40B4-BE49-F238E27FC236}">
                  <a16:creationId xmlns:a16="http://schemas.microsoft.com/office/drawing/2014/main" id="{3B7B7CDC-6AF2-02F7-1297-8B14F2FB0FDD}"/>
                </a:ext>
              </a:extLst>
            </p:cNvPr>
            <p:cNvSpPr/>
            <p:nvPr/>
          </p:nvSpPr>
          <p:spPr>
            <a:xfrm>
              <a:off x="3946975" y="974625"/>
              <a:ext cx="182500" cy="284900"/>
            </a:xfrm>
            <a:custGeom>
              <a:avLst/>
              <a:gdLst/>
              <a:ahLst/>
              <a:cxnLst/>
              <a:rect l="l" t="t" r="r" b="b"/>
              <a:pathLst>
                <a:path w="7300" h="11396" extrusionOk="0">
                  <a:moveTo>
                    <a:pt x="7003" y="0"/>
                  </a:moveTo>
                  <a:lnTo>
                    <a:pt x="7003" y="0"/>
                  </a:lnTo>
                  <a:cubicBezTo>
                    <a:pt x="4759" y="874"/>
                    <a:pt x="0" y="6427"/>
                    <a:pt x="0" y="6427"/>
                  </a:cubicBezTo>
                  <a:cubicBezTo>
                    <a:pt x="175" y="6558"/>
                    <a:pt x="838" y="6977"/>
                    <a:pt x="995" y="7361"/>
                  </a:cubicBezTo>
                  <a:cubicBezTo>
                    <a:pt x="1249" y="7972"/>
                    <a:pt x="1327" y="8732"/>
                    <a:pt x="1205" y="9352"/>
                  </a:cubicBezTo>
                  <a:cubicBezTo>
                    <a:pt x="1170" y="9527"/>
                    <a:pt x="760" y="10295"/>
                    <a:pt x="751" y="10417"/>
                  </a:cubicBezTo>
                  <a:cubicBezTo>
                    <a:pt x="742" y="10749"/>
                    <a:pt x="899" y="10540"/>
                    <a:pt x="1126" y="10784"/>
                  </a:cubicBezTo>
                  <a:cubicBezTo>
                    <a:pt x="1519" y="11194"/>
                    <a:pt x="2550" y="11360"/>
                    <a:pt x="2724" y="11395"/>
                  </a:cubicBezTo>
                  <a:cubicBezTo>
                    <a:pt x="2567" y="10583"/>
                    <a:pt x="4086" y="9509"/>
                    <a:pt x="5571" y="9413"/>
                  </a:cubicBezTo>
                  <a:cubicBezTo>
                    <a:pt x="5571" y="9413"/>
                    <a:pt x="5798" y="8994"/>
                    <a:pt x="6051" y="8348"/>
                  </a:cubicBezTo>
                  <a:cubicBezTo>
                    <a:pt x="6601" y="6925"/>
                    <a:pt x="7300" y="1031"/>
                    <a:pt x="7003" y="0"/>
                  </a:cubicBezTo>
                  <a:close/>
                </a:path>
              </a:pathLst>
            </a:custGeom>
            <a:solidFill>
              <a:srgbClr val="D9C5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2173;p80">
              <a:extLst>
                <a:ext uri="{FF2B5EF4-FFF2-40B4-BE49-F238E27FC236}">
                  <a16:creationId xmlns:a16="http://schemas.microsoft.com/office/drawing/2014/main" id="{47AA6012-FD63-A7FB-3185-C927031D8BC9}"/>
                </a:ext>
              </a:extLst>
            </p:cNvPr>
            <p:cNvSpPr/>
            <p:nvPr/>
          </p:nvSpPr>
          <p:spPr>
            <a:xfrm>
              <a:off x="4047600" y="974625"/>
              <a:ext cx="73150" cy="147600"/>
            </a:xfrm>
            <a:custGeom>
              <a:avLst/>
              <a:gdLst/>
              <a:ahLst/>
              <a:cxnLst/>
              <a:rect l="l" t="t" r="r" b="b"/>
              <a:pathLst>
                <a:path w="2926" h="5904" fill="none" extrusionOk="0">
                  <a:moveTo>
                    <a:pt x="2925" y="0"/>
                  </a:moveTo>
                  <a:cubicBezTo>
                    <a:pt x="2655" y="620"/>
                    <a:pt x="2297" y="1223"/>
                    <a:pt x="2000" y="1843"/>
                  </a:cubicBezTo>
                  <a:cubicBezTo>
                    <a:pt x="1808" y="2253"/>
                    <a:pt x="1624" y="2672"/>
                    <a:pt x="1397" y="3065"/>
                  </a:cubicBezTo>
                  <a:cubicBezTo>
                    <a:pt x="1223" y="3371"/>
                    <a:pt x="61" y="5667"/>
                    <a:pt x="0" y="5903"/>
                  </a:cubicBezTo>
                </a:path>
              </a:pathLst>
            </a:custGeom>
            <a:noFill/>
            <a:ln w="9375"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2174;p80">
              <a:extLst>
                <a:ext uri="{FF2B5EF4-FFF2-40B4-BE49-F238E27FC236}">
                  <a16:creationId xmlns:a16="http://schemas.microsoft.com/office/drawing/2014/main" id="{A530E23B-C086-64B4-FFAA-8AAB4592291C}"/>
                </a:ext>
              </a:extLst>
            </p:cNvPr>
            <p:cNvSpPr/>
            <p:nvPr/>
          </p:nvSpPr>
          <p:spPr>
            <a:xfrm>
              <a:off x="4027725" y="1117475"/>
              <a:ext cx="30150" cy="24975"/>
            </a:xfrm>
            <a:custGeom>
              <a:avLst/>
              <a:gdLst/>
              <a:ahLst/>
              <a:cxnLst/>
              <a:rect l="l" t="t" r="r" b="b"/>
              <a:pathLst>
                <a:path w="1206" h="999" extrusionOk="0">
                  <a:moveTo>
                    <a:pt x="607" y="0"/>
                  </a:moveTo>
                  <a:cubicBezTo>
                    <a:pt x="482" y="0"/>
                    <a:pt x="374" y="59"/>
                    <a:pt x="271" y="154"/>
                  </a:cubicBezTo>
                  <a:cubicBezTo>
                    <a:pt x="1" y="399"/>
                    <a:pt x="114" y="905"/>
                    <a:pt x="464" y="975"/>
                  </a:cubicBezTo>
                  <a:cubicBezTo>
                    <a:pt x="530" y="990"/>
                    <a:pt x="595" y="998"/>
                    <a:pt x="656" y="998"/>
                  </a:cubicBezTo>
                  <a:cubicBezTo>
                    <a:pt x="937" y="998"/>
                    <a:pt x="1148" y="832"/>
                    <a:pt x="1206" y="495"/>
                  </a:cubicBezTo>
                  <a:cubicBezTo>
                    <a:pt x="1171" y="233"/>
                    <a:pt x="952" y="67"/>
                    <a:pt x="717" y="14"/>
                  </a:cubicBezTo>
                  <a:cubicBezTo>
                    <a:pt x="679" y="5"/>
                    <a:pt x="642" y="0"/>
                    <a:pt x="607" y="0"/>
                  </a:cubicBez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2175;p80">
              <a:extLst>
                <a:ext uri="{FF2B5EF4-FFF2-40B4-BE49-F238E27FC236}">
                  <a16:creationId xmlns:a16="http://schemas.microsoft.com/office/drawing/2014/main" id="{2E0A6298-0B89-A46D-5E70-26F3007CC7C7}"/>
                </a:ext>
              </a:extLst>
            </p:cNvPr>
            <p:cNvSpPr/>
            <p:nvPr/>
          </p:nvSpPr>
          <p:spPr>
            <a:xfrm>
              <a:off x="3531125" y="1214725"/>
              <a:ext cx="511900" cy="885875"/>
            </a:xfrm>
            <a:custGeom>
              <a:avLst/>
              <a:gdLst/>
              <a:ahLst/>
              <a:cxnLst/>
              <a:rect l="l" t="t" r="r" b="b"/>
              <a:pathLst>
                <a:path w="20476" h="35435" extrusionOk="0">
                  <a:moveTo>
                    <a:pt x="17196" y="1"/>
                  </a:moveTo>
                  <a:cubicBezTo>
                    <a:pt x="16801" y="1"/>
                    <a:pt x="16422" y="158"/>
                    <a:pt x="16145" y="455"/>
                  </a:cubicBezTo>
                  <a:cubicBezTo>
                    <a:pt x="14600" y="2097"/>
                    <a:pt x="11709" y="6655"/>
                    <a:pt x="10889" y="8235"/>
                  </a:cubicBezTo>
                  <a:cubicBezTo>
                    <a:pt x="8706" y="12444"/>
                    <a:pt x="0" y="30824"/>
                    <a:pt x="114" y="34823"/>
                  </a:cubicBezTo>
                  <a:cubicBezTo>
                    <a:pt x="174" y="35247"/>
                    <a:pt x="260" y="35434"/>
                    <a:pt x="416" y="35434"/>
                  </a:cubicBezTo>
                  <a:cubicBezTo>
                    <a:pt x="621" y="35434"/>
                    <a:pt x="948" y="35113"/>
                    <a:pt x="1502" y="34578"/>
                  </a:cubicBezTo>
                  <a:cubicBezTo>
                    <a:pt x="3284" y="32858"/>
                    <a:pt x="11264" y="20250"/>
                    <a:pt x="13168" y="17159"/>
                  </a:cubicBezTo>
                  <a:cubicBezTo>
                    <a:pt x="14294" y="15343"/>
                    <a:pt x="20476" y="3677"/>
                    <a:pt x="19088" y="1669"/>
                  </a:cubicBezTo>
                  <a:cubicBezTo>
                    <a:pt x="18677" y="1084"/>
                    <a:pt x="18503" y="516"/>
                    <a:pt x="17987" y="220"/>
                  </a:cubicBezTo>
                  <a:cubicBezTo>
                    <a:pt x="17734" y="72"/>
                    <a:pt x="17462" y="1"/>
                    <a:pt x="17196" y="1"/>
                  </a:cubicBez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2176;p80">
              <a:extLst>
                <a:ext uri="{FF2B5EF4-FFF2-40B4-BE49-F238E27FC236}">
                  <a16:creationId xmlns:a16="http://schemas.microsoft.com/office/drawing/2014/main" id="{184F0AB6-DBD4-1FB9-3BAF-5270E10CA601}"/>
                </a:ext>
              </a:extLst>
            </p:cNvPr>
            <p:cNvSpPr/>
            <p:nvPr/>
          </p:nvSpPr>
          <p:spPr>
            <a:xfrm>
              <a:off x="3771900" y="1260575"/>
              <a:ext cx="192325" cy="344925"/>
            </a:xfrm>
            <a:custGeom>
              <a:avLst/>
              <a:gdLst/>
              <a:ahLst/>
              <a:cxnLst/>
              <a:rect l="l" t="t" r="r" b="b"/>
              <a:pathLst>
                <a:path w="7693" h="13797" fill="none" extrusionOk="0">
                  <a:moveTo>
                    <a:pt x="7693" y="1"/>
                  </a:moveTo>
                  <a:cubicBezTo>
                    <a:pt x="4532" y="4227"/>
                    <a:pt x="1939" y="8881"/>
                    <a:pt x="0" y="13797"/>
                  </a:cubicBezTo>
                </a:path>
              </a:pathLst>
            </a:custGeom>
            <a:noFill/>
            <a:ln w="655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2177;p80">
              <a:extLst>
                <a:ext uri="{FF2B5EF4-FFF2-40B4-BE49-F238E27FC236}">
                  <a16:creationId xmlns:a16="http://schemas.microsoft.com/office/drawing/2014/main" id="{8AA01AD8-04E9-94E2-EC05-6CF30E172DFD}"/>
                </a:ext>
              </a:extLst>
            </p:cNvPr>
            <p:cNvSpPr/>
            <p:nvPr/>
          </p:nvSpPr>
          <p:spPr>
            <a:xfrm>
              <a:off x="2857050" y="2717225"/>
              <a:ext cx="845450" cy="596850"/>
            </a:xfrm>
            <a:custGeom>
              <a:avLst/>
              <a:gdLst/>
              <a:ahLst/>
              <a:cxnLst/>
              <a:rect l="l" t="t" r="r" b="b"/>
              <a:pathLst>
                <a:path w="33818" h="23874" extrusionOk="0">
                  <a:moveTo>
                    <a:pt x="2410" y="1"/>
                  </a:moveTo>
                  <a:cubicBezTo>
                    <a:pt x="1852" y="787"/>
                    <a:pt x="542" y="2647"/>
                    <a:pt x="0" y="3459"/>
                  </a:cubicBezTo>
                  <a:cubicBezTo>
                    <a:pt x="6340" y="7886"/>
                    <a:pt x="12967" y="11946"/>
                    <a:pt x="19428" y="16207"/>
                  </a:cubicBezTo>
                  <a:cubicBezTo>
                    <a:pt x="22100" y="17979"/>
                    <a:pt x="24842" y="19638"/>
                    <a:pt x="27522" y="21402"/>
                  </a:cubicBezTo>
                  <a:cubicBezTo>
                    <a:pt x="28832" y="22258"/>
                    <a:pt x="30168" y="23026"/>
                    <a:pt x="31478" y="23873"/>
                  </a:cubicBezTo>
                  <a:cubicBezTo>
                    <a:pt x="32342" y="22817"/>
                    <a:pt x="33119" y="21664"/>
                    <a:pt x="33818" y="20485"/>
                  </a:cubicBezTo>
                  <a:cubicBezTo>
                    <a:pt x="33023" y="19883"/>
                    <a:pt x="6296" y="2228"/>
                    <a:pt x="2410" y="1"/>
                  </a:cubicBezTo>
                  <a:close/>
                </a:path>
              </a:pathLst>
            </a:custGeom>
            <a:solidFill>
              <a:srgbClr val="D9C5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2178;p80">
              <a:extLst>
                <a:ext uri="{FF2B5EF4-FFF2-40B4-BE49-F238E27FC236}">
                  <a16:creationId xmlns:a16="http://schemas.microsoft.com/office/drawing/2014/main" id="{25F6E3FE-B1C5-76A1-DDB3-F67A47EFC9B5}"/>
                </a:ext>
              </a:extLst>
            </p:cNvPr>
            <p:cNvSpPr/>
            <p:nvPr/>
          </p:nvSpPr>
          <p:spPr>
            <a:xfrm>
              <a:off x="3639175" y="3225425"/>
              <a:ext cx="97175" cy="101100"/>
            </a:xfrm>
            <a:custGeom>
              <a:avLst/>
              <a:gdLst/>
              <a:ahLst/>
              <a:cxnLst/>
              <a:rect l="l" t="t" r="r" b="b"/>
              <a:pathLst>
                <a:path w="3887" h="4044" extrusionOk="0">
                  <a:moveTo>
                    <a:pt x="2297" y="0"/>
                  </a:moveTo>
                  <a:cubicBezTo>
                    <a:pt x="1581" y="969"/>
                    <a:pt x="1" y="3484"/>
                    <a:pt x="1" y="3484"/>
                  </a:cubicBezTo>
                  <a:cubicBezTo>
                    <a:pt x="706" y="3831"/>
                    <a:pt x="1186" y="4044"/>
                    <a:pt x="1606" y="4044"/>
                  </a:cubicBezTo>
                  <a:cubicBezTo>
                    <a:pt x="2127" y="4044"/>
                    <a:pt x="2553" y="3715"/>
                    <a:pt x="3196" y="2908"/>
                  </a:cubicBezTo>
                  <a:cubicBezTo>
                    <a:pt x="3886" y="2043"/>
                    <a:pt x="3607" y="672"/>
                    <a:pt x="2297" y="0"/>
                  </a:cubicBezTo>
                  <a:close/>
                </a:path>
              </a:pathLst>
            </a:custGeom>
            <a:solidFill>
              <a:srgbClr val="B2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2179;p80">
              <a:extLst>
                <a:ext uri="{FF2B5EF4-FFF2-40B4-BE49-F238E27FC236}">
                  <a16:creationId xmlns:a16="http://schemas.microsoft.com/office/drawing/2014/main" id="{EB00B9F0-E8C1-1E22-AE10-7EBE97287F5A}"/>
                </a:ext>
              </a:extLst>
            </p:cNvPr>
            <p:cNvSpPr/>
            <p:nvPr/>
          </p:nvSpPr>
          <p:spPr>
            <a:xfrm>
              <a:off x="2724775" y="2658525"/>
              <a:ext cx="43025" cy="33625"/>
            </a:xfrm>
            <a:custGeom>
              <a:avLst/>
              <a:gdLst/>
              <a:ahLst/>
              <a:cxnLst/>
              <a:rect l="l" t="t" r="r" b="b"/>
              <a:pathLst>
                <a:path w="1721" h="1345" extrusionOk="0">
                  <a:moveTo>
                    <a:pt x="266" y="1"/>
                  </a:moveTo>
                  <a:cubicBezTo>
                    <a:pt x="211" y="1"/>
                    <a:pt x="161" y="14"/>
                    <a:pt x="122" y="53"/>
                  </a:cubicBezTo>
                  <a:cubicBezTo>
                    <a:pt x="70" y="87"/>
                    <a:pt x="0" y="201"/>
                    <a:pt x="9" y="271"/>
                  </a:cubicBezTo>
                  <a:cubicBezTo>
                    <a:pt x="26" y="323"/>
                    <a:pt x="114" y="411"/>
                    <a:pt x="140" y="463"/>
                  </a:cubicBezTo>
                  <a:cubicBezTo>
                    <a:pt x="183" y="533"/>
                    <a:pt x="218" y="594"/>
                    <a:pt x="271" y="655"/>
                  </a:cubicBezTo>
                  <a:cubicBezTo>
                    <a:pt x="410" y="795"/>
                    <a:pt x="594" y="926"/>
                    <a:pt x="760" y="1030"/>
                  </a:cubicBezTo>
                  <a:cubicBezTo>
                    <a:pt x="934" y="1144"/>
                    <a:pt x="1109" y="1284"/>
                    <a:pt x="1292" y="1345"/>
                  </a:cubicBezTo>
                  <a:cubicBezTo>
                    <a:pt x="1441" y="1135"/>
                    <a:pt x="1589" y="926"/>
                    <a:pt x="1720" y="716"/>
                  </a:cubicBezTo>
                  <a:cubicBezTo>
                    <a:pt x="1502" y="568"/>
                    <a:pt x="1266" y="454"/>
                    <a:pt x="1048" y="314"/>
                  </a:cubicBezTo>
                  <a:cubicBezTo>
                    <a:pt x="873" y="210"/>
                    <a:pt x="707" y="122"/>
                    <a:pt x="507" y="53"/>
                  </a:cubicBezTo>
                  <a:cubicBezTo>
                    <a:pt x="438" y="31"/>
                    <a:pt x="348" y="1"/>
                    <a:pt x="266" y="1"/>
                  </a:cubicBez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2180;p80">
              <a:extLst>
                <a:ext uri="{FF2B5EF4-FFF2-40B4-BE49-F238E27FC236}">
                  <a16:creationId xmlns:a16="http://schemas.microsoft.com/office/drawing/2014/main" id="{A1FBB507-389C-7781-20BB-187F92134199}"/>
                </a:ext>
              </a:extLst>
            </p:cNvPr>
            <p:cNvSpPr/>
            <p:nvPr/>
          </p:nvSpPr>
          <p:spPr>
            <a:xfrm>
              <a:off x="2753150" y="2670525"/>
              <a:ext cx="40825" cy="39125"/>
            </a:xfrm>
            <a:custGeom>
              <a:avLst/>
              <a:gdLst/>
              <a:ahLst/>
              <a:cxnLst/>
              <a:rect l="l" t="t" r="r" b="b"/>
              <a:pathLst>
                <a:path w="1633" h="1565" extrusionOk="0">
                  <a:moveTo>
                    <a:pt x="559" y="0"/>
                  </a:moveTo>
                  <a:cubicBezTo>
                    <a:pt x="349" y="254"/>
                    <a:pt x="201" y="550"/>
                    <a:pt x="0" y="926"/>
                  </a:cubicBezTo>
                  <a:cubicBezTo>
                    <a:pt x="262" y="1127"/>
                    <a:pt x="533" y="1293"/>
                    <a:pt x="812" y="1467"/>
                  </a:cubicBezTo>
                  <a:cubicBezTo>
                    <a:pt x="854" y="1492"/>
                    <a:pt x="942" y="1564"/>
                    <a:pt x="996" y="1564"/>
                  </a:cubicBezTo>
                  <a:cubicBezTo>
                    <a:pt x="999" y="1564"/>
                    <a:pt x="1002" y="1564"/>
                    <a:pt x="1004" y="1563"/>
                  </a:cubicBezTo>
                  <a:cubicBezTo>
                    <a:pt x="1048" y="1555"/>
                    <a:pt x="1092" y="1467"/>
                    <a:pt x="1127" y="1432"/>
                  </a:cubicBezTo>
                  <a:cubicBezTo>
                    <a:pt x="1214" y="1310"/>
                    <a:pt x="1292" y="1188"/>
                    <a:pt x="1380" y="1074"/>
                  </a:cubicBezTo>
                  <a:cubicBezTo>
                    <a:pt x="1467" y="943"/>
                    <a:pt x="1546" y="812"/>
                    <a:pt x="1633" y="681"/>
                  </a:cubicBezTo>
                  <a:cubicBezTo>
                    <a:pt x="1406" y="533"/>
                    <a:pt x="1170" y="376"/>
                    <a:pt x="934" y="236"/>
                  </a:cubicBezTo>
                  <a:cubicBezTo>
                    <a:pt x="856" y="184"/>
                    <a:pt x="786" y="123"/>
                    <a:pt x="699" y="70"/>
                  </a:cubicBezTo>
                  <a:cubicBezTo>
                    <a:pt x="655" y="44"/>
                    <a:pt x="594" y="35"/>
                    <a:pt x="559" y="0"/>
                  </a:cubicBezTo>
                  <a:close/>
                </a:path>
              </a:pathLst>
            </a:custGeom>
            <a:solidFill>
              <a:srgbClr val="1C30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2181;p80">
              <a:extLst>
                <a:ext uri="{FF2B5EF4-FFF2-40B4-BE49-F238E27FC236}">
                  <a16:creationId xmlns:a16="http://schemas.microsoft.com/office/drawing/2014/main" id="{C632C9AD-E60A-B23E-02EE-7F02C8E99915}"/>
                </a:ext>
              </a:extLst>
            </p:cNvPr>
            <p:cNvSpPr/>
            <p:nvPr/>
          </p:nvSpPr>
          <p:spPr>
            <a:xfrm>
              <a:off x="2768425" y="2677050"/>
              <a:ext cx="142125" cy="123825"/>
            </a:xfrm>
            <a:custGeom>
              <a:avLst/>
              <a:gdLst/>
              <a:ahLst/>
              <a:cxnLst/>
              <a:rect l="l" t="t" r="r" b="b"/>
              <a:pathLst>
                <a:path w="5685" h="4953" extrusionOk="0">
                  <a:moveTo>
                    <a:pt x="863" y="0"/>
                  </a:moveTo>
                  <a:cubicBezTo>
                    <a:pt x="819" y="0"/>
                    <a:pt x="791" y="25"/>
                    <a:pt x="734" y="89"/>
                  </a:cubicBezTo>
                  <a:cubicBezTo>
                    <a:pt x="655" y="185"/>
                    <a:pt x="577" y="298"/>
                    <a:pt x="507" y="403"/>
                  </a:cubicBezTo>
                  <a:cubicBezTo>
                    <a:pt x="428" y="508"/>
                    <a:pt x="358" y="621"/>
                    <a:pt x="289" y="735"/>
                  </a:cubicBezTo>
                  <a:cubicBezTo>
                    <a:pt x="227" y="831"/>
                    <a:pt x="166" y="927"/>
                    <a:pt x="105" y="1023"/>
                  </a:cubicBezTo>
                  <a:cubicBezTo>
                    <a:pt x="70" y="1075"/>
                    <a:pt x="0" y="1154"/>
                    <a:pt x="0" y="1215"/>
                  </a:cubicBezTo>
                  <a:cubicBezTo>
                    <a:pt x="0" y="1311"/>
                    <a:pt x="88" y="1416"/>
                    <a:pt x="123" y="1512"/>
                  </a:cubicBezTo>
                  <a:cubicBezTo>
                    <a:pt x="175" y="1643"/>
                    <a:pt x="2533" y="4227"/>
                    <a:pt x="2698" y="4402"/>
                  </a:cubicBezTo>
                  <a:cubicBezTo>
                    <a:pt x="2882" y="4585"/>
                    <a:pt x="3048" y="4812"/>
                    <a:pt x="3275" y="4952"/>
                  </a:cubicBezTo>
                  <a:lnTo>
                    <a:pt x="3414" y="4681"/>
                  </a:lnTo>
                  <a:cubicBezTo>
                    <a:pt x="3484" y="4594"/>
                    <a:pt x="3537" y="4463"/>
                    <a:pt x="3598" y="4367"/>
                  </a:cubicBezTo>
                  <a:cubicBezTo>
                    <a:pt x="3720" y="4184"/>
                    <a:pt x="3834" y="3992"/>
                    <a:pt x="3965" y="3800"/>
                  </a:cubicBezTo>
                  <a:cubicBezTo>
                    <a:pt x="4157" y="3503"/>
                    <a:pt x="4340" y="3188"/>
                    <a:pt x="4558" y="2909"/>
                  </a:cubicBezTo>
                  <a:cubicBezTo>
                    <a:pt x="4820" y="2560"/>
                    <a:pt x="5073" y="2228"/>
                    <a:pt x="5300" y="1852"/>
                  </a:cubicBezTo>
                  <a:cubicBezTo>
                    <a:pt x="5414" y="1678"/>
                    <a:pt x="5527" y="1494"/>
                    <a:pt x="5632" y="1320"/>
                  </a:cubicBezTo>
                  <a:cubicBezTo>
                    <a:pt x="5641" y="1302"/>
                    <a:pt x="5685" y="1259"/>
                    <a:pt x="5676" y="1241"/>
                  </a:cubicBezTo>
                  <a:cubicBezTo>
                    <a:pt x="5667" y="1198"/>
                    <a:pt x="5667" y="1215"/>
                    <a:pt x="5624" y="1180"/>
                  </a:cubicBezTo>
                  <a:cubicBezTo>
                    <a:pt x="5545" y="1119"/>
                    <a:pt x="1878" y="237"/>
                    <a:pt x="952" y="19"/>
                  </a:cubicBezTo>
                  <a:cubicBezTo>
                    <a:pt x="913" y="7"/>
                    <a:pt x="886" y="0"/>
                    <a:pt x="863"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2182;p80">
              <a:extLst>
                <a:ext uri="{FF2B5EF4-FFF2-40B4-BE49-F238E27FC236}">
                  <a16:creationId xmlns:a16="http://schemas.microsoft.com/office/drawing/2014/main" id="{1BC9D21B-E3BD-C12A-A287-D9572B8FE020}"/>
                </a:ext>
              </a:extLst>
            </p:cNvPr>
            <p:cNvSpPr/>
            <p:nvPr/>
          </p:nvSpPr>
          <p:spPr>
            <a:xfrm>
              <a:off x="2883250" y="2793650"/>
              <a:ext cx="764250" cy="501850"/>
            </a:xfrm>
            <a:custGeom>
              <a:avLst/>
              <a:gdLst/>
              <a:ahLst/>
              <a:cxnLst/>
              <a:rect l="l" t="t" r="r" b="b"/>
              <a:pathLst>
                <a:path w="30570" h="20074" fill="none" extrusionOk="0">
                  <a:moveTo>
                    <a:pt x="0" y="0"/>
                  </a:moveTo>
                  <a:cubicBezTo>
                    <a:pt x="707" y="472"/>
                    <a:pt x="1415" y="978"/>
                    <a:pt x="2078" y="1519"/>
                  </a:cubicBezTo>
                  <a:cubicBezTo>
                    <a:pt x="3013" y="2279"/>
                    <a:pt x="17725" y="11849"/>
                    <a:pt x="18852" y="12565"/>
                  </a:cubicBezTo>
                  <a:cubicBezTo>
                    <a:pt x="22170" y="14669"/>
                    <a:pt x="29862" y="19602"/>
                    <a:pt x="30569" y="20074"/>
                  </a:cubicBezTo>
                </a:path>
              </a:pathLst>
            </a:custGeom>
            <a:noFill/>
            <a:ln w="7650"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2183;p80">
              <a:extLst>
                <a:ext uri="{FF2B5EF4-FFF2-40B4-BE49-F238E27FC236}">
                  <a16:creationId xmlns:a16="http://schemas.microsoft.com/office/drawing/2014/main" id="{2DEFE15C-F48D-CDFD-4EF7-3D93F1030C1F}"/>
                </a:ext>
              </a:extLst>
            </p:cNvPr>
            <p:cNvSpPr/>
            <p:nvPr/>
          </p:nvSpPr>
          <p:spPr>
            <a:xfrm>
              <a:off x="2903550" y="2762650"/>
              <a:ext cx="764250" cy="501650"/>
            </a:xfrm>
            <a:custGeom>
              <a:avLst/>
              <a:gdLst/>
              <a:ahLst/>
              <a:cxnLst/>
              <a:rect l="l" t="t" r="r" b="b"/>
              <a:pathLst>
                <a:path w="30570" h="20066" fill="none" extrusionOk="0">
                  <a:moveTo>
                    <a:pt x="0" y="0"/>
                  </a:moveTo>
                  <a:cubicBezTo>
                    <a:pt x="707" y="472"/>
                    <a:pt x="1423" y="978"/>
                    <a:pt x="2078" y="1511"/>
                  </a:cubicBezTo>
                  <a:cubicBezTo>
                    <a:pt x="3013" y="2270"/>
                    <a:pt x="17734" y="11849"/>
                    <a:pt x="18860" y="12565"/>
                  </a:cubicBezTo>
                  <a:cubicBezTo>
                    <a:pt x="22170" y="14660"/>
                    <a:pt x="29862" y="19594"/>
                    <a:pt x="30569" y="20065"/>
                  </a:cubicBezTo>
                </a:path>
              </a:pathLst>
            </a:custGeom>
            <a:noFill/>
            <a:ln w="7650"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2184;p80">
              <a:extLst>
                <a:ext uri="{FF2B5EF4-FFF2-40B4-BE49-F238E27FC236}">
                  <a16:creationId xmlns:a16="http://schemas.microsoft.com/office/drawing/2014/main" id="{3889FF10-25CE-F021-6B65-E6D5F1C45358}"/>
                </a:ext>
              </a:extLst>
            </p:cNvPr>
            <p:cNvSpPr/>
            <p:nvPr/>
          </p:nvSpPr>
          <p:spPr>
            <a:xfrm>
              <a:off x="2917525" y="2741475"/>
              <a:ext cx="766000" cy="499250"/>
            </a:xfrm>
            <a:custGeom>
              <a:avLst/>
              <a:gdLst/>
              <a:ahLst/>
              <a:cxnLst/>
              <a:rect l="l" t="t" r="r" b="b"/>
              <a:pathLst>
                <a:path w="30640" h="19970" fill="none" extrusionOk="0">
                  <a:moveTo>
                    <a:pt x="30639" y="19969"/>
                  </a:moveTo>
                  <a:cubicBezTo>
                    <a:pt x="29923" y="19498"/>
                    <a:pt x="29216" y="18991"/>
                    <a:pt x="28552" y="18459"/>
                  </a:cubicBezTo>
                  <a:cubicBezTo>
                    <a:pt x="27609" y="17708"/>
                    <a:pt x="12870" y="8173"/>
                    <a:pt x="11744" y="7466"/>
                  </a:cubicBezTo>
                  <a:cubicBezTo>
                    <a:pt x="8417" y="5379"/>
                    <a:pt x="707" y="463"/>
                    <a:pt x="0" y="0"/>
                  </a:cubicBezTo>
                </a:path>
              </a:pathLst>
            </a:custGeom>
            <a:noFill/>
            <a:ln w="7650"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2185;p80">
              <a:extLst>
                <a:ext uri="{FF2B5EF4-FFF2-40B4-BE49-F238E27FC236}">
                  <a16:creationId xmlns:a16="http://schemas.microsoft.com/office/drawing/2014/main" id="{64FA239D-BCC4-DB02-B72F-94508EF241F6}"/>
                </a:ext>
              </a:extLst>
            </p:cNvPr>
            <p:cNvSpPr/>
            <p:nvPr/>
          </p:nvSpPr>
          <p:spPr>
            <a:xfrm>
              <a:off x="2845700" y="2701950"/>
              <a:ext cx="82100" cy="111425"/>
            </a:xfrm>
            <a:custGeom>
              <a:avLst/>
              <a:gdLst/>
              <a:ahLst/>
              <a:cxnLst/>
              <a:rect l="l" t="t" r="r" b="b"/>
              <a:pathLst>
                <a:path w="3284" h="4457" extrusionOk="0">
                  <a:moveTo>
                    <a:pt x="2594" y="1"/>
                  </a:moveTo>
                  <a:cubicBezTo>
                    <a:pt x="1659" y="1284"/>
                    <a:pt x="751" y="2664"/>
                    <a:pt x="0" y="4131"/>
                  </a:cubicBezTo>
                  <a:cubicBezTo>
                    <a:pt x="264" y="4325"/>
                    <a:pt x="411" y="4456"/>
                    <a:pt x="556" y="4456"/>
                  </a:cubicBezTo>
                  <a:cubicBezTo>
                    <a:pt x="665" y="4456"/>
                    <a:pt x="772" y="4381"/>
                    <a:pt x="926" y="4201"/>
                  </a:cubicBezTo>
                  <a:cubicBezTo>
                    <a:pt x="1354" y="3703"/>
                    <a:pt x="1878" y="2961"/>
                    <a:pt x="2236" y="2411"/>
                  </a:cubicBezTo>
                  <a:cubicBezTo>
                    <a:pt x="2506" y="2000"/>
                    <a:pt x="2995" y="1136"/>
                    <a:pt x="3214" y="743"/>
                  </a:cubicBezTo>
                  <a:cubicBezTo>
                    <a:pt x="3283" y="621"/>
                    <a:pt x="3249" y="481"/>
                    <a:pt x="3144" y="394"/>
                  </a:cubicBezTo>
                  <a:cubicBezTo>
                    <a:pt x="2969" y="254"/>
                    <a:pt x="2803" y="132"/>
                    <a:pt x="2594" y="1"/>
                  </a:cubicBezTo>
                  <a:close/>
                </a:path>
              </a:pathLst>
            </a:custGeom>
            <a:solidFill>
              <a:srgbClr val="B2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2186;p80">
              <a:extLst>
                <a:ext uri="{FF2B5EF4-FFF2-40B4-BE49-F238E27FC236}">
                  <a16:creationId xmlns:a16="http://schemas.microsoft.com/office/drawing/2014/main" id="{9CD83CDA-A7DA-6249-BDF9-71CCCCD02DAB}"/>
                </a:ext>
              </a:extLst>
            </p:cNvPr>
            <p:cNvSpPr/>
            <p:nvPr/>
          </p:nvSpPr>
          <p:spPr>
            <a:xfrm>
              <a:off x="3456250" y="2182650"/>
              <a:ext cx="675625" cy="1012500"/>
            </a:xfrm>
            <a:custGeom>
              <a:avLst/>
              <a:gdLst/>
              <a:ahLst/>
              <a:cxnLst/>
              <a:rect l="l" t="t" r="r" b="b"/>
              <a:pathLst>
                <a:path w="27025" h="40500" extrusionOk="0">
                  <a:moveTo>
                    <a:pt x="23323" y="0"/>
                  </a:moveTo>
                  <a:lnTo>
                    <a:pt x="23323" y="0"/>
                  </a:lnTo>
                  <a:cubicBezTo>
                    <a:pt x="15682" y="1502"/>
                    <a:pt x="8156" y="4707"/>
                    <a:pt x="1310" y="9395"/>
                  </a:cubicBezTo>
                  <a:cubicBezTo>
                    <a:pt x="760" y="9771"/>
                    <a:pt x="149" y="10260"/>
                    <a:pt x="53" y="10967"/>
                  </a:cubicBezTo>
                  <a:cubicBezTo>
                    <a:pt x="1" y="11325"/>
                    <a:pt x="97" y="11666"/>
                    <a:pt x="193" y="11997"/>
                  </a:cubicBezTo>
                  <a:cubicBezTo>
                    <a:pt x="3083" y="22021"/>
                    <a:pt x="7658" y="31242"/>
                    <a:pt x="13604" y="39057"/>
                  </a:cubicBezTo>
                  <a:cubicBezTo>
                    <a:pt x="13927" y="39485"/>
                    <a:pt x="14259" y="39912"/>
                    <a:pt x="14704" y="40174"/>
                  </a:cubicBezTo>
                  <a:cubicBezTo>
                    <a:pt x="15098" y="40412"/>
                    <a:pt x="15546" y="40499"/>
                    <a:pt x="16012" y="40499"/>
                  </a:cubicBezTo>
                  <a:cubicBezTo>
                    <a:pt x="16435" y="40499"/>
                    <a:pt x="16874" y="40427"/>
                    <a:pt x="17298" y="40332"/>
                  </a:cubicBezTo>
                  <a:cubicBezTo>
                    <a:pt x="20415" y="39624"/>
                    <a:pt x="23427" y="37756"/>
                    <a:pt x="25741" y="35084"/>
                  </a:cubicBezTo>
                  <a:cubicBezTo>
                    <a:pt x="26265" y="34490"/>
                    <a:pt x="26771" y="33792"/>
                    <a:pt x="26876" y="32980"/>
                  </a:cubicBezTo>
                  <a:cubicBezTo>
                    <a:pt x="27025" y="31879"/>
                    <a:pt x="26387" y="30963"/>
                    <a:pt x="25820" y="30142"/>
                  </a:cubicBezTo>
                  <a:cubicBezTo>
                    <a:pt x="20738" y="22720"/>
                    <a:pt x="19236" y="12094"/>
                    <a:pt x="21899" y="2419"/>
                  </a:cubicBezTo>
                  <a:lnTo>
                    <a:pt x="233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2187;p80">
              <a:extLst>
                <a:ext uri="{FF2B5EF4-FFF2-40B4-BE49-F238E27FC236}">
                  <a16:creationId xmlns:a16="http://schemas.microsoft.com/office/drawing/2014/main" id="{B7D5F54E-A8E6-A5FF-E2BE-149221621361}"/>
                </a:ext>
              </a:extLst>
            </p:cNvPr>
            <p:cNvSpPr/>
            <p:nvPr/>
          </p:nvSpPr>
          <p:spPr>
            <a:xfrm>
              <a:off x="3644200" y="2592150"/>
              <a:ext cx="360625" cy="580250"/>
            </a:xfrm>
            <a:custGeom>
              <a:avLst/>
              <a:gdLst/>
              <a:ahLst/>
              <a:cxnLst/>
              <a:rect l="l" t="t" r="r" b="b"/>
              <a:pathLst>
                <a:path w="14425" h="23210" extrusionOk="0">
                  <a:moveTo>
                    <a:pt x="4270" y="1"/>
                  </a:moveTo>
                  <a:cubicBezTo>
                    <a:pt x="3231" y="437"/>
                    <a:pt x="2192" y="883"/>
                    <a:pt x="1153" y="1328"/>
                  </a:cubicBezTo>
                  <a:cubicBezTo>
                    <a:pt x="786" y="1476"/>
                    <a:pt x="385" y="1625"/>
                    <a:pt x="0" y="1677"/>
                  </a:cubicBezTo>
                  <a:cubicBezTo>
                    <a:pt x="970" y="4716"/>
                    <a:pt x="2244" y="7676"/>
                    <a:pt x="3519" y="10304"/>
                  </a:cubicBezTo>
                  <a:cubicBezTo>
                    <a:pt x="5004" y="13220"/>
                    <a:pt x="6855" y="15840"/>
                    <a:pt x="8706" y="18451"/>
                  </a:cubicBezTo>
                  <a:cubicBezTo>
                    <a:pt x="9823" y="20031"/>
                    <a:pt x="10941" y="21611"/>
                    <a:pt x="12059" y="23192"/>
                  </a:cubicBezTo>
                  <a:cubicBezTo>
                    <a:pt x="12059" y="23192"/>
                    <a:pt x="12067" y="23201"/>
                    <a:pt x="12076" y="23209"/>
                  </a:cubicBezTo>
                  <a:cubicBezTo>
                    <a:pt x="12879" y="22878"/>
                    <a:pt x="13665" y="22467"/>
                    <a:pt x="14425" y="21987"/>
                  </a:cubicBezTo>
                  <a:cubicBezTo>
                    <a:pt x="11736" y="19691"/>
                    <a:pt x="9640" y="16530"/>
                    <a:pt x="8103" y="13063"/>
                  </a:cubicBezTo>
                  <a:cubicBezTo>
                    <a:pt x="6383" y="9195"/>
                    <a:pt x="5309" y="4952"/>
                    <a:pt x="4419" y="664"/>
                  </a:cubicBezTo>
                  <a:cubicBezTo>
                    <a:pt x="4366" y="437"/>
                    <a:pt x="4323" y="219"/>
                    <a:pt x="42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2188;p80">
              <a:extLst>
                <a:ext uri="{FF2B5EF4-FFF2-40B4-BE49-F238E27FC236}">
                  <a16:creationId xmlns:a16="http://schemas.microsoft.com/office/drawing/2014/main" id="{5E119E97-91CF-0DFD-CD0F-B772FA1D3891}"/>
                </a:ext>
              </a:extLst>
            </p:cNvPr>
            <p:cNvSpPr/>
            <p:nvPr/>
          </p:nvSpPr>
          <p:spPr>
            <a:xfrm>
              <a:off x="3609500" y="2472325"/>
              <a:ext cx="141475" cy="161775"/>
            </a:xfrm>
            <a:custGeom>
              <a:avLst/>
              <a:gdLst/>
              <a:ahLst/>
              <a:cxnLst/>
              <a:rect l="l" t="t" r="r" b="b"/>
              <a:pathLst>
                <a:path w="5659" h="6471" extrusionOk="0">
                  <a:moveTo>
                    <a:pt x="2325" y="0"/>
                  </a:moveTo>
                  <a:cubicBezTo>
                    <a:pt x="1691" y="0"/>
                    <a:pt x="929" y="200"/>
                    <a:pt x="0" y="646"/>
                  </a:cubicBezTo>
                  <a:cubicBezTo>
                    <a:pt x="288" y="2585"/>
                    <a:pt x="777" y="4541"/>
                    <a:pt x="1388" y="6470"/>
                  </a:cubicBezTo>
                  <a:cubicBezTo>
                    <a:pt x="1773" y="6418"/>
                    <a:pt x="2174" y="6269"/>
                    <a:pt x="2541" y="6121"/>
                  </a:cubicBezTo>
                  <a:cubicBezTo>
                    <a:pt x="3580" y="5676"/>
                    <a:pt x="4619" y="5230"/>
                    <a:pt x="5658" y="4794"/>
                  </a:cubicBezTo>
                  <a:cubicBezTo>
                    <a:pt x="5077" y="2116"/>
                    <a:pt x="4384" y="0"/>
                    <a:pt x="2325" y="0"/>
                  </a:cubicBezTo>
                  <a:close/>
                </a:path>
              </a:pathLst>
            </a:custGeom>
            <a:solidFill>
              <a:srgbClr val="1C30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2189;p80">
              <a:extLst>
                <a:ext uri="{FF2B5EF4-FFF2-40B4-BE49-F238E27FC236}">
                  <a16:creationId xmlns:a16="http://schemas.microsoft.com/office/drawing/2014/main" id="{9C232819-68B8-F41A-58D0-03C6CEF6AD07}"/>
                </a:ext>
              </a:extLst>
            </p:cNvPr>
            <p:cNvSpPr/>
            <p:nvPr/>
          </p:nvSpPr>
          <p:spPr>
            <a:xfrm>
              <a:off x="3609500" y="2472325"/>
              <a:ext cx="141475" cy="161775"/>
            </a:xfrm>
            <a:custGeom>
              <a:avLst/>
              <a:gdLst/>
              <a:ahLst/>
              <a:cxnLst/>
              <a:rect l="l" t="t" r="r" b="b"/>
              <a:pathLst>
                <a:path w="5659" h="6471" extrusionOk="0">
                  <a:moveTo>
                    <a:pt x="2325" y="0"/>
                  </a:moveTo>
                  <a:cubicBezTo>
                    <a:pt x="1691" y="0"/>
                    <a:pt x="929" y="200"/>
                    <a:pt x="0" y="646"/>
                  </a:cubicBezTo>
                  <a:cubicBezTo>
                    <a:pt x="288" y="2585"/>
                    <a:pt x="777" y="4541"/>
                    <a:pt x="1388" y="6470"/>
                  </a:cubicBezTo>
                  <a:cubicBezTo>
                    <a:pt x="1773" y="6418"/>
                    <a:pt x="2174" y="6269"/>
                    <a:pt x="2541" y="6121"/>
                  </a:cubicBezTo>
                  <a:cubicBezTo>
                    <a:pt x="3580" y="5676"/>
                    <a:pt x="4619" y="5230"/>
                    <a:pt x="5658" y="4794"/>
                  </a:cubicBezTo>
                  <a:cubicBezTo>
                    <a:pt x="5077" y="2116"/>
                    <a:pt x="4384" y="0"/>
                    <a:pt x="2325" y="0"/>
                  </a:cubicBezTo>
                  <a:close/>
                </a:path>
              </a:pathLst>
            </a:custGeom>
            <a:solidFill>
              <a:srgbClr val="294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2190;p80">
              <a:extLst>
                <a:ext uri="{FF2B5EF4-FFF2-40B4-BE49-F238E27FC236}">
                  <a16:creationId xmlns:a16="http://schemas.microsoft.com/office/drawing/2014/main" id="{99A105A0-51B0-ED49-5536-51D5AAC38E26}"/>
                </a:ext>
              </a:extLst>
            </p:cNvPr>
            <p:cNvSpPr/>
            <p:nvPr/>
          </p:nvSpPr>
          <p:spPr>
            <a:xfrm>
              <a:off x="2876700" y="2007225"/>
              <a:ext cx="358675" cy="551250"/>
            </a:xfrm>
            <a:custGeom>
              <a:avLst/>
              <a:gdLst/>
              <a:ahLst/>
              <a:cxnLst/>
              <a:rect l="l" t="t" r="r" b="b"/>
              <a:pathLst>
                <a:path w="14347" h="22050" extrusionOk="0">
                  <a:moveTo>
                    <a:pt x="7643" y="0"/>
                  </a:moveTo>
                  <a:cubicBezTo>
                    <a:pt x="7521" y="0"/>
                    <a:pt x="7400" y="19"/>
                    <a:pt x="7282" y="58"/>
                  </a:cubicBezTo>
                  <a:lnTo>
                    <a:pt x="1397" y="1997"/>
                  </a:lnTo>
                  <a:cubicBezTo>
                    <a:pt x="419" y="2311"/>
                    <a:pt x="0" y="3909"/>
                    <a:pt x="463" y="5524"/>
                  </a:cubicBezTo>
                  <a:lnTo>
                    <a:pt x="4453" y="19626"/>
                  </a:lnTo>
                  <a:cubicBezTo>
                    <a:pt x="4860" y="21054"/>
                    <a:pt x="5814" y="22050"/>
                    <a:pt x="6703" y="22050"/>
                  </a:cubicBezTo>
                  <a:cubicBezTo>
                    <a:pt x="6825" y="22050"/>
                    <a:pt x="6946" y="22031"/>
                    <a:pt x="7064" y="21992"/>
                  </a:cubicBezTo>
                  <a:lnTo>
                    <a:pt x="12958" y="20054"/>
                  </a:lnTo>
                  <a:cubicBezTo>
                    <a:pt x="13927" y="19739"/>
                    <a:pt x="14346" y="18141"/>
                    <a:pt x="13883" y="16526"/>
                  </a:cubicBezTo>
                  <a:lnTo>
                    <a:pt x="9893" y="2424"/>
                  </a:lnTo>
                  <a:cubicBezTo>
                    <a:pt x="9486" y="996"/>
                    <a:pt x="8532" y="0"/>
                    <a:pt x="7643" y="0"/>
                  </a:cubicBezTo>
                  <a:close/>
                </a:path>
              </a:pathLst>
            </a:custGeom>
            <a:solidFill>
              <a:srgbClr val="1C30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2191;p80">
              <a:extLst>
                <a:ext uri="{FF2B5EF4-FFF2-40B4-BE49-F238E27FC236}">
                  <a16:creationId xmlns:a16="http://schemas.microsoft.com/office/drawing/2014/main" id="{91DE9804-8BD7-66FB-BD14-1C74DB554B0B}"/>
                </a:ext>
              </a:extLst>
            </p:cNvPr>
            <p:cNvSpPr/>
            <p:nvPr/>
          </p:nvSpPr>
          <p:spPr>
            <a:xfrm>
              <a:off x="2997625" y="1811650"/>
              <a:ext cx="678025" cy="785750"/>
            </a:xfrm>
            <a:custGeom>
              <a:avLst/>
              <a:gdLst/>
              <a:ahLst/>
              <a:cxnLst/>
              <a:rect l="l" t="t" r="r" b="b"/>
              <a:pathLst>
                <a:path w="27121" h="31430" extrusionOk="0">
                  <a:moveTo>
                    <a:pt x="17535" y="1"/>
                  </a:moveTo>
                  <a:cubicBezTo>
                    <a:pt x="17148" y="1"/>
                    <a:pt x="16754" y="59"/>
                    <a:pt x="16363" y="180"/>
                  </a:cubicBezTo>
                  <a:lnTo>
                    <a:pt x="3406" y="4240"/>
                  </a:lnTo>
                  <a:cubicBezTo>
                    <a:pt x="1267" y="4904"/>
                    <a:pt x="1" y="7252"/>
                    <a:pt x="603" y="9444"/>
                  </a:cubicBezTo>
                  <a:lnTo>
                    <a:pt x="5790" y="28479"/>
                  </a:lnTo>
                  <a:cubicBezTo>
                    <a:pt x="6274" y="30268"/>
                    <a:pt x="7853" y="31429"/>
                    <a:pt x="9581" y="31429"/>
                  </a:cubicBezTo>
                  <a:cubicBezTo>
                    <a:pt x="9969" y="31429"/>
                    <a:pt x="10365" y="31370"/>
                    <a:pt x="10758" y="31247"/>
                  </a:cubicBezTo>
                  <a:lnTo>
                    <a:pt x="23724" y="27195"/>
                  </a:lnTo>
                  <a:cubicBezTo>
                    <a:pt x="25863" y="26523"/>
                    <a:pt x="27121" y="24183"/>
                    <a:pt x="26527" y="21991"/>
                  </a:cubicBezTo>
                  <a:lnTo>
                    <a:pt x="21340" y="2948"/>
                  </a:lnTo>
                  <a:cubicBezTo>
                    <a:pt x="20855" y="1156"/>
                    <a:pt x="19267" y="1"/>
                    <a:pt x="17535" y="1"/>
                  </a:cubicBezTo>
                  <a:close/>
                </a:path>
              </a:pathLst>
            </a:custGeom>
            <a:solidFill>
              <a:srgbClr val="1C30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2192;p80">
              <a:extLst>
                <a:ext uri="{FF2B5EF4-FFF2-40B4-BE49-F238E27FC236}">
                  <a16:creationId xmlns:a16="http://schemas.microsoft.com/office/drawing/2014/main" id="{66B43546-25D1-05D7-61DF-FD16A5BED2C5}"/>
                </a:ext>
              </a:extLst>
            </p:cNvPr>
            <p:cNvSpPr/>
            <p:nvPr/>
          </p:nvSpPr>
          <p:spPr>
            <a:xfrm>
              <a:off x="2997625" y="1811650"/>
              <a:ext cx="678025" cy="785750"/>
            </a:xfrm>
            <a:custGeom>
              <a:avLst/>
              <a:gdLst/>
              <a:ahLst/>
              <a:cxnLst/>
              <a:rect l="l" t="t" r="r" b="b"/>
              <a:pathLst>
                <a:path w="27121" h="31430" extrusionOk="0">
                  <a:moveTo>
                    <a:pt x="17535" y="1"/>
                  </a:moveTo>
                  <a:cubicBezTo>
                    <a:pt x="17148" y="1"/>
                    <a:pt x="16754" y="59"/>
                    <a:pt x="16363" y="180"/>
                  </a:cubicBezTo>
                  <a:lnTo>
                    <a:pt x="3406" y="4240"/>
                  </a:lnTo>
                  <a:cubicBezTo>
                    <a:pt x="1267" y="4904"/>
                    <a:pt x="1" y="7252"/>
                    <a:pt x="603" y="9444"/>
                  </a:cubicBezTo>
                  <a:lnTo>
                    <a:pt x="5790" y="28479"/>
                  </a:lnTo>
                  <a:cubicBezTo>
                    <a:pt x="6274" y="30268"/>
                    <a:pt x="7853" y="31429"/>
                    <a:pt x="9581" y="31429"/>
                  </a:cubicBezTo>
                  <a:cubicBezTo>
                    <a:pt x="9969" y="31429"/>
                    <a:pt x="10365" y="31370"/>
                    <a:pt x="10758" y="31247"/>
                  </a:cubicBezTo>
                  <a:lnTo>
                    <a:pt x="23724" y="27195"/>
                  </a:lnTo>
                  <a:cubicBezTo>
                    <a:pt x="25863" y="26523"/>
                    <a:pt x="27121" y="24183"/>
                    <a:pt x="26527" y="21991"/>
                  </a:cubicBezTo>
                  <a:lnTo>
                    <a:pt x="21340" y="2948"/>
                  </a:lnTo>
                  <a:cubicBezTo>
                    <a:pt x="20855" y="1156"/>
                    <a:pt x="19267" y="1"/>
                    <a:pt x="175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2193;p80">
              <a:extLst>
                <a:ext uri="{FF2B5EF4-FFF2-40B4-BE49-F238E27FC236}">
                  <a16:creationId xmlns:a16="http://schemas.microsoft.com/office/drawing/2014/main" id="{AD202F42-7B0F-2F7F-3AEE-AB874B51923B}"/>
                </a:ext>
              </a:extLst>
            </p:cNvPr>
            <p:cNvSpPr/>
            <p:nvPr/>
          </p:nvSpPr>
          <p:spPr>
            <a:xfrm>
              <a:off x="3372875" y="897575"/>
              <a:ext cx="1554450" cy="1642425"/>
            </a:xfrm>
            <a:custGeom>
              <a:avLst/>
              <a:gdLst/>
              <a:ahLst/>
              <a:cxnLst/>
              <a:rect l="l" t="t" r="r" b="b"/>
              <a:pathLst>
                <a:path w="62178" h="65697" extrusionOk="0">
                  <a:moveTo>
                    <a:pt x="44767" y="0"/>
                  </a:moveTo>
                  <a:cubicBezTo>
                    <a:pt x="37048" y="20546"/>
                    <a:pt x="10941" y="30535"/>
                    <a:pt x="2393" y="33311"/>
                  </a:cubicBezTo>
                  <a:cubicBezTo>
                    <a:pt x="873" y="33809"/>
                    <a:pt x="0" y="35451"/>
                    <a:pt x="419" y="37005"/>
                  </a:cubicBezTo>
                  <a:lnTo>
                    <a:pt x="7326" y="62676"/>
                  </a:lnTo>
                  <a:cubicBezTo>
                    <a:pt x="7826" y="64534"/>
                    <a:pt x="9445" y="65697"/>
                    <a:pt x="11180" y="65697"/>
                  </a:cubicBezTo>
                  <a:cubicBezTo>
                    <a:pt x="11808" y="65697"/>
                    <a:pt x="12452" y="65544"/>
                    <a:pt x="13062" y="65217"/>
                  </a:cubicBezTo>
                  <a:cubicBezTo>
                    <a:pt x="20949" y="60993"/>
                    <a:pt x="31143" y="59790"/>
                    <a:pt x="40198" y="59790"/>
                  </a:cubicBezTo>
                  <a:cubicBezTo>
                    <a:pt x="52186" y="59790"/>
                    <a:pt x="62177" y="61899"/>
                    <a:pt x="62177" y="61899"/>
                  </a:cubicBezTo>
                  <a:lnTo>
                    <a:pt x="44767" y="0"/>
                  </a:lnTo>
                  <a:close/>
                </a:path>
              </a:pathLst>
            </a:custGeom>
            <a:solidFill>
              <a:srgbClr val="1C30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2194;p80">
              <a:extLst>
                <a:ext uri="{FF2B5EF4-FFF2-40B4-BE49-F238E27FC236}">
                  <a16:creationId xmlns:a16="http://schemas.microsoft.com/office/drawing/2014/main" id="{7B81E685-08BE-DE57-6E1D-0A99DE5F8927}"/>
                </a:ext>
              </a:extLst>
            </p:cNvPr>
            <p:cNvSpPr/>
            <p:nvPr/>
          </p:nvSpPr>
          <p:spPr>
            <a:xfrm>
              <a:off x="3372875" y="897575"/>
              <a:ext cx="1554450" cy="1642425"/>
            </a:xfrm>
            <a:custGeom>
              <a:avLst/>
              <a:gdLst/>
              <a:ahLst/>
              <a:cxnLst/>
              <a:rect l="l" t="t" r="r" b="b"/>
              <a:pathLst>
                <a:path w="62178" h="65697" extrusionOk="0">
                  <a:moveTo>
                    <a:pt x="44767" y="0"/>
                  </a:moveTo>
                  <a:cubicBezTo>
                    <a:pt x="37048" y="20546"/>
                    <a:pt x="10941" y="30535"/>
                    <a:pt x="2393" y="33311"/>
                  </a:cubicBezTo>
                  <a:cubicBezTo>
                    <a:pt x="873" y="33809"/>
                    <a:pt x="0" y="35451"/>
                    <a:pt x="419" y="37005"/>
                  </a:cubicBezTo>
                  <a:lnTo>
                    <a:pt x="7326" y="62676"/>
                  </a:lnTo>
                  <a:cubicBezTo>
                    <a:pt x="7826" y="64534"/>
                    <a:pt x="9445" y="65697"/>
                    <a:pt x="11180" y="65697"/>
                  </a:cubicBezTo>
                  <a:cubicBezTo>
                    <a:pt x="11808" y="65697"/>
                    <a:pt x="12452" y="65544"/>
                    <a:pt x="13062" y="65217"/>
                  </a:cubicBezTo>
                  <a:cubicBezTo>
                    <a:pt x="20949" y="60993"/>
                    <a:pt x="31143" y="59790"/>
                    <a:pt x="40198" y="59790"/>
                  </a:cubicBezTo>
                  <a:cubicBezTo>
                    <a:pt x="52186" y="59790"/>
                    <a:pt x="62177" y="61899"/>
                    <a:pt x="62177" y="61899"/>
                  </a:cubicBezTo>
                  <a:lnTo>
                    <a:pt x="447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2195;p80">
              <a:extLst>
                <a:ext uri="{FF2B5EF4-FFF2-40B4-BE49-F238E27FC236}">
                  <a16:creationId xmlns:a16="http://schemas.microsoft.com/office/drawing/2014/main" id="{F53DB5B6-91A7-A34C-29F4-12C8AC4C6D9A}"/>
                </a:ext>
              </a:extLst>
            </p:cNvPr>
            <p:cNvSpPr/>
            <p:nvPr/>
          </p:nvSpPr>
          <p:spPr>
            <a:xfrm>
              <a:off x="4387475" y="784600"/>
              <a:ext cx="642000" cy="1820000"/>
            </a:xfrm>
            <a:custGeom>
              <a:avLst/>
              <a:gdLst/>
              <a:ahLst/>
              <a:cxnLst/>
              <a:rect l="l" t="t" r="r" b="b"/>
              <a:pathLst>
                <a:path w="25680" h="72800" extrusionOk="0">
                  <a:moveTo>
                    <a:pt x="3053" y="1"/>
                  </a:moveTo>
                  <a:cubicBezTo>
                    <a:pt x="2780" y="1"/>
                    <a:pt x="2502" y="44"/>
                    <a:pt x="2227" y="136"/>
                  </a:cubicBezTo>
                  <a:cubicBezTo>
                    <a:pt x="812" y="607"/>
                    <a:pt x="0" y="2188"/>
                    <a:pt x="428" y="3637"/>
                  </a:cubicBezTo>
                  <a:lnTo>
                    <a:pt x="20100" y="70879"/>
                  </a:lnTo>
                  <a:cubicBezTo>
                    <a:pt x="20444" y="72051"/>
                    <a:pt x="21481" y="72800"/>
                    <a:pt x="22609" y="72800"/>
                  </a:cubicBezTo>
                  <a:cubicBezTo>
                    <a:pt x="22885" y="72800"/>
                    <a:pt x="23167" y="72755"/>
                    <a:pt x="23445" y="72661"/>
                  </a:cubicBezTo>
                  <a:cubicBezTo>
                    <a:pt x="24868" y="72189"/>
                    <a:pt x="25680" y="70618"/>
                    <a:pt x="25252" y="69159"/>
                  </a:cubicBezTo>
                  <a:lnTo>
                    <a:pt x="5580" y="1917"/>
                  </a:lnTo>
                  <a:cubicBezTo>
                    <a:pt x="5235" y="749"/>
                    <a:pt x="4187" y="1"/>
                    <a:pt x="30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2196;p80">
              <a:extLst>
                <a:ext uri="{FF2B5EF4-FFF2-40B4-BE49-F238E27FC236}">
                  <a16:creationId xmlns:a16="http://schemas.microsoft.com/office/drawing/2014/main" id="{91406EDF-FAB9-666E-B02C-5D9A3298DE5E}"/>
                </a:ext>
              </a:extLst>
            </p:cNvPr>
            <p:cNvSpPr/>
            <p:nvPr/>
          </p:nvSpPr>
          <p:spPr>
            <a:xfrm>
              <a:off x="3209150" y="2414550"/>
              <a:ext cx="99125" cy="88475"/>
            </a:xfrm>
            <a:custGeom>
              <a:avLst/>
              <a:gdLst/>
              <a:ahLst/>
              <a:cxnLst/>
              <a:rect l="l" t="t" r="r" b="b"/>
              <a:pathLst>
                <a:path w="3965" h="3539" extrusionOk="0">
                  <a:moveTo>
                    <a:pt x="1980" y="0"/>
                  </a:moveTo>
                  <a:cubicBezTo>
                    <a:pt x="1233" y="0"/>
                    <a:pt x="537" y="480"/>
                    <a:pt x="297" y="1228"/>
                  </a:cubicBezTo>
                  <a:cubicBezTo>
                    <a:pt x="0" y="2163"/>
                    <a:pt x="507" y="3158"/>
                    <a:pt x="1441" y="3455"/>
                  </a:cubicBezTo>
                  <a:cubicBezTo>
                    <a:pt x="1620" y="3512"/>
                    <a:pt x="1802" y="3539"/>
                    <a:pt x="1980" y="3539"/>
                  </a:cubicBezTo>
                  <a:cubicBezTo>
                    <a:pt x="2732" y="3539"/>
                    <a:pt x="3428" y="3059"/>
                    <a:pt x="3668" y="2311"/>
                  </a:cubicBezTo>
                  <a:cubicBezTo>
                    <a:pt x="3965" y="1377"/>
                    <a:pt x="3449" y="381"/>
                    <a:pt x="2515" y="85"/>
                  </a:cubicBezTo>
                  <a:cubicBezTo>
                    <a:pt x="2337" y="28"/>
                    <a:pt x="2157" y="0"/>
                    <a:pt x="1980"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2197;p80">
              <a:extLst>
                <a:ext uri="{FF2B5EF4-FFF2-40B4-BE49-F238E27FC236}">
                  <a16:creationId xmlns:a16="http://schemas.microsoft.com/office/drawing/2014/main" id="{5F32F079-2E87-C0E7-10C1-A3AE6E8B6224}"/>
                </a:ext>
              </a:extLst>
            </p:cNvPr>
            <p:cNvSpPr/>
            <p:nvPr/>
          </p:nvSpPr>
          <p:spPr>
            <a:xfrm>
              <a:off x="3351250" y="2380725"/>
              <a:ext cx="99125" cy="88475"/>
            </a:xfrm>
            <a:custGeom>
              <a:avLst/>
              <a:gdLst/>
              <a:ahLst/>
              <a:cxnLst/>
              <a:rect l="l" t="t" r="r" b="b"/>
              <a:pathLst>
                <a:path w="3965" h="3539" extrusionOk="0">
                  <a:moveTo>
                    <a:pt x="1985" y="0"/>
                  </a:moveTo>
                  <a:cubicBezTo>
                    <a:pt x="1234" y="0"/>
                    <a:pt x="537" y="481"/>
                    <a:pt x="298" y="1237"/>
                  </a:cubicBezTo>
                  <a:cubicBezTo>
                    <a:pt x="1" y="2162"/>
                    <a:pt x="516" y="3158"/>
                    <a:pt x="1450" y="3455"/>
                  </a:cubicBezTo>
                  <a:cubicBezTo>
                    <a:pt x="1628" y="3511"/>
                    <a:pt x="1808" y="3539"/>
                    <a:pt x="1985" y="3539"/>
                  </a:cubicBezTo>
                  <a:cubicBezTo>
                    <a:pt x="2732" y="3539"/>
                    <a:pt x="3428" y="3059"/>
                    <a:pt x="3668" y="2311"/>
                  </a:cubicBezTo>
                  <a:cubicBezTo>
                    <a:pt x="3965" y="1376"/>
                    <a:pt x="3450" y="381"/>
                    <a:pt x="2524" y="84"/>
                  </a:cubicBezTo>
                  <a:cubicBezTo>
                    <a:pt x="2345" y="27"/>
                    <a:pt x="2164" y="0"/>
                    <a:pt x="1985" y="0"/>
                  </a:cubicBezTo>
                  <a:close/>
                </a:path>
              </a:pathLst>
            </a:custGeom>
            <a:solidFill>
              <a:srgbClr val="D9C5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2198;p80">
              <a:extLst>
                <a:ext uri="{FF2B5EF4-FFF2-40B4-BE49-F238E27FC236}">
                  <a16:creationId xmlns:a16="http://schemas.microsoft.com/office/drawing/2014/main" id="{5D47BEA8-59B1-E50E-3C52-0AD35D32B6B2}"/>
                </a:ext>
              </a:extLst>
            </p:cNvPr>
            <p:cNvSpPr/>
            <p:nvPr/>
          </p:nvSpPr>
          <p:spPr>
            <a:xfrm>
              <a:off x="3770375" y="1260350"/>
              <a:ext cx="683250" cy="510425"/>
            </a:xfrm>
            <a:custGeom>
              <a:avLst/>
              <a:gdLst/>
              <a:ahLst/>
              <a:cxnLst/>
              <a:rect l="l" t="t" r="r" b="b"/>
              <a:pathLst>
                <a:path w="27330" h="20417" extrusionOk="0">
                  <a:moveTo>
                    <a:pt x="24907" y="1"/>
                  </a:moveTo>
                  <a:cubicBezTo>
                    <a:pt x="23655" y="1"/>
                    <a:pt x="11173" y="13754"/>
                    <a:pt x="0" y="16556"/>
                  </a:cubicBezTo>
                  <a:cubicBezTo>
                    <a:pt x="367" y="17473"/>
                    <a:pt x="734" y="18390"/>
                    <a:pt x="1100" y="19315"/>
                  </a:cubicBezTo>
                  <a:cubicBezTo>
                    <a:pt x="1249" y="19682"/>
                    <a:pt x="1415" y="20075"/>
                    <a:pt x="1755" y="20276"/>
                  </a:cubicBezTo>
                  <a:cubicBezTo>
                    <a:pt x="1935" y="20381"/>
                    <a:pt x="2135" y="20417"/>
                    <a:pt x="2340" y="20417"/>
                  </a:cubicBezTo>
                  <a:cubicBezTo>
                    <a:pt x="2564" y="20417"/>
                    <a:pt x="2794" y="20374"/>
                    <a:pt x="3013" y="20328"/>
                  </a:cubicBezTo>
                  <a:cubicBezTo>
                    <a:pt x="12128" y="18416"/>
                    <a:pt x="20371" y="13413"/>
                    <a:pt x="27330" y="7222"/>
                  </a:cubicBezTo>
                  <a:cubicBezTo>
                    <a:pt x="26858" y="6105"/>
                    <a:pt x="26308" y="106"/>
                    <a:pt x="24920" y="1"/>
                  </a:cubicBezTo>
                  <a:cubicBezTo>
                    <a:pt x="24916" y="1"/>
                    <a:pt x="24912" y="1"/>
                    <a:pt x="249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2199;p80">
              <a:extLst>
                <a:ext uri="{FF2B5EF4-FFF2-40B4-BE49-F238E27FC236}">
                  <a16:creationId xmlns:a16="http://schemas.microsoft.com/office/drawing/2014/main" id="{93477AA9-EB29-0B82-96E7-57CAFBC30619}"/>
                </a:ext>
              </a:extLst>
            </p:cNvPr>
            <p:cNvSpPr/>
            <p:nvPr/>
          </p:nvSpPr>
          <p:spPr>
            <a:xfrm>
              <a:off x="2852475" y="2153075"/>
              <a:ext cx="589825" cy="524225"/>
            </a:xfrm>
            <a:custGeom>
              <a:avLst/>
              <a:gdLst/>
              <a:ahLst/>
              <a:cxnLst/>
              <a:rect l="l" t="t" r="r" b="b"/>
              <a:pathLst>
                <a:path w="23593" h="20969" extrusionOk="0">
                  <a:moveTo>
                    <a:pt x="11787" y="1"/>
                  </a:moveTo>
                  <a:cubicBezTo>
                    <a:pt x="7444" y="1"/>
                    <a:pt x="3387" y="2721"/>
                    <a:pt x="1886" y="7060"/>
                  </a:cubicBezTo>
                  <a:cubicBezTo>
                    <a:pt x="0" y="12526"/>
                    <a:pt x="2899" y="18498"/>
                    <a:pt x="8365" y="20393"/>
                  </a:cubicBezTo>
                  <a:cubicBezTo>
                    <a:pt x="9498" y="20783"/>
                    <a:pt x="10652" y="20969"/>
                    <a:pt x="11787" y="20969"/>
                  </a:cubicBezTo>
                  <a:cubicBezTo>
                    <a:pt x="16134" y="20969"/>
                    <a:pt x="20195" y="18247"/>
                    <a:pt x="21698" y="13905"/>
                  </a:cubicBezTo>
                  <a:cubicBezTo>
                    <a:pt x="23593" y="8439"/>
                    <a:pt x="20685" y="2467"/>
                    <a:pt x="15219" y="581"/>
                  </a:cubicBezTo>
                  <a:cubicBezTo>
                    <a:pt x="14083" y="187"/>
                    <a:pt x="12925" y="1"/>
                    <a:pt x="11787" y="1"/>
                  </a:cubicBezTo>
                  <a:close/>
                </a:path>
              </a:pathLst>
            </a:custGeom>
            <a:solidFill>
              <a:srgbClr val="B2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2200;p80">
              <a:extLst>
                <a:ext uri="{FF2B5EF4-FFF2-40B4-BE49-F238E27FC236}">
                  <a16:creationId xmlns:a16="http://schemas.microsoft.com/office/drawing/2014/main" id="{A7B635B4-A727-C47F-640E-3D3FF66E6CF0}"/>
                </a:ext>
              </a:extLst>
            </p:cNvPr>
            <p:cNvSpPr/>
            <p:nvPr/>
          </p:nvSpPr>
          <p:spPr>
            <a:xfrm>
              <a:off x="3276150" y="2676850"/>
              <a:ext cx="454075" cy="597700"/>
            </a:xfrm>
            <a:custGeom>
              <a:avLst/>
              <a:gdLst/>
              <a:ahLst/>
              <a:cxnLst/>
              <a:rect l="l" t="t" r="r" b="b"/>
              <a:pathLst>
                <a:path w="18163" h="23908" extrusionOk="0">
                  <a:moveTo>
                    <a:pt x="5336" y="1"/>
                  </a:moveTo>
                  <a:lnTo>
                    <a:pt x="1" y="3485"/>
                  </a:lnTo>
                  <a:lnTo>
                    <a:pt x="14181" y="23908"/>
                  </a:lnTo>
                  <a:lnTo>
                    <a:pt x="18163" y="21507"/>
                  </a:lnTo>
                  <a:lnTo>
                    <a:pt x="5336" y="1"/>
                  </a:lnTo>
                  <a:close/>
                </a:path>
              </a:pathLst>
            </a:custGeom>
            <a:solidFill>
              <a:srgbClr val="D9C5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2201;p80">
              <a:extLst>
                <a:ext uri="{FF2B5EF4-FFF2-40B4-BE49-F238E27FC236}">
                  <a16:creationId xmlns:a16="http://schemas.microsoft.com/office/drawing/2014/main" id="{0D45EB2B-D309-6886-D242-33366D2C7C5F}"/>
                </a:ext>
              </a:extLst>
            </p:cNvPr>
            <p:cNvSpPr/>
            <p:nvPr/>
          </p:nvSpPr>
          <p:spPr>
            <a:xfrm>
              <a:off x="3220500" y="2661350"/>
              <a:ext cx="258925" cy="213950"/>
            </a:xfrm>
            <a:custGeom>
              <a:avLst/>
              <a:gdLst/>
              <a:ahLst/>
              <a:cxnLst/>
              <a:rect l="l" t="t" r="r" b="b"/>
              <a:pathLst>
                <a:path w="10357" h="8558" extrusionOk="0">
                  <a:moveTo>
                    <a:pt x="10321" y="1"/>
                  </a:moveTo>
                  <a:lnTo>
                    <a:pt x="0" y="6453"/>
                  </a:lnTo>
                  <a:lnTo>
                    <a:pt x="4506" y="8558"/>
                  </a:lnTo>
                  <a:lnTo>
                    <a:pt x="10356" y="4899"/>
                  </a:lnTo>
                  <a:lnTo>
                    <a:pt x="10321" y="1"/>
                  </a:ln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2202;p80">
              <a:extLst>
                <a:ext uri="{FF2B5EF4-FFF2-40B4-BE49-F238E27FC236}">
                  <a16:creationId xmlns:a16="http://schemas.microsoft.com/office/drawing/2014/main" id="{0D0768C1-29D1-A9A8-F6E2-2B90D4CD48E2}"/>
                </a:ext>
              </a:extLst>
            </p:cNvPr>
            <p:cNvSpPr/>
            <p:nvPr/>
          </p:nvSpPr>
          <p:spPr>
            <a:xfrm>
              <a:off x="3333125" y="2783600"/>
              <a:ext cx="166600" cy="123800"/>
            </a:xfrm>
            <a:custGeom>
              <a:avLst/>
              <a:gdLst/>
              <a:ahLst/>
              <a:cxnLst/>
              <a:rect l="l" t="t" r="r" b="b"/>
              <a:pathLst>
                <a:path w="6664" h="4952" extrusionOk="0">
                  <a:moveTo>
                    <a:pt x="5851" y="0"/>
                  </a:moveTo>
                  <a:lnTo>
                    <a:pt x="1" y="3668"/>
                  </a:lnTo>
                  <a:lnTo>
                    <a:pt x="804" y="4951"/>
                  </a:lnTo>
                  <a:lnTo>
                    <a:pt x="6663" y="1293"/>
                  </a:lnTo>
                  <a:lnTo>
                    <a:pt x="5851" y="0"/>
                  </a:lnTo>
                  <a:close/>
                </a:path>
              </a:pathLst>
            </a:custGeom>
            <a:solidFill>
              <a:srgbClr val="1C30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2203;p80">
              <a:extLst>
                <a:ext uri="{FF2B5EF4-FFF2-40B4-BE49-F238E27FC236}">
                  <a16:creationId xmlns:a16="http://schemas.microsoft.com/office/drawing/2014/main" id="{12AA6D2E-6B8B-CDBA-79A6-358AC2B3301E}"/>
                </a:ext>
              </a:extLst>
            </p:cNvPr>
            <p:cNvSpPr/>
            <p:nvPr/>
          </p:nvSpPr>
          <p:spPr>
            <a:xfrm>
              <a:off x="3333125" y="2783600"/>
              <a:ext cx="166600" cy="123800"/>
            </a:xfrm>
            <a:custGeom>
              <a:avLst/>
              <a:gdLst/>
              <a:ahLst/>
              <a:cxnLst/>
              <a:rect l="l" t="t" r="r" b="b"/>
              <a:pathLst>
                <a:path w="6664" h="4952" extrusionOk="0">
                  <a:moveTo>
                    <a:pt x="5851" y="0"/>
                  </a:moveTo>
                  <a:lnTo>
                    <a:pt x="1" y="3668"/>
                  </a:lnTo>
                  <a:lnTo>
                    <a:pt x="804" y="4951"/>
                  </a:lnTo>
                  <a:lnTo>
                    <a:pt x="6663" y="1293"/>
                  </a:lnTo>
                  <a:lnTo>
                    <a:pt x="58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2204;p80">
              <a:extLst>
                <a:ext uri="{FF2B5EF4-FFF2-40B4-BE49-F238E27FC236}">
                  <a16:creationId xmlns:a16="http://schemas.microsoft.com/office/drawing/2014/main" id="{D3BD1D70-8884-F1E9-AC26-602DCC66AB79}"/>
                </a:ext>
              </a:extLst>
            </p:cNvPr>
            <p:cNvSpPr/>
            <p:nvPr/>
          </p:nvSpPr>
          <p:spPr>
            <a:xfrm>
              <a:off x="3060700" y="2448750"/>
              <a:ext cx="461925" cy="401450"/>
            </a:xfrm>
            <a:custGeom>
              <a:avLst/>
              <a:gdLst/>
              <a:ahLst/>
              <a:cxnLst/>
              <a:rect l="l" t="t" r="r" b="b"/>
              <a:pathLst>
                <a:path w="18477" h="16058" extrusionOk="0">
                  <a:moveTo>
                    <a:pt x="13858" y="0"/>
                  </a:moveTo>
                  <a:lnTo>
                    <a:pt x="1" y="8653"/>
                  </a:lnTo>
                  <a:lnTo>
                    <a:pt x="4629" y="16057"/>
                  </a:lnTo>
                  <a:lnTo>
                    <a:pt x="18477" y="7396"/>
                  </a:lnTo>
                  <a:lnTo>
                    <a:pt x="13858" y="0"/>
                  </a:lnTo>
                  <a:close/>
                </a:path>
              </a:pathLst>
            </a:custGeom>
            <a:solidFill>
              <a:srgbClr val="D9C5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2205;p80">
              <a:extLst>
                <a:ext uri="{FF2B5EF4-FFF2-40B4-BE49-F238E27FC236}">
                  <a16:creationId xmlns:a16="http://schemas.microsoft.com/office/drawing/2014/main" id="{78B84BC3-BCC1-B398-DF03-13757089F882}"/>
                </a:ext>
              </a:extLst>
            </p:cNvPr>
            <p:cNvSpPr/>
            <p:nvPr/>
          </p:nvSpPr>
          <p:spPr>
            <a:xfrm>
              <a:off x="4422400" y="2257425"/>
              <a:ext cx="125750" cy="109325"/>
            </a:xfrm>
            <a:custGeom>
              <a:avLst/>
              <a:gdLst/>
              <a:ahLst/>
              <a:cxnLst/>
              <a:rect l="l" t="t" r="r" b="b"/>
              <a:pathLst>
                <a:path w="5030" h="4373" extrusionOk="0">
                  <a:moveTo>
                    <a:pt x="2913" y="1"/>
                  </a:moveTo>
                  <a:cubicBezTo>
                    <a:pt x="2508" y="1"/>
                    <a:pt x="2100" y="130"/>
                    <a:pt x="1755" y="397"/>
                  </a:cubicBezTo>
                  <a:lnTo>
                    <a:pt x="970" y="1008"/>
                  </a:lnTo>
                  <a:cubicBezTo>
                    <a:pt x="149" y="1646"/>
                    <a:pt x="0" y="2833"/>
                    <a:pt x="638" y="3645"/>
                  </a:cubicBezTo>
                  <a:cubicBezTo>
                    <a:pt x="1009" y="4123"/>
                    <a:pt x="1566" y="4373"/>
                    <a:pt x="2127" y="4373"/>
                  </a:cubicBezTo>
                  <a:cubicBezTo>
                    <a:pt x="2530" y="4373"/>
                    <a:pt x="2935" y="4244"/>
                    <a:pt x="3275" y="3977"/>
                  </a:cubicBezTo>
                  <a:lnTo>
                    <a:pt x="4069" y="3366"/>
                  </a:lnTo>
                  <a:cubicBezTo>
                    <a:pt x="4881" y="2728"/>
                    <a:pt x="5030" y="1541"/>
                    <a:pt x="4401" y="720"/>
                  </a:cubicBezTo>
                  <a:cubicBezTo>
                    <a:pt x="4031" y="249"/>
                    <a:pt x="3475" y="1"/>
                    <a:pt x="2913" y="1"/>
                  </a:cubicBezTo>
                  <a:close/>
                </a:path>
              </a:pathLst>
            </a:custGeom>
            <a:solidFill>
              <a:srgbClr val="B2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2206;p80">
              <a:extLst>
                <a:ext uri="{FF2B5EF4-FFF2-40B4-BE49-F238E27FC236}">
                  <a16:creationId xmlns:a16="http://schemas.microsoft.com/office/drawing/2014/main" id="{F4935324-BBF7-E576-6CD2-A896489E1BB3}"/>
                </a:ext>
              </a:extLst>
            </p:cNvPr>
            <p:cNvSpPr/>
            <p:nvPr/>
          </p:nvSpPr>
          <p:spPr>
            <a:xfrm>
              <a:off x="4252775" y="2347875"/>
              <a:ext cx="179025" cy="150725"/>
            </a:xfrm>
            <a:custGeom>
              <a:avLst/>
              <a:gdLst/>
              <a:ahLst/>
              <a:cxnLst/>
              <a:rect l="l" t="t" r="r" b="b"/>
              <a:pathLst>
                <a:path w="7161" h="6029" extrusionOk="0">
                  <a:moveTo>
                    <a:pt x="5036" y="1"/>
                  </a:moveTo>
                  <a:cubicBezTo>
                    <a:pt x="4633" y="1"/>
                    <a:pt x="4228" y="129"/>
                    <a:pt x="3887" y="394"/>
                  </a:cubicBezTo>
                  <a:lnTo>
                    <a:pt x="970" y="2664"/>
                  </a:lnTo>
                  <a:cubicBezTo>
                    <a:pt x="149" y="3302"/>
                    <a:pt x="1" y="4489"/>
                    <a:pt x="638" y="5301"/>
                  </a:cubicBezTo>
                  <a:cubicBezTo>
                    <a:pt x="1009" y="5779"/>
                    <a:pt x="1566" y="6029"/>
                    <a:pt x="2127" y="6029"/>
                  </a:cubicBezTo>
                  <a:cubicBezTo>
                    <a:pt x="2530" y="6029"/>
                    <a:pt x="2936" y="5899"/>
                    <a:pt x="3275" y="5633"/>
                  </a:cubicBezTo>
                  <a:lnTo>
                    <a:pt x="6192" y="3363"/>
                  </a:lnTo>
                  <a:cubicBezTo>
                    <a:pt x="7012" y="2734"/>
                    <a:pt x="7161" y="1547"/>
                    <a:pt x="6523" y="726"/>
                  </a:cubicBezTo>
                  <a:cubicBezTo>
                    <a:pt x="6156" y="252"/>
                    <a:pt x="5599" y="1"/>
                    <a:pt x="5036" y="1"/>
                  </a:cubicBez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2207;p80">
              <a:extLst>
                <a:ext uri="{FF2B5EF4-FFF2-40B4-BE49-F238E27FC236}">
                  <a16:creationId xmlns:a16="http://schemas.microsoft.com/office/drawing/2014/main" id="{752323B7-1604-4A03-DDE6-3B25CD0D6E25}"/>
                </a:ext>
              </a:extLst>
            </p:cNvPr>
            <p:cNvSpPr/>
            <p:nvPr/>
          </p:nvSpPr>
          <p:spPr>
            <a:xfrm>
              <a:off x="3795700" y="2238025"/>
              <a:ext cx="1190550" cy="1104050"/>
            </a:xfrm>
            <a:custGeom>
              <a:avLst/>
              <a:gdLst/>
              <a:ahLst/>
              <a:cxnLst/>
              <a:rect l="l" t="t" r="r" b="b"/>
              <a:pathLst>
                <a:path w="47622" h="44162" extrusionOk="0">
                  <a:moveTo>
                    <a:pt x="32250" y="1"/>
                  </a:moveTo>
                  <a:cubicBezTo>
                    <a:pt x="31802" y="1"/>
                    <a:pt x="31351" y="144"/>
                    <a:pt x="30971" y="440"/>
                  </a:cubicBezTo>
                  <a:lnTo>
                    <a:pt x="1074" y="23683"/>
                  </a:lnTo>
                  <a:cubicBezTo>
                    <a:pt x="166" y="24390"/>
                    <a:pt x="0" y="25709"/>
                    <a:pt x="707" y="26617"/>
                  </a:cubicBezTo>
                  <a:lnTo>
                    <a:pt x="13726" y="43356"/>
                  </a:lnTo>
                  <a:cubicBezTo>
                    <a:pt x="14138" y="43884"/>
                    <a:pt x="14756" y="44161"/>
                    <a:pt x="15380" y="44161"/>
                  </a:cubicBezTo>
                  <a:cubicBezTo>
                    <a:pt x="15829" y="44161"/>
                    <a:pt x="16280" y="44018"/>
                    <a:pt x="16660" y="43722"/>
                  </a:cubicBezTo>
                  <a:lnTo>
                    <a:pt x="46548" y="20487"/>
                  </a:lnTo>
                  <a:cubicBezTo>
                    <a:pt x="47456" y="19780"/>
                    <a:pt x="47622" y="18462"/>
                    <a:pt x="46915" y="17554"/>
                  </a:cubicBezTo>
                  <a:lnTo>
                    <a:pt x="33905" y="806"/>
                  </a:lnTo>
                  <a:cubicBezTo>
                    <a:pt x="33493" y="278"/>
                    <a:pt x="32875" y="1"/>
                    <a:pt x="32250" y="1"/>
                  </a:cubicBezTo>
                  <a:close/>
                </a:path>
              </a:pathLst>
            </a:custGeom>
            <a:solidFill>
              <a:srgbClr val="D9C5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2208;p80">
              <a:extLst>
                <a:ext uri="{FF2B5EF4-FFF2-40B4-BE49-F238E27FC236}">
                  <a16:creationId xmlns:a16="http://schemas.microsoft.com/office/drawing/2014/main" id="{EF5C0E7B-FF6A-19BF-AD86-4024FB23BB2A}"/>
                </a:ext>
              </a:extLst>
            </p:cNvPr>
            <p:cNvSpPr/>
            <p:nvPr/>
          </p:nvSpPr>
          <p:spPr>
            <a:xfrm>
              <a:off x="4131200" y="2359475"/>
              <a:ext cx="743075" cy="717125"/>
            </a:xfrm>
            <a:custGeom>
              <a:avLst/>
              <a:gdLst/>
              <a:ahLst/>
              <a:cxnLst/>
              <a:rect l="l" t="t" r="r" b="b"/>
              <a:pathLst>
                <a:path w="29723" h="28685" extrusionOk="0">
                  <a:moveTo>
                    <a:pt x="18332" y="0"/>
                  </a:moveTo>
                  <a:cubicBezTo>
                    <a:pt x="18186" y="0"/>
                    <a:pt x="18039" y="49"/>
                    <a:pt x="17918" y="148"/>
                  </a:cubicBezTo>
                  <a:lnTo>
                    <a:pt x="341" y="13805"/>
                  </a:lnTo>
                  <a:cubicBezTo>
                    <a:pt x="53" y="14032"/>
                    <a:pt x="0" y="14459"/>
                    <a:pt x="228" y="14748"/>
                  </a:cubicBezTo>
                  <a:lnTo>
                    <a:pt x="10854" y="28421"/>
                  </a:lnTo>
                  <a:cubicBezTo>
                    <a:pt x="10986" y="28594"/>
                    <a:pt x="11187" y="28684"/>
                    <a:pt x="11390" y="28684"/>
                  </a:cubicBezTo>
                  <a:cubicBezTo>
                    <a:pt x="11535" y="28684"/>
                    <a:pt x="11682" y="28638"/>
                    <a:pt x="11806" y="28543"/>
                  </a:cubicBezTo>
                  <a:lnTo>
                    <a:pt x="29373" y="14878"/>
                  </a:lnTo>
                  <a:cubicBezTo>
                    <a:pt x="29670" y="14651"/>
                    <a:pt x="29723" y="14232"/>
                    <a:pt x="29487" y="13935"/>
                  </a:cubicBezTo>
                  <a:lnTo>
                    <a:pt x="18861" y="262"/>
                  </a:lnTo>
                  <a:cubicBezTo>
                    <a:pt x="18730" y="90"/>
                    <a:pt x="18532" y="0"/>
                    <a:pt x="18332" y="0"/>
                  </a:cubicBez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2209;p80">
              <a:extLst>
                <a:ext uri="{FF2B5EF4-FFF2-40B4-BE49-F238E27FC236}">
                  <a16:creationId xmlns:a16="http://schemas.microsoft.com/office/drawing/2014/main" id="{E260FF88-1E7F-17A6-A1E1-748D97E18E27}"/>
                </a:ext>
              </a:extLst>
            </p:cNvPr>
            <p:cNvSpPr/>
            <p:nvPr/>
          </p:nvSpPr>
          <p:spPr>
            <a:xfrm>
              <a:off x="4160675" y="2394625"/>
              <a:ext cx="681950" cy="656200"/>
            </a:xfrm>
            <a:custGeom>
              <a:avLst/>
              <a:gdLst/>
              <a:ahLst/>
              <a:cxnLst/>
              <a:rect l="l" t="t" r="r" b="b"/>
              <a:pathLst>
                <a:path w="27278" h="26248" extrusionOk="0">
                  <a:moveTo>
                    <a:pt x="16935" y="0"/>
                  </a:moveTo>
                  <a:cubicBezTo>
                    <a:pt x="16789" y="0"/>
                    <a:pt x="16642" y="48"/>
                    <a:pt x="16520" y="148"/>
                  </a:cubicBezTo>
                  <a:lnTo>
                    <a:pt x="350" y="12713"/>
                  </a:lnTo>
                  <a:cubicBezTo>
                    <a:pt x="53" y="12949"/>
                    <a:pt x="0" y="13368"/>
                    <a:pt x="227" y="13665"/>
                  </a:cubicBezTo>
                  <a:lnTo>
                    <a:pt x="9806" y="25985"/>
                  </a:lnTo>
                  <a:cubicBezTo>
                    <a:pt x="9943" y="26158"/>
                    <a:pt x="10143" y="26248"/>
                    <a:pt x="10344" y="26248"/>
                  </a:cubicBezTo>
                  <a:cubicBezTo>
                    <a:pt x="10489" y="26248"/>
                    <a:pt x="10634" y="26202"/>
                    <a:pt x="10758" y="26107"/>
                  </a:cubicBezTo>
                  <a:lnTo>
                    <a:pt x="26928" y="13534"/>
                  </a:lnTo>
                  <a:cubicBezTo>
                    <a:pt x="27216" y="13307"/>
                    <a:pt x="27278" y="12879"/>
                    <a:pt x="27042" y="12582"/>
                  </a:cubicBezTo>
                  <a:lnTo>
                    <a:pt x="17463" y="262"/>
                  </a:lnTo>
                  <a:cubicBezTo>
                    <a:pt x="17332" y="90"/>
                    <a:pt x="17134" y="0"/>
                    <a:pt x="16935"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2210;p80">
              <a:extLst>
                <a:ext uri="{FF2B5EF4-FFF2-40B4-BE49-F238E27FC236}">
                  <a16:creationId xmlns:a16="http://schemas.microsoft.com/office/drawing/2014/main" id="{27DFE472-1874-D0F8-C583-C30ECD1CA0CD}"/>
                </a:ext>
              </a:extLst>
            </p:cNvPr>
            <p:cNvSpPr/>
            <p:nvPr/>
          </p:nvSpPr>
          <p:spPr>
            <a:xfrm>
              <a:off x="4204325" y="2437700"/>
              <a:ext cx="598800" cy="575600"/>
            </a:xfrm>
            <a:custGeom>
              <a:avLst/>
              <a:gdLst/>
              <a:ahLst/>
              <a:cxnLst/>
              <a:rect l="l" t="t" r="r" b="b"/>
              <a:pathLst>
                <a:path w="23952" h="23024" extrusionOk="0">
                  <a:moveTo>
                    <a:pt x="14861" y="0"/>
                  </a:moveTo>
                  <a:cubicBezTo>
                    <a:pt x="14716" y="0"/>
                    <a:pt x="14572" y="47"/>
                    <a:pt x="14451" y="145"/>
                  </a:cubicBezTo>
                  <a:lnTo>
                    <a:pt x="350" y="11103"/>
                  </a:lnTo>
                  <a:cubicBezTo>
                    <a:pt x="53" y="11330"/>
                    <a:pt x="1" y="11758"/>
                    <a:pt x="228" y="12055"/>
                  </a:cubicBezTo>
                  <a:lnTo>
                    <a:pt x="8557" y="22769"/>
                  </a:lnTo>
                  <a:cubicBezTo>
                    <a:pt x="8689" y="22936"/>
                    <a:pt x="8888" y="23024"/>
                    <a:pt x="9090" y="23024"/>
                  </a:cubicBezTo>
                  <a:cubicBezTo>
                    <a:pt x="9237" y="23024"/>
                    <a:pt x="9385" y="22978"/>
                    <a:pt x="9509" y="22882"/>
                  </a:cubicBezTo>
                  <a:lnTo>
                    <a:pt x="23602" y="11924"/>
                  </a:lnTo>
                  <a:cubicBezTo>
                    <a:pt x="23899" y="11697"/>
                    <a:pt x="23951" y="11269"/>
                    <a:pt x="23724" y="10972"/>
                  </a:cubicBezTo>
                  <a:lnTo>
                    <a:pt x="15394" y="259"/>
                  </a:lnTo>
                  <a:cubicBezTo>
                    <a:pt x="15262" y="91"/>
                    <a:pt x="15062" y="0"/>
                    <a:pt x="14861" y="0"/>
                  </a:cubicBezTo>
                  <a:close/>
                </a:path>
              </a:pathLst>
            </a:custGeom>
            <a:solidFill>
              <a:srgbClr val="B2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2211;p80">
              <a:extLst>
                <a:ext uri="{FF2B5EF4-FFF2-40B4-BE49-F238E27FC236}">
                  <a16:creationId xmlns:a16="http://schemas.microsoft.com/office/drawing/2014/main" id="{01F66B3D-0710-AC35-B463-89F88F5D20E5}"/>
                </a:ext>
              </a:extLst>
            </p:cNvPr>
            <p:cNvSpPr/>
            <p:nvPr/>
          </p:nvSpPr>
          <p:spPr>
            <a:xfrm>
              <a:off x="4308675" y="2570975"/>
              <a:ext cx="483525" cy="426350"/>
            </a:xfrm>
            <a:custGeom>
              <a:avLst/>
              <a:gdLst/>
              <a:ahLst/>
              <a:cxnLst/>
              <a:rect l="l" t="t" r="r" b="b"/>
              <a:pathLst>
                <a:path w="19341" h="17054" extrusionOk="0">
                  <a:moveTo>
                    <a:pt x="15167" y="1"/>
                  </a:moveTo>
                  <a:lnTo>
                    <a:pt x="0" y="11788"/>
                  </a:lnTo>
                  <a:lnTo>
                    <a:pt x="3414" y="16180"/>
                  </a:lnTo>
                  <a:cubicBezTo>
                    <a:pt x="3856" y="16755"/>
                    <a:pt x="4523" y="17054"/>
                    <a:pt x="5198" y="17054"/>
                  </a:cubicBezTo>
                  <a:cubicBezTo>
                    <a:pt x="5683" y="17054"/>
                    <a:pt x="6171" y="16900"/>
                    <a:pt x="6584" y="16582"/>
                  </a:cubicBezTo>
                  <a:lnTo>
                    <a:pt x="18179" y="7562"/>
                  </a:lnTo>
                  <a:cubicBezTo>
                    <a:pt x="19166" y="6803"/>
                    <a:pt x="19341" y="5379"/>
                    <a:pt x="18572" y="4393"/>
                  </a:cubicBezTo>
                  <a:lnTo>
                    <a:pt x="15167" y="1"/>
                  </a:ln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2212;p80">
              <a:extLst>
                <a:ext uri="{FF2B5EF4-FFF2-40B4-BE49-F238E27FC236}">
                  <a16:creationId xmlns:a16="http://schemas.microsoft.com/office/drawing/2014/main" id="{A26F0ED9-A961-7048-5A7C-0D3F42084F95}"/>
                </a:ext>
              </a:extLst>
            </p:cNvPr>
            <p:cNvSpPr/>
            <p:nvPr/>
          </p:nvSpPr>
          <p:spPr>
            <a:xfrm>
              <a:off x="4301250" y="2525975"/>
              <a:ext cx="399275" cy="357525"/>
            </a:xfrm>
            <a:custGeom>
              <a:avLst/>
              <a:gdLst/>
              <a:ahLst/>
              <a:cxnLst/>
              <a:rect l="l" t="t" r="r" b="b"/>
              <a:pathLst>
                <a:path w="15971" h="14301" extrusionOk="0">
                  <a:moveTo>
                    <a:pt x="11807" y="0"/>
                  </a:moveTo>
                  <a:cubicBezTo>
                    <a:pt x="11654" y="0"/>
                    <a:pt x="11499" y="49"/>
                    <a:pt x="11369" y="150"/>
                  </a:cubicBezTo>
                  <a:lnTo>
                    <a:pt x="367" y="8707"/>
                  </a:lnTo>
                  <a:cubicBezTo>
                    <a:pt x="53" y="8952"/>
                    <a:pt x="0" y="9406"/>
                    <a:pt x="236" y="9712"/>
                  </a:cubicBezTo>
                  <a:lnTo>
                    <a:pt x="3589" y="14025"/>
                  </a:lnTo>
                  <a:cubicBezTo>
                    <a:pt x="3730" y="14207"/>
                    <a:pt x="3941" y="14301"/>
                    <a:pt x="4155" y="14301"/>
                  </a:cubicBezTo>
                  <a:cubicBezTo>
                    <a:pt x="4312" y="14301"/>
                    <a:pt x="4469" y="14250"/>
                    <a:pt x="4602" y="14147"/>
                  </a:cubicBezTo>
                  <a:lnTo>
                    <a:pt x="15604" y="5599"/>
                  </a:lnTo>
                  <a:cubicBezTo>
                    <a:pt x="15918" y="5355"/>
                    <a:pt x="15970" y="4900"/>
                    <a:pt x="15726" y="4586"/>
                  </a:cubicBezTo>
                  <a:lnTo>
                    <a:pt x="12382" y="281"/>
                  </a:lnTo>
                  <a:cubicBezTo>
                    <a:pt x="12239" y="97"/>
                    <a:pt x="12024" y="0"/>
                    <a:pt x="11807"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2213;p80">
              <a:extLst>
                <a:ext uri="{FF2B5EF4-FFF2-40B4-BE49-F238E27FC236}">
                  <a16:creationId xmlns:a16="http://schemas.microsoft.com/office/drawing/2014/main" id="{5179E033-C38C-6E6C-7D0C-4E889A6DF5B3}"/>
                </a:ext>
              </a:extLst>
            </p:cNvPr>
            <p:cNvSpPr/>
            <p:nvPr/>
          </p:nvSpPr>
          <p:spPr>
            <a:xfrm>
              <a:off x="4362800" y="2707100"/>
              <a:ext cx="134925" cy="118975"/>
            </a:xfrm>
            <a:custGeom>
              <a:avLst/>
              <a:gdLst/>
              <a:ahLst/>
              <a:cxnLst/>
              <a:rect l="l" t="t" r="r" b="b"/>
              <a:pathLst>
                <a:path w="5397" h="4759" extrusionOk="0">
                  <a:moveTo>
                    <a:pt x="2704" y="0"/>
                  </a:moveTo>
                  <a:cubicBezTo>
                    <a:pt x="2411" y="0"/>
                    <a:pt x="2114" y="55"/>
                    <a:pt x="1826" y="170"/>
                  </a:cubicBezTo>
                  <a:cubicBezTo>
                    <a:pt x="603" y="650"/>
                    <a:pt x="1" y="2030"/>
                    <a:pt x="481" y="3252"/>
                  </a:cubicBezTo>
                  <a:cubicBezTo>
                    <a:pt x="854" y="4186"/>
                    <a:pt x="1748" y="4758"/>
                    <a:pt x="2694" y="4758"/>
                  </a:cubicBezTo>
                  <a:cubicBezTo>
                    <a:pt x="2986" y="4758"/>
                    <a:pt x="3283" y="4704"/>
                    <a:pt x="3572" y="4588"/>
                  </a:cubicBezTo>
                  <a:cubicBezTo>
                    <a:pt x="4794" y="4108"/>
                    <a:pt x="5397" y="2729"/>
                    <a:pt x="4908" y="1506"/>
                  </a:cubicBezTo>
                  <a:cubicBezTo>
                    <a:pt x="4541" y="572"/>
                    <a:pt x="3649" y="0"/>
                    <a:pt x="2704" y="0"/>
                  </a:cubicBez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2214;p80">
              <a:extLst>
                <a:ext uri="{FF2B5EF4-FFF2-40B4-BE49-F238E27FC236}">
                  <a16:creationId xmlns:a16="http://schemas.microsoft.com/office/drawing/2014/main" id="{73F1E698-4F4B-0B05-C71D-C04AF347DDAB}"/>
                </a:ext>
              </a:extLst>
            </p:cNvPr>
            <p:cNvSpPr/>
            <p:nvPr/>
          </p:nvSpPr>
          <p:spPr>
            <a:xfrm>
              <a:off x="4386825" y="2727975"/>
              <a:ext cx="87125" cy="77100"/>
            </a:xfrm>
            <a:custGeom>
              <a:avLst/>
              <a:gdLst/>
              <a:ahLst/>
              <a:cxnLst/>
              <a:rect l="l" t="t" r="r" b="b"/>
              <a:pathLst>
                <a:path w="3485" h="3084" extrusionOk="0">
                  <a:moveTo>
                    <a:pt x="1743" y="0"/>
                  </a:moveTo>
                  <a:cubicBezTo>
                    <a:pt x="1411" y="0"/>
                    <a:pt x="1077" y="106"/>
                    <a:pt x="795" y="322"/>
                  </a:cubicBezTo>
                  <a:cubicBezTo>
                    <a:pt x="122" y="846"/>
                    <a:pt x="0" y="1815"/>
                    <a:pt x="524" y="2487"/>
                  </a:cubicBezTo>
                  <a:cubicBezTo>
                    <a:pt x="829" y="2878"/>
                    <a:pt x="1284" y="3083"/>
                    <a:pt x="1744" y="3083"/>
                  </a:cubicBezTo>
                  <a:cubicBezTo>
                    <a:pt x="2075" y="3083"/>
                    <a:pt x="2408" y="2977"/>
                    <a:pt x="2689" y="2758"/>
                  </a:cubicBezTo>
                  <a:cubicBezTo>
                    <a:pt x="3362" y="2243"/>
                    <a:pt x="3484" y="1274"/>
                    <a:pt x="2960" y="593"/>
                  </a:cubicBezTo>
                  <a:cubicBezTo>
                    <a:pt x="2656" y="202"/>
                    <a:pt x="2202" y="0"/>
                    <a:pt x="17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2215;p80">
              <a:extLst>
                <a:ext uri="{FF2B5EF4-FFF2-40B4-BE49-F238E27FC236}">
                  <a16:creationId xmlns:a16="http://schemas.microsoft.com/office/drawing/2014/main" id="{C46AD2AC-C439-CF64-0068-6C3F8B1201B1}"/>
                </a:ext>
              </a:extLst>
            </p:cNvPr>
            <p:cNvSpPr/>
            <p:nvPr/>
          </p:nvSpPr>
          <p:spPr>
            <a:xfrm>
              <a:off x="4501425" y="2599650"/>
              <a:ext cx="134275" cy="118975"/>
            </a:xfrm>
            <a:custGeom>
              <a:avLst/>
              <a:gdLst/>
              <a:ahLst/>
              <a:cxnLst/>
              <a:rect l="l" t="t" r="r" b="b"/>
              <a:pathLst>
                <a:path w="5371" h="4759" extrusionOk="0">
                  <a:moveTo>
                    <a:pt x="2680" y="1"/>
                  </a:moveTo>
                  <a:cubicBezTo>
                    <a:pt x="2171" y="1"/>
                    <a:pt x="1657" y="165"/>
                    <a:pt x="1223" y="504"/>
                  </a:cubicBezTo>
                  <a:cubicBezTo>
                    <a:pt x="184" y="1307"/>
                    <a:pt x="0" y="2800"/>
                    <a:pt x="804" y="3840"/>
                  </a:cubicBezTo>
                  <a:cubicBezTo>
                    <a:pt x="1270" y="4444"/>
                    <a:pt x="1973" y="4758"/>
                    <a:pt x="2683" y="4758"/>
                  </a:cubicBezTo>
                  <a:cubicBezTo>
                    <a:pt x="3193" y="4758"/>
                    <a:pt x="3708" y="4595"/>
                    <a:pt x="4139" y="4259"/>
                  </a:cubicBezTo>
                  <a:cubicBezTo>
                    <a:pt x="5178" y="3455"/>
                    <a:pt x="5370" y="1953"/>
                    <a:pt x="4558" y="923"/>
                  </a:cubicBezTo>
                  <a:cubicBezTo>
                    <a:pt x="4091" y="318"/>
                    <a:pt x="3389" y="1"/>
                    <a:pt x="2680" y="1"/>
                  </a:cubicBez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2216;p80">
              <a:extLst>
                <a:ext uri="{FF2B5EF4-FFF2-40B4-BE49-F238E27FC236}">
                  <a16:creationId xmlns:a16="http://schemas.microsoft.com/office/drawing/2014/main" id="{E085B95E-EE55-5B2C-7BFE-9C5E8A1C3698}"/>
                </a:ext>
              </a:extLst>
            </p:cNvPr>
            <p:cNvSpPr/>
            <p:nvPr/>
          </p:nvSpPr>
          <p:spPr>
            <a:xfrm>
              <a:off x="4525000" y="2620475"/>
              <a:ext cx="87125" cy="77200"/>
            </a:xfrm>
            <a:custGeom>
              <a:avLst/>
              <a:gdLst/>
              <a:ahLst/>
              <a:cxnLst/>
              <a:rect l="l" t="t" r="r" b="b"/>
              <a:pathLst>
                <a:path w="3485" h="3088" extrusionOk="0">
                  <a:moveTo>
                    <a:pt x="1740" y="1"/>
                  </a:moveTo>
                  <a:cubicBezTo>
                    <a:pt x="1409" y="1"/>
                    <a:pt x="1076" y="107"/>
                    <a:pt x="795" y="326"/>
                  </a:cubicBezTo>
                  <a:cubicBezTo>
                    <a:pt x="122" y="850"/>
                    <a:pt x="0" y="1819"/>
                    <a:pt x="524" y="2491"/>
                  </a:cubicBezTo>
                  <a:cubicBezTo>
                    <a:pt x="829" y="2882"/>
                    <a:pt x="1284" y="3087"/>
                    <a:pt x="1744" y="3087"/>
                  </a:cubicBezTo>
                  <a:cubicBezTo>
                    <a:pt x="2075" y="3087"/>
                    <a:pt x="2408" y="2981"/>
                    <a:pt x="2690" y="2762"/>
                  </a:cubicBezTo>
                  <a:cubicBezTo>
                    <a:pt x="3362" y="2238"/>
                    <a:pt x="3484" y="1269"/>
                    <a:pt x="2960" y="597"/>
                  </a:cubicBezTo>
                  <a:cubicBezTo>
                    <a:pt x="2656" y="206"/>
                    <a:pt x="2200" y="1"/>
                    <a:pt x="17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2217;p80">
              <a:extLst>
                <a:ext uri="{FF2B5EF4-FFF2-40B4-BE49-F238E27FC236}">
                  <a16:creationId xmlns:a16="http://schemas.microsoft.com/office/drawing/2014/main" id="{22E29286-9048-C113-A10F-1F3E43974412}"/>
                </a:ext>
              </a:extLst>
            </p:cNvPr>
            <p:cNvSpPr/>
            <p:nvPr/>
          </p:nvSpPr>
          <p:spPr>
            <a:xfrm>
              <a:off x="3890875" y="2749850"/>
              <a:ext cx="485700" cy="510200"/>
            </a:xfrm>
            <a:custGeom>
              <a:avLst/>
              <a:gdLst/>
              <a:ahLst/>
              <a:cxnLst/>
              <a:rect l="l" t="t" r="r" b="b"/>
              <a:pathLst>
                <a:path w="19428" h="20408" extrusionOk="0">
                  <a:moveTo>
                    <a:pt x="8500" y="1"/>
                  </a:moveTo>
                  <a:cubicBezTo>
                    <a:pt x="8331" y="1"/>
                    <a:pt x="8161" y="54"/>
                    <a:pt x="8016" y="163"/>
                  </a:cubicBezTo>
                  <a:lnTo>
                    <a:pt x="402" y="6092"/>
                  </a:lnTo>
                  <a:cubicBezTo>
                    <a:pt x="61" y="6354"/>
                    <a:pt x="0" y="6851"/>
                    <a:pt x="262" y="7192"/>
                  </a:cubicBezTo>
                  <a:lnTo>
                    <a:pt x="10303" y="20106"/>
                  </a:lnTo>
                  <a:cubicBezTo>
                    <a:pt x="10456" y="20304"/>
                    <a:pt x="10689" y="20408"/>
                    <a:pt x="10924" y="20408"/>
                  </a:cubicBezTo>
                  <a:cubicBezTo>
                    <a:pt x="11092" y="20408"/>
                    <a:pt x="11261" y="20355"/>
                    <a:pt x="11403" y="20246"/>
                  </a:cubicBezTo>
                  <a:lnTo>
                    <a:pt x="19026" y="14326"/>
                  </a:lnTo>
                  <a:cubicBezTo>
                    <a:pt x="19367" y="14055"/>
                    <a:pt x="19428" y="13557"/>
                    <a:pt x="19166" y="13217"/>
                  </a:cubicBezTo>
                  <a:lnTo>
                    <a:pt x="9125" y="303"/>
                  </a:lnTo>
                  <a:cubicBezTo>
                    <a:pt x="8967" y="104"/>
                    <a:pt x="8735" y="1"/>
                    <a:pt x="8500" y="1"/>
                  </a:cubicBezTo>
                  <a:close/>
                </a:path>
              </a:pathLst>
            </a:custGeom>
            <a:solidFill>
              <a:srgbClr val="B2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2218;p80">
              <a:extLst>
                <a:ext uri="{FF2B5EF4-FFF2-40B4-BE49-F238E27FC236}">
                  <a16:creationId xmlns:a16="http://schemas.microsoft.com/office/drawing/2014/main" id="{C0F6F112-2029-2DE4-A5FB-BF7E73729552}"/>
                </a:ext>
              </a:extLst>
            </p:cNvPr>
            <p:cNvSpPr/>
            <p:nvPr/>
          </p:nvSpPr>
          <p:spPr>
            <a:xfrm>
              <a:off x="3945875" y="2939150"/>
              <a:ext cx="24025" cy="23575"/>
            </a:xfrm>
            <a:custGeom>
              <a:avLst/>
              <a:gdLst/>
              <a:ahLst/>
              <a:cxnLst/>
              <a:rect l="l" t="t" r="r" b="b"/>
              <a:pathLst>
                <a:path w="961" h="943" extrusionOk="0">
                  <a:moveTo>
                    <a:pt x="486" y="0"/>
                  </a:moveTo>
                  <a:cubicBezTo>
                    <a:pt x="260" y="0"/>
                    <a:pt x="42" y="189"/>
                    <a:pt x="18" y="414"/>
                  </a:cubicBezTo>
                  <a:cubicBezTo>
                    <a:pt x="0" y="537"/>
                    <a:pt x="35" y="659"/>
                    <a:pt x="114" y="764"/>
                  </a:cubicBezTo>
                  <a:cubicBezTo>
                    <a:pt x="184" y="860"/>
                    <a:pt x="297" y="921"/>
                    <a:pt x="420" y="938"/>
                  </a:cubicBezTo>
                  <a:cubicBezTo>
                    <a:pt x="442" y="941"/>
                    <a:pt x="464" y="943"/>
                    <a:pt x="485" y="943"/>
                  </a:cubicBezTo>
                  <a:cubicBezTo>
                    <a:pt x="591" y="943"/>
                    <a:pt x="689" y="908"/>
                    <a:pt x="769" y="842"/>
                  </a:cubicBezTo>
                  <a:cubicBezTo>
                    <a:pt x="874" y="764"/>
                    <a:pt x="935" y="650"/>
                    <a:pt x="952" y="528"/>
                  </a:cubicBezTo>
                  <a:cubicBezTo>
                    <a:pt x="961" y="406"/>
                    <a:pt x="935" y="283"/>
                    <a:pt x="856" y="179"/>
                  </a:cubicBezTo>
                  <a:cubicBezTo>
                    <a:pt x="778" y="83"/>
                    <a:pt x="664" y="21"/>
                    <a:pt x="542" y="4"/>
                  </a:cubicBezTo>
                  <a:cubicBezTo>
                    <a:pt x="523" y="1"/>
                    <a:pt x="504" y="0"/>
                    <a:pt x="4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2219;p80">
              <a:extLst>
                <a:ext uri="{FF2B5EF4-FFF2-40B4-BE49-F238E27FC236}">
                  <a16:creationId xmlns:a16="http://schemas.microsoft.com/office/drawing/2014/main" id="{6C604EFA-6412-04E9-0B29-088BD34ACFDC}"/>
                </a:ext>
              </a:extLst>
            </p:cNvPr>
            <p:cNvSpPr/>
            <p:nvPr/>
          </p:nvSpPr>
          <p:spPr>
            <a:xfrm>
              <a:off x="3981225" y="2986350"/>
              <a:ext cx="136675" cy="165025"/>
            </a:xfrm>
            <a:custGeom>
              <a:avLst/>
              <a:gdLst/>
              <a:ahLst/>
              <a:cxnLst/>
              <a:rect l="l" t="t" r="r" b="b"/>
              <a:pathLst>
                <a:path w="5467" h="6601" extrusionOk="0">
                  <a:moveTo>
                    <a:pt x="534" y="0"/>
                  </a:moveTo>
                  <a:cubicBezTo>
                    <a:pt x="434" y="0"/>
                    <a:pt x="333" y="33"/>
                    <a:pt x="245" y="98"/>
                  </a:cubicBezTo>
                  <a:cubicBezTo>
                    <a:pt x="45" y="255"/>
                    <a:pt x="1" y="552"/>
                    <a:pt x="167" y="762"/>
                  </a:cubicBezTo>
                  <a:cubicBezTo>
                    <a:pt x="258" y="879"/>
                    <a:pt x="397" y="942"/>
                    <a:pt x="537" y="942"/>
                  </a:cubicBezTo>
                  <a:cubicBezTo>
                    <a:pt x="637" y="942"/>
                    <a:pt x="738" y="910"/>
                    <a:pt x="822" y="840"/>
                  </a:cubicBezTo>
                  <a:cubicBezTo>
                    <a:pt x="1031" y="683"/>
                    <a:pt x="1066" y="386"/>
                    <a:pt x="909" y="185"/>
                  </a:cubicBezTo>
                  <a:cubicBezTo>
                    <a:pt x="812" y="63"/>
                    <a:pt x="674" y="0"/>
                    <a:pt x="534" y="0"/>
                  </a:cubicBezTo>
                  <a:close/>
                  <a:moveTo>
                    <a:pt x="2001" y="1886"/>
                  </a:moveTo>
                  <a:cubicBezTo>
                    <a:pt x="1901" y="1886"/>
                    <a:pt x="1800" y="1919"/>
                    <a:pt x="1712" y="1984"/>
                  </a:cubicBezTo>
                  <a:cubicBezTo>
                    <a:pt x="1503" y="2141"/>
                    <a:pt x="1468" y="2438"/>
                    <a:pt x="1634" y="2648"/>
                  </a:cubicBezTo>
                  <a:cubicBezTo>
                    <a:pt x="1725" y="2764"/>
                    <a:pt x="1862" y="2825"/>
                    <a:pt x="2001" y="2825"/>
                  </a:cubicBezTo>
                  <a:cubicBezTo>
                    <a:pt x="2102" y="2825"/>
                    <a:pt x="2204" y="2792"/>
                    <a:pt x="2289" y="2726"/>
                  </a:cubicBezTo>
                  <a:cubicBezTo>
                    <a:pt x="2498" y="2569"/>
                    <a:pt x="2533" y="2272"/>
                    <a:pt x="2376" y="2071"/>
                  </a:cubicBezTo>
                  <a:cubicBezTo>
                    <a:pt x="2279" y="1949"/>
                    <a:pt x="2141" y="1886"/>
                    <a:pt x="2001" y="1886"/>
                  </a:cubicBezTo>
                  <a:close/>
                  <a:moveTo>
                    <a:pt x="3468" y="3772"/>
                  </a:moveTo>
                  <a:cubicBezTo>
                    <a:pt x="3368" y="3772"/>
                    <a:pt x="3267" y="3805"/>
                    <a:pt x="3179" y="3870"/>
                  </a:cubicBezTo>
                  <a:cubicBezTo>
                    <a:pt x="2978" y="4036"/>
                    <a:pt x="2935" y="4324"/>
                    <a:pt x="3101" y="4534"/>
                  </a:cubicBezTo>
                  <a:cubicBezTo>
                    <a:pt x="3192" y="4651"/>
                    <a:pt x="3331" y="4714"/>
                    <a:pt x="3471" y="4714"/>
                  </a:cubicBezTo>
                  <a:cubicBezTo>
                    <a:pt x="3571" y="4714"/>
                    <a:pt x="3672" y="4682"/>
                    <a:pt x="3755" y="4612"/>
                  </a:cubicBezTo>
                  <a:cubicBezTo>
                    <a:pt x="3965" y="4455"/>
                    <a:pt x="4000" y="4158"/>
                    <a:pt x="3843" y="3957"/>
                  </a:cubicBezTo>
                  <a:cubicBezTo>
                    <a:pt x="3746" y="3835"/>
                    <a:pt x="3608" y="3772"/>
                    <a:pt x="3468" y="3772"/>
                  </a:cubicBezTo>
                  <a:close/>
                  <a:moveTo>
                    <a:pt x="4937" y="5658"/>
                  </a:moveTo>
                  <a:cubicBezTo>
                    <a:pt x="4836" y="5658"/>
                    <a:pt x="4733" y="5691"/>
                    <a:pt x="4646" y="5756"/>
                  </a:cubicBezTo>
                  <a:cubicBezTo>
                    <a:pt x="4437" y="5922"/>
                    <a:pt x="4402" y="6219"/>
                    <a:pt x="4568" y="6420"/>
                  </a:cubicBezTo>
                  <a:cubicBezTo>
                    <a:pt x="4659" y="6537"/>
                    <a:pt x="4798" y="6600"/>
                    <a:pt x="4938" y="6600"/>
                  </a:cubicBezTo>
                  <a:cubicBezTo>
                    <a:pt x="5038" y="6600"/>
                    <a:pt x="5139" y="6568"/>
                    <a:pt x="5222" y="6498"/>
                  </a:cubicBezTo>
                  <a:cubicBezTo>
                    <a:pt x="5432" y="6341"/>
                    <a:pt x="5467" y="6044"/>
                    <a:pt x="5310" y="5843"/>
                  </a:cubicBezTo>
                  <a:cubicBezTo>
                    <a:pt x="5218" y="5721"/>
                    <a:pt x="5079" y="5658"/>
                    <a:pt x="4937" y="565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2220;p80">
              <a:extLst>
                <a:ext uri="{FF2B5EF4-FFF2-40B4-BE49-F238E27FC236}">
                  <a16:creationId xmlns:a16="http://schemas.microsoft.com/office/drawing/2014/main" id="{A3152DA6-32C9-E3F3-CF7B-531C9FC541AB}"/>
                </a:ext>
              </a:extLst>
            </p:cNvPr>
            <p:cNvSpPr/>
            <p:nvPr/>
          </p:nvSpPr>
          <p:spPr>
            <a:xfrm>
              <a:off x="4129450" y="3175000"/>
              <a:ext cx="23825" cy="23475"/>
            </a:xfrm>
            <a:custGeom>
              <a:avLst/>
              <a:gdLst/>
              <a:ahLst/>
              <a:cxnLst/>
              <a:rect l="l" t="t" r="r" b="b"/>
              <a:pathLst>
                <a:path w="953" h="939" extrusionOk="0">
                  <a:moveTo>
                    <a:pt x="437" y="0"/>
                  </a:moveTo>
                  <a:cubicBezTo>
                    <a:pt x="411" y="9"/>
                    <a:pt x="376" y="9"/>
                    <a:pt x="350" y="18"/>
                  </a:cubicBezTo>
                  <a:cubicBezTo>
                    <a:pt x="315" y="26"/>
                    <a:pt x="289" y="35"/>
                    <a:pt x="263" y="53"/>
                  </a:cubicBezTo>
                  <a:cubicBezTo>
                    <a:pt x="123" y="122"/>
                    <a:pt x="27" y="262"/>
                    <a:pt x="9" y="411"/>
                  </a:cubicBezTo>
                  <a:cubicBezTo>
                    <a:pt x="1" y="445"/>
                    <a:pt x="1" y="472"/>
                    <a:pt x="1" y="507"/>
                  </a:cubicBezTo>
                  <a:cubicBezTo>
                    <a:pt x="9" y="533"/>
                    <a:pt x="9" y="568"/>
                    <a:pt x="18" y="594"/>
                  </a:cubicBezTo>
                  <a:cubicBezTo>
                    <a:pt x="27" y="629"/>
                    <a:pt x="36" y="655"/>
                    <a:pt x="53" y="681"/>
                  </a:cubicBezTo>
                  <a:cubicBezTo>
                    <a:pt x="62" y="707"/>
                    <a:pt x="79" y="734"/>
                    <a:pt x="105" y="760"/>
                  </a:cubicBezTo>
                  <a:cubicBezTo>
                    <a:pt x="175" y="856"/>
                    <a:pt x="289" y="926"/>
                    <a:pt x="411" y="934"/>
                  </a:cubicBezTo>
                  <a:cubicBezTo>
                    <a:pt x="433" y="937"/>
                    <a:pt x="456" y="939"/>
                    <a:pt x="478" y="939"/>
                  </a:cubicBezTo>
                  <a:cubicBezTo>
                    <a:pt x="583" y="939"/>
                    <a:pt x="681" y="905"/>
                    <a:pt x="760" y="847"/>
                  </a:cubicBezTo>
                  <a:cubicBezTo>
                    <a:pt x="865" y="769"/>
                    <a:pt x="926" y="655"/>
                    <a:pt x="944" y="533"/>
                  </a:cubicBezTo>
                  <a:cubicBezTo>
                    <a:pt x="952" y="411"/>
                    <a:pt x="926" y="280"/>
                    <a:pt x="848" y="184"/>
                  </a:cubicBezTo>
                  <a:cubicBezTo>
                    <a:pt x="830" y="157"/>
                    <a:pt x="804" y="131"/>
                    <a:pt x="786" y="114"/>
                  </a:cubicBezTo>
                  <a:cubicBezTo>
                    <a:pt x="760" y="96"/>
                    <a:pt x="734" y="79"/>
                    <a:pt x="708" y="61"/>
                  </a:cubicBezTo>
                  <a:cubicBezTo>
                    <a:pt x="682" y="44"/>
                    <a:pt x="656" y="35"/>
                    <a:pt x="621" y="26"/>
                  </a:cubicBezTo>
                  <a:cubicBezTo>
                    <a:pt x="594" y="18"/>
                    <a:pt x="559" y="9"/>
                    <a:pt x="533" y="9"/>
                  </a:cubicBezTo>
                  <a:cubicBezTo>
                    <a:pt x="498" y="0"/>
                    <a:pt x="472" y="0"/>
                    <a:pt x="4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2221;p80">
              <a:extLst>
                <a:ext uri="{FF2B5EF4-FFF2-40B4-BE49-F238E27FC236}">
                  <a16:creationId xmlns:a16="http://schemas.microsoft.com/office/drawing/2014/main" id="{C5A88EF6-6B95-131F-96E0-23333352393E}"/>
                </a:ext>
              </a:extLst>
            </p:cNvPr>
            <p:cNvSpPr/>
            <p:nvPr/>
          </p:nvSpPr>
          <p:spPr>
            <a:xfrm>
              <a:off x="4008075" y="2932850"/>
              <a:ext cx="24275" cy="23550"/>
            </a:xfrm>
            <a:custGeom>
              <a:avLst/>
              <a:gdLst/>
              <a:ahLst/>
              <a:cxnLst/>
              <a:rect l="l" t="t" r="r" b="b"/>
              <a:pathLst>
                <a:path w="971" h="942" extrusionOk="0">
                  <a:moveTo>
                    <a:pt x="495" y="0"/>
                  </a:moveTo>
                  <a:cubicBezTo>
                    <a:pt x="267" y="0"/>
                    <a:pt x="51" y="176"/>
                    <a:pt x="18" y="413"/>
                  </a:cubicBezTo>
                  <a:cubicBezTo>
                    <a:pt x="1" y="535"/>
                    <a:pt x="36" y="658"/>
                    <a:pt x="114" y="762"/>
                  </a:cubicBezTo>
                  <a:cubicBezTo>
                    <a:pt x="193" y="858"/>
                    <a:pt x="306" y="920"/>
                    <a:pt x="429" y="937"/>
                  </a:cubicBezTo>
                  <a:cubicBezTo>
                    <a:pt x="449" y="940"/>
                    <a:pt x="470" y="941"/>
                    <a:pt x="491" y="941"/>
                  </a:cubicBezTo>
                  <a:cubicBezTo>
                    <a:pt x="594" y="941"/>
                    <a:pt x="698" y="906"/>
                    <a:pt x="778" y="841"/>
                  </a:cubicBezTo>
                  <a:cubicBezTo>
                    <a:pt x="874" y="762"/>
                    <a:pt x="935" y="649"/>
                    <a:pt x="953" y="527"/>
                  </a:cubicBezTo>
                  <a:cubicBezTo>
                    <a:pt x="970" y="404"/>
                    <a:pt x="935" y="282"/>
                    <a:pt x="857" y="177"/>
                  </a:cubicBezTo>
                  <a:cubicBezTo>
                    <a:pt x="778" y="81"/>
                    <a:pt x="664" y="20"/>
                    <a:pt x="542" y="3"/>
                  </a:cubicBezTo>
                  <a:cubicBezTo>
                    <a:pt x="527" y="1"/>
                    <a:pt x="511" y="0"/>
                    <a:pt x="4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2222;p80">
              <a:extLst>
                <a:ext uri="{FF2B5EF4-FFF2-40B4-BE49-F238E27FC236}">
                  <a16:creationId xmlns:a16="http://schemas.microsoft.com/office/drawing/2014/main" id="{0CA7ECCE-72E6-73C6-E66C-1A73DADF80A8}"/>
                </a:ext>
              </a:extLst>
            </p:cNvPr>
            <p:cNvSpPr/>
            <p:nvPr/>
          </p:nvSpPr>
          <p:spPr>
            <a:xfrm>
              <a:off x="3968800" y="2882150"/>
              <a:ext cx="24025" cy="23525"/>
            </a:xfrm>
            <a:custGeom>
              <a:avLst/>
              <a:gdLst/>
              <a:ahLst/>
              <a:cxnLst/>
              <a:rect l="l" t="t" r="r" b="b"/>
              <a:pathLst>
                <a:path w="961" h="941" extrusionOk="0">
                  <a:moveTo>
                    <a:pt x="482" y="1"/>
                  </a:moveTo>
                  <a:cubicBezTo>
                    <a:pt x="251" y="1"/>
                    <a:pt x="41" y="182"/>
                    <a:pt x="9" y="415"/>
                  </a:cubicBezTo>
                  <a:cubicBezTo>
                    <a:pt x="0" y="538"/>
                    <a:pt x="26" y="660"/>
                    <a:pt x="105" y="756"/>
                  </a:cubicBezTo>
                  <a:cubicBezTo>
                    <a:pt x="184" y="861"/>
                    <a:pt x="297" y="922"/>
                    <a:pt x="419" y="939"/>
                  </a:cubicBezTo>
                  <a:cubicBezTo>
                    <a:pt x="432" y="940"/>
                    <a:pt x="444" y="941"/>
                    <a:pt x="457" y="941"/>
                  </a:cubicBezTo>
                  <a:cubicBezTo>
                    <a:pt x="568" y="941"/>
                    <a:pt x="682" y="906"/>
                    <a:pt x="769" y="843"/>
                  </a:cubicBezTo>
                  <a:cubicBezTo>
                    <a:pt x="865" y="765"/>
                    <a:pt x="934" y="651"/>
                    <a:pt x="943" y="529"/>
                  </a:cubicBezTo>
                  <a:cubicBezTo>
                    <a:pt x="961" y="407"/>
                    <a:pt x="926" y="276"/>
                    <a:pt x="847" y="180"/>
                  </a:cubicBezTo>
                  <a:cubicBezTo>
                    <a:pt x="777" y="84"/>
                    <a:pt x="664" y="23"/>
                    <a:pt x="542" y="5"/>
                  </a:cubicBezTo>
                  <a:cubicBezTo>
                    <a:pt x="522" y="2"/>
                    <a:pt x="502" y="1"/>
                    <a:pt x="4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2223;p80">
              <a:extLst>
                <a:ext uri="{FF2B5EF4-FFF2-40B4-BE49-F238E27FC236}">
                  <a16:creationId xmlns:a16="http://schemas.microsoft.com/office/drawing/2014/main" id="{2A088F50-A5CD-933F-717A-F68E7F676695}"/>
                </a:ext>
              </a:extLst>
            </p:cNvPr>
            <p:cNvSpPr/>
            <p:nvPr/>
          </p:nvSpPr>
          <p:spPr>
            <a:xfrm>
              <a:off x="4043675" y="2980025"/>
              <a:ext cx="136450" cy="165075"/>
            </a:xfrm>
            <a:custGeom>
              <a:avLst/>
              <a:gdLst/>
              <a:ahLst/>
              <a:cxnLst/>
              <a:rect l="l" t="t" r="r" b="b"/>
              <a:pathLst>
                <a:path w="5458" h="6603" extrusionOk="0">
                  <a:moveTo>
                    <a:pt x="529" y="0"/>
                  </a:moveTo>
                  <a:cubicBezTo>
                    <a:pt x="429" y="0"/>
                    <a:pt x="328" y="32"/>
                    <a:pt x="245" y="98"/>
                  </a:cubicBezTo>
                  <a:cubicBezTo>
                    <a:pt x="35" y="264"/>
                    <a:pt x="0" y="552"/>
                    <a:pt x="157" y="761"/>
                  </a:cubicBezTo>
                  <a:cubicBezTo>
                    <a:pt x="249" y="878"/>
                    <a:pt x="388" y="942"/>
                    <a:pt x="529" y="942"/>
                  </a:cubicBezTo>
                  <a:cubicBezTo>
                    <a:pt x="631" y="942"/>
                    <a:pt x="733" y="909"/>
                    <a:pt x="821" y="840"/>
                  </a:cubicBezTo>
                  <a:cubicBezTo>
                    <a:pt x="1022" y="683"/>
                    <a:pt x="1057" y="386"/>
                    <a:pt x="899" y="185"/>
                  </a:cubicBezTo>
                  <a:cubicBezTo>
                    <a:pt x="808" y="63"/>
                    <a:pt x="669" y="0"/>
                    <a:pt x="529" y="0"/>
                  </a:cubicBezTo>
                  <a:close/>
                  <a:moveTo>
                    <a:pt x="1994" y="1886"/>
                  </a:moveTo>
                  <a:cubicBezTo>
                    <a:pt x="1893" y="1886"/>
                    <a:pt x="1790" y="1918"/>
                    <a:pt x="1703" y="1984"/>
                  </a:cubicBezTo>
                  <a:cubicBezTo>
                    <a:pt x="1502" y="2150"/>
                    <a:pt x="1467" y="2438"/>
                    <a:pt x="1624" y="2647"/>
                  </a:cubicBezTo>
                  <a:cubicBezTo>
                    <a:pt x="1716" y="2764"/>
                    <a:pt x="1855" y="2828"/>
                    <a:pt x="1996" y="2828"/>
                  </a:cubicBezTo>
                  <a:cubicBezTo>
                    <a:pt x="2098" y="2828"/>
                    <a:pt x="2200" y="2795"/>
                    <a:pt x="2288" y="2726"/>
                  </a:cubicBezTo>
                  <a:cubicBezTo>
                    <a:pt x="2489" y="2569"/>
                    <a:pt x="2524" y="2272"/>
                    <a:pt x="2366" y="2071"/>
                  </a:cubicBezTo>
                  <a:cubicBezTo>
                    <a:pt x="2275" y="1949"/>
                    <a:pt x="2136" y="1886"/>
                    <a:pt x="1994" y="1886"/>
                  </a:cubicBezTo>
                  <a:close/>
                  <a:moveTo>
                    <a:pt x="3463" y="3772"/>
                  </a:moveTo>
                  <a:cubicBezTo>
                    <a:pt x="3363" y="3772"/>
                    <a:pt x="3262" y="3804"/>
                    <a:pt x="3178" y="3870"/>
                  </a:cubicBezTo>
                  <a:cubicBezTo>
                    <a:pt x="2969" y="4036"/>
                    <a:pt x="2934" y="4333"/>
                    <a:pt x="3091" y="4534"/>
                  </a:cubicBezTo>
                  <a:cubicBezTo>
                    <a:pt x="3183" y="4656"/>
                    <a:pt x="3322" y="4719"/>
                    <a:pt x="3463" y="4719"/>
                  </a:cubicBezTo>
                  <a:cubicBezTo>
                    <a:pt x="3565" y="4719"/>
                    <a:pt x="3667" y="4686"/>
                    <a:pt x="3755" y="4621"/>
                  </a:cubicBezTo>
                  <a:cubicBezTo>
                    <a:pt x="3956" y="4455"/>
                    <a:pt x="3990" y="4158"/>
                    <a:pt x="3833" y="3957"/>
                  </a:cubicBezTo>
                  <a:cubicBezTo>
                    <a:pt x="3742" y="3835"/>
                    <a:pt x="3603" y="3772"/>
                    <a:pt x="3463" y="3772"/>
                  </a:cubicBezTo>
                  <a:close/>
                  <a:moveTo>
                    <a:pt x="4928" y="5658"/>
                  </a:moveTo>
                  <a:cubicBezTo>
                    <a:pt x="4827" y="5658"/>
                    <a:pt x="4724" y="5690"/>
                    <a:pt x="4637" y="5756"/>
                  </a:cubicBezTo>
                  <a:cubicBezTo>
                    <a:pt x="4436" y="5922"/>
                    <a:pt x="4401" y="6210"/>
                    <a:pt x="4558" y="6420"/>
                  </a:cubicBezTo>
                  <a:cubicBezTo>
                    <a:pt x="4648" y="6540"/>
                    <a:pt x="4785" y="6603"/>
                    <a:pt x="4925" y="6603"/>
                  </a:cubicBezTo>
                  <a:cubicBezTo>
                    <a:pt x="5028" y="6603"/>
                    <a:pt x="5133" y="6569"/>
                    <a:pt x="5222" y="6498"/>
                  </a:cubicBezTo>
                  <a:cubicBezTo>
                    <a:pt x="5422" y="6341"/>
                    <a:pt x="5457" y="6044"/>
                    <a:pt x="5300" y="5843"/>
                  </a:cubicBezTo>
                  <a:cubicBezTo>
                    <a:pt x="5209" y="5721"/>
                    <a:pt x="5069" y="5658"/>
                    <a:pt x="4928" y="565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2224;p80">
              <a:extLst>
                <a:ext uri="{FF2B5EF4-FFF2-40B4-BE49-F238E27FC236}">
                  <a16:creationId xmlns:a16="http://schemas.microsoft.com/office/drawing/2014/main" id="{AA4AD547-93F2-211E-1881-0DD671ECD8C8}"/>
                </a:ext>
              </a:extLst>
            </p:cNvPr>
            <p:cNvSpPr/>
            <p:nvPr/>
          </p:nvSpPr>
          <p:spPr>
            <a:xfrm>
              <a:off x="4191875" y="3168650"/>
              <a:ext cx="23825" cy="23650"/>
            </a:xfrm>
            <a:custGeom>
              <a:avLst/>
              <a:gdLst/>
              <a:ahLst/>
              <a:cxnLst/>
              <a:rect l="l" t="t" r="r" b="b"/>
              <a:pathLst>
                <a:path w="953" h="946" extrusionOk="0">
                  <a:moveTo>
                    <a:pt x="437" y="1"/>
                  </a:moveTo>
                  <a:cubicBezTo>
                    <a:pt x="403" y="10"/>
                    <a:pt x="376" y="10"/>
                    <a:pt x="350" y="18"/>
                  </a:cubicBezTo>
                  <a:cubicBezTo>
                    <a:pt x="315" y="27"/>
                    <a:pt x="289" y="36"/>
                    <a:pt x="263" y="53"/>
                  </a:cubicBezTo>
                  <a:cubicBezTo>
                    <a:pt x="123" y="123"/>
                    <a:pt x="18" y="263"/>
                    <a:pt x="1" y="411"/>
                  </a:cubicBezTo>
                  <a:cubicBezTo>
                    <a:pt x="1" y="446"/>
                    <a:pt x="1" y="481"/>
                    <a:pt x="1" y="507"/>
                  </a:cubicBezTo>
                  <a:cubicBezTo>
                    <a:pt x="1" y="542"/>
                    <a:pt x="10" y="568"/>
                    <a:pt x="18" y="595"/>
                  </a:cubicBezTo>
                  <a:cubicBezTo>
                    <a:pt x="27" y="630"/>
                    <a:pt x="36" y="656"/>
                    <a:pt x="45" y="682"/>
                  </a:cubicBezTo>
                  <a:cubicBezTo>
                    <a:pt x="62" y="708"/>
                    <a:pt x="79" y="734"/>
                    <a:pt x="97" y="761"/>
                  </a:cubicBezTo>
                  <a:cubicBezTo>
                    <a:pt x="175" y="865"/>
                    <a:pt x="289" y="926"/>
                    <a:pt x="411" y="944"/>
                  </a:cubicBezTo>
                  <a:cubicBezTo>
                    <a:pt x="424" y="945"/>
                    <a:pt x="436" y="945"/>
                    <a:pt x="449" y="945"/>
                  </a:cubicBezTo>
                  <a:cubicBezTo>
                    <a:pt x="560" y="945"/>
                    <a:pt x="674" y="911"/>
                    <a:pt x="761" y="848"/>
                  </a:cubicBezTo>
                  <a:cubicBezTo>
                    <a:pt x="778" y="830"/>
                    <a:pt x="804" y="804"/>
                    <a:pt x="830" y="778"/>
                  </a:cubicBezTo>
                  <a:cubicBezTo>
                    <a:pt x="848" y="761"/>
                    <a:pt x="865" y="734"/>
                    <a:pt x="883" y="708"/>
                  </a:cubicBezTo>
                  <a:cubicBezTo>
                    <a:pt x="891" y="682"/>
                    <a:pt x="909" y="647"/>
                    <a:pt x="918" y="621"/>
                  </a:cubicBezTo>
                  <a:cubicBezTo>
                    <a:pt x="926" y="595"/>
                    <a:pt x="935" y="560"/>
                    <a:pt x="935" y="534"/>
                  </a:cubicBezTo>
                  <a:cubicBezTo>
                    <a:pt x="953" y="411"/>
                    <a:pt x="918" y="280"/>
                    <a:pt x="839" y="184"/>
                  </a:cubicBezTo>
                  <a:cubicBezTo>
                    <a:pt x="822" y="158"/>
                    <a:pt x="795" y="141"/>
                    <a:pt x="778" y="114"/>
                  </a:cubicBezTo>
                  <a:cubicBezTo>
                    <a:pt x="752" y="97"/>
                    <a:pt x="734" y="80"/>
                    <a:pt x="699" y="62"/>
                  </a:cubicBezTo>
                  <a:cubicBezTo>
                    <a:pt x="673" y="53"/>
                    <a:pt x="647" y="36"/>
                    <a:pt x="621" y="27"/>
                  </a:cubicBezTo>
                  <a:cubicBezTo>
                    <a:pt x="595" y="18"/>
                    <a:pt x="560" y="10"/>
                    <a:pt x="525" y="10"/>
                  </a:cubicBezTo>
                  <a:cubicBezTo>
                    <a:pt x="499" y="1"/>
                    <a:pt x="464" y="1"/>
                    <a:pt x="4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2225;p80">
              <a:extLst>
                <a:ext uri="{FF2B5EF4-FFF2-40B4-BE49-F238E27FC236}">
                  <a16:creationId xmlns:a16="http://schemas.microsoft.com/office/drawing/2014/main" id="{7D8F8A87-DC80-CFE0-A1BC-E5EB7BBCC2A1}"/>
                </a:ext>
              </a:extLst>
            </p:cNvPr>
            <p:cNvSpPr/>
            <p:nvPr/>
          </p:nvSpPr>
          <p:spPr>
            <a:xfrm>
              <a:off x="4026850" y="2876100"/>
              <a:ext cx="24250" cy="23550"/>
            </a:xfrm>
            <a:custGeom>
              <a:avLst/>
              <a:gdLst/>
              <a:ahLst/>
              <a:cxnLst/>
              <a:rect l="l" t="t" r="r" b="b"/>
              <a:pathLst>
                <a:path w="970" h="942" extrusionOk="0">
                  <a:moveTo>
                    <a:pt x="497" y="0"/>
                  </a:moveTo>
                  <a:cubicBezTo>
                    <a:pt x="267" y="0"/>
                    <a:pt x="43" y="183"/>
                    <a:pt x="18" y="413"/>
                  </a:cubicBezTo>
                  <a:cubicBezTo>
                    <a:pt x="1" y="535"/>
                    <a:pt x="36" y="666"/>
                    <a:pt x="114" y="762"/>
                  </a:cubicBezTo>
                  <a:cubicBezTo>
                    <a:pt x="193" y="858"/>
                    <a:pt x="298" y="928"/>
                    <a:pt x="429" y="937"/>
                  </a:cubicBezTo>
                  <a:cubicBezTo>
                    <a:pt x="449" y="940"/>
                    <a:pt x="470" y="941"/>
                    <a:pt x="491" y="941"/>
                  </a:cubicBezTo>
                  <a:cubicBezTo>
                    <a:pt x="591" y="941"/>
                    <a:pt x="689" y="906"/>
                    <a:pt x="769" y="841"/>
                  </a:cubicBezTo>
                  <a:cubicBezTo>
                    <a:pt x="874" y="771"/>
                    <a:pt x="935" y="657"/>
                    <a:pt x="953" y="535"/>
                  </a:cubicBezTo>
                  <a:cubicBezTo>
                    <a:pt x="970" y="404"/>
                    <a:pt x="935" y="282"/>
                    <a:pt x="856" y="186"/>
                  </a:cubicBezTo>
                  <a:cubicBezTo>
                    <a:pt x="778" y="81"/>
                    <a:pt x="664" y="20"/>
                    <a:pt x="542" y="3"/>
                  </a:cubicBezTo>
                  <a:cubicBezTo>
                    <a:pt x="527" y="1"/>
                    <a:pt x="512" y="0"/>
                    <a:pt x="4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2226;p80">
              <a:extLst>
                <a:ext uri="{FF2B5EF4-FFF2-40B4-BE49-F238E27FC236}">
                  <a16:creationId xmlns:a16="http://schemas.microsoft.com/office/drawing/2014/main" id="{2C73B968-D464-8BCE-CD6A-26111F8D03CC}"/>
                </a:ext>
              </a:extLst>
            </p:cNvPr>
            <p:cNvSpPr/>
            <p:nvPr/>
          </p:nvSpPr>
          <p:spPr>
            <a:xfrm>
              <a:off x="4062225" y="2923300"/>
              <a:ext cx="136675" cy="165100"/>
            </a:xfrm>
            <a:custGeom>
              <a:avLst/>
              <a:gdLst/>
              <a:ahLst/>
              <a:cxnLst/>
              <a:rect l="l" t="t" r="r" b="b"/>
              <a:pathLst>
                <a:path w="5467" h="6604" extrusionOk="0">
                  <a:moveTo>
                    <a:pt x="542" y="1"/>
                  </a:moveTo>
                  <a:cubicBezTo>
                    <a:pt x="439" y="1"/>
                    <a:pt x="334" y="35"/>
                    <a:pt x="245" y="105"/>
                  </a:cubicBezTo>
                  <a:cubicBezTo>
                    <a:pt x="44" y="263"/>
                    <a:pt x="0" y="559"/>
                    <a:pt x="166" y="760"/>
                  </a:cubicBezTo>
                  <a:cubicBezTo>
                    <a:pt x="258" y="882"/>
                    <a:pt x="397" y="945"/>
                    <a:pt x="537" y="945"/>
                  </a:cubicBezTo>
                  <a:cubicBezTo>
                    <a:pt x="637" y="945"/>
                    <a:pt x="737" y="913"/>
                    <a:pt x="821" y="848"/>
                  </a:cubicBezTo>
                  <a:cubicBezTo>
                    <a:pt x="1031" y="682"/>
                    <a:pt x="1066" y="394"/>
                    <a:pt x="908" y="184"/>
                  </a:cubicBezTo>
                  <a:cubicBezTo>
                    <a:pt x="818" y="63"/>
                    <a:pt x="681" y="1"/>
                    <a:pt x="542" y="1"/>
                  </a:cubicBezTo>
                  <a:close/>
                  <a:moveTo>
                    <a:pt x="2003" y="1885"/>
                  </a:moveTo>
                  <a:cubicBezTo>
                    <a:pt x="1902" y="1885"/>
                    <a:pt x="1799" y="1917"/>
                    <a:pt x="1712" y="1983"/>
                  </a:cubicBezTo>
                  <a:cubicBezTo>
                    <a:pt x="1511" y="2149"/>
                    <a:pt x="1467" y="2445"/>
                    <a:pt x="1633" y="2646"/>
                  </a:cubicBezTo>
                  <a:cubicBezTo>
                    <a:pt x="1725" y="2768"/>
                    <a:pt x="1864" y="2831"/>
                    <a:pt x="2004" y="2831"/>
                  </a:cubicBezTo>
                  <a:cubicBezTo>
                    <a:pt x="2104" y="2831"/>
                    <a:pt x="2204" y="2799"/>
                    <a:pt x="2288" y="2734"/>
                  </a:cubicBezTo>
                  <a:cubicBezTo>
                    <a:pt x="2498" y="2568"/>
                    <a:pt x="2532" y="2280"/>
                    <a:pt x="2375" y="2070"/>
                  </a:cubicBezTo>
                  <a:cubicBezTo>
                    <a:pt x="2284" y="1948"/>
                    <a:pt x="2145" y="1885"/>
                    <a:pt x="2003" y="1885"/>
                  </a:cubicBezTo>
                  <a:close/>
                  <a:moveTo>
                    <a:pt x="3470" y="3775"/>
                  </a:moveTo>
                  <a:cubicBezTo>
                    <a:pt x="3369" y="3775"/>
                    <a:pt x="3266" y="3808"/>
                    <a:pt x="3179" y="3877"/>
                  </a:cubicBezTo>
                  <a:cubicBezTo>
                    <a:pt x="2978" y="4035"/>
                    <a:pt x="2934" y="4331"/>
                    <a:pt x="3100" y="4532"/>
                  </a:cubicBezTo>
                  <a:cubicBezTo>
                    <a:pt x="3192" y="4654"/>
                    <a:pt x="3331" y="4717"/>
                    <a:pt x="3471" y="4717"/>
                  </a:cubicBezTo>
                  <a:cubicBezTo>
                    <a:pt x="3571" y="4717"/>
                    <a:pt x="3671" y="4685"/>
                    <a:pt x="3755" y="4620"/>
                  </a:cubicBezTo>
                  <a:cubicBezTo>
                    <a:pt x="3964" y="4462"/>
                    <a:pt x="3999" y="4166"/>
                    <a:pt x="3842" y="3956"/>
                  </a:cubicBezTo>
                  <a:cubicBezTo>
                    <a:pt x="3751" y="3839"/>
                    <a:pt x="3612" y="3775"/>
                    <a:pt x="3470" y="3775"/>
                  </a:cubicBezTo>
                  <a:close/>
                  <a:moveTo>
                    <a:pt x="4937" y="5661"/>
                  </a:moveTo>
                  <a:cubicBezTo>
                    <a:pt x="4836" y="5661"/>
                    <a:pt x="4733" y="5694"/>
                    <a:pt x="4646" y="5763"/>
                  </a:cubicBezTo>
                  <a:cubicBezTo>
                    <a:pt x="4445" y="5921"/>
                    <a:pt x="4410" y="6217"/>
                    <a:pt x="4567" y="6418"/>
                  </a:cubicBezTo>
                  <a:cubicBezTo>
                    <a:pt x="4659" y="6540"/>
                    <a:pt x="4798" y="6603"/>
                    <a:pt x="4938" y="6603"/>
                  </a:cubicBezTo>
                  <a:cubicBezTo>
                    <a:pt x="5038" y="6603"/>
                    <a:pt x="5138" y="6571"/>
                    <a:pt x="5222" y="6506"/>
                  </a:cubicBezTo>
                  <a:cubicBezTo>
                    <a:pt x="5431" y="6340"/>
                    <a:pt x="5466" y="6052"/>
                    <a:pt x="5309" y="5842"/>
                  </a:cubicBezTo>
                  <a:cubicBezTo>
                    <a:pt x="5218" y="5725"/>
                    <a:pt x="5079" y="5661"/>
                    <a:pt x="4937" y="566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2227;p80">
              <a:extLst>
                <a:ext uri="{FF2B5EF4-FFF2-40B4-BE49-F238E27FC236}">
                  <a16:creationId xmlns:a16="http://schemas.microsoft.com/office/drawing/2014/main" id="{FA2A0532-1767-ABAB-90D9-02E7EBF5C638}"/>
                </a:ext>
              </a:extLst>
            </p:cNvPr>
            <p:cNvSpPr/>
            <p:nvPr/>
          </p:nvSpPr>
          <p:spPr>
            <a:xfrm>
              <a:off x="4210450" y="3112025"/>
              <a:ext cx="24025" cy="23600"/>
            </a:xfrm>
            <a:custGeom>
              <a:avLst/>
              <a:gdLst/>
              <a:ahLst/>
              <a:cxnLst/>
              <a:rect l="l" t="t" r="r" b="b"/>
              <a:pathLst>
                <a:path w="961" h="944" extrusionOk="0">
                  <a:moveTo>
                    <a:pt x="471" y="1"/>
                  </a:moveTo>
                  <a:cubicBezTo>
                    <a:pt x="460" y="1"/>
                    <a:pt x="448" y="2"/>
                    <a:pt x="437" y="4"/>
                  </a:cubicBezTo>
                  <a:cubicBezTo>
                    <a:pt x="410" y="4"/>
                    <a:pt x="375" y="13"/>
                    <a:pt x="349" y="22"/>
                  </a:cubicBezTo>
                  <a:cubicBezTo>
                    <a:pt x="323" y="31"/>
                    <a:pt x="288" y="39"/>
                    <a:pt x="262" y="48"/>
                  </a:cubicBezTo>
                  <a:cubicBezTo>
                    <a:pt x="122" y="118"/>
                    <a:pt x="26" y="258"/>
                    <a:pt x="9" y="415"/>
                  </a:cubicBezTo>
                  <a:cubicBezTo>
                    <a:pt x="0" y="441"/>
                    <a:pt x="9" y="476"/>
                    <a:pt x="9" y="502"/>
                  </a:cubicBezTo>
                  <a:cubicBezTo>
                    <a:pt x="9" y="537"/>
                    <a:pt x="9" y="563"/>
                    <a:pt x="18" y="598"/>
                  </a:cubicBezTo>
                  <a:cubicBezTo>
                    <a:pt x="26" y="624"/>
                    <a:pt x="44" y="651"/>
                    <a:pt x="52" y="685"/>
                  </a:cubicBezTo>
                  <a:cubicBezTo>
                    <a:pt x="70" y="712"/>
                    <a:pt x="87" y="738"/>
                    <a:pt x="105" y="764"/>
                  </a:cubicBezTo>
                  <a:cubicBezTo>
                    <a:pt x="183" y="860"/>
                    <a:pt x="297" y="921"/>
                    <a:pt x="419" y="939"/>
                  </a:cubicBezTo>
                  <a:cubicBezTo>
                    <a:pt x="440" y="942"/>
                    <a:pt x="460" y="943"/>
                    <a:pt x="481" y="943"/>
                  </a:cubicBezTo>
                  <a:cubicBezTo>
                    <a:pt x="582" y="943"/>
                    <a:pt x="680" y="908"/>
                    <a:pt x="760" y="843"/>
                  </a:cubicBezTo>
                  <a:cubicBezTo>
                    <a:pt x="864" y="764"/>
                    <a:pt x="926" y="651"/>
                    <a:pt x="943" y="528"/>
                  </a:cubicBezTo>
                  <a:cubicBezTo>
                    <a:pt x="961" y="406"/>
                    <a:pt x="926" y="284"/>
                    <a:pt x="847" y="179"/>
                  </a:cubicBezTo>
                  <a:cubicBezTo>
                    <a:pt x="830" y="162"/>
                    <a:pt x="803" y="135"/>
                    <a:pt x="786" y="118"/>
                  </a:cubicBezTo>
                  <a:cubicBezTo>
                    <a:pt x="760" y="92"/>
                    <a:pt x="733" y="83"/>
                    <a:pt x="707" y="66"/>
                  </a:cubicBezTo>
                  <a:cubicBezTo>
                    <a:pt x="681" y="48"/>
                    <a:pt x="655" y="39"/>
                    <a:pt x="629" y="22"/>
                  </a:cubicBezTo>
                  <a:cubicBezTo>
                    <a:pt x="594" y="13"/>
                    <a:pt x="568" y="4"/>
                    <a:pt x="533" y="4"/>
                  </a:cubicBezTo>
                  <a:cubicBezTo>
                    <a:pt x="515" y="4"/>
                    <a:pt x="494" y="1"/>
                    <a:pt x="4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2228;p80">
              <a:extLst>
                <a:ext uri="{FF2B5EF4-FFF2-40B4-BE49-F238E27FC236}">
                  <a16:creationId xmlns:a16="http://schemas.microsoft.com/office/drawing/2014/main" id="{C5D7BD7D-4613-9B02-2882-F84EDF6D79C7}"/>
                </a:ext>
              </a:extLst>
            </p:cNvPr>
            <p:cNvSpPr/>
            <p:nvPr/>
          </p:nvSpPr>
          <p:spPr>
            <a:xfrm>
              <a:off x="4112425" y="2809525"/>
              <a:ext cx="24250" cy="23550"/>
            </a:xfrm>
            <a:custGeom>
              <a:avLst/>
              <a:gdLst/>
              <a:ahLst/>
              <a:cxnLst/>
              <a:rect l="l" t="t" r="r" b="b"/>
              <a:pathLst>
                <a:path w="970" h="942" extrusionOk="0">
                  <a:moveTo>
                    <a:pt x="497" y="0"/>
                  </a:moveTo>
                  <a:cubicBezTo>
                    <a:pt x="267" y="0"/>
                    <a:pt x="43" y="183"/>
                    <a:pt x="18" y="413"/>
                  </a:cubicBezTo>
                  <a:cubicBezTo>
                    <a:pt x="1" y="535"/>
                    <a:pt x="35" y="666"/>
                    <a:pt x="114" y="762"/>
                  </a:cubicBezTo>
                  <a:cubicBezTo>
                    <a:pt x="193" y="858"/>
                    <a:pt x="306" y="928"/>
                    <a:pt x="428" y="937"/>
                  </a:cubicBezTo>
                  <a:cubicBezTo>
                    <a:pt x="449" y="940"/>
                    <a:pt x="470" y="941"/>
                    <a:pt x="490" y="941"/>
                  </a:cubicBezTo>
                  <a:cubicBezTo>
                    <a:pt x="591" y="941"/>
                    <a:pt x="691" y="906"/>
                    <a:pt x="778" y="841"/>
                  </a:cubicBezTo>
                  <a:cubicBezTo>
                    <a:pt x="874" y="771"/>
                    <a:pt x="935" y="657"/>
                    <a:pt x="952" y="535"/>
                  </a:cubicBezTo>
                  <a:cubicBezTo>
                    <a:pt x="970" y="404"/>
                    <a:pt x="935" y="282"/>
                    <a:pt x="856" y="186"/>
                  </a:cubicBezTo>
                  <a:cubicBezTo>
                    <a:pt x="778" y="81"/>
                    <a:pt x="664" y="20"/>
                    <a:pt x="542" y="2"/>
                  </a:cubicBezTo>
                  <a:cubicBezTo>
                    <a:pt x="527" y="1"/>
                    <a:pt x="512" y="0"/>
                    <a:pt x="4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2229;p80">
              <a:extLst>
                <a:ext uri="{FF2B5EF4-FFF2-40B4-BE49-F238E27FC236}">
                  <a16:creationId xmlns:a16="http://schemas.microsoft.com/office/drawing/2014/main" id="{1E1AF616-41B6-F6CD-E267-0694266362BC}"/>
                </a:ext>
              </a:extLst>
            </p:cNvPr>
            <p:cNvSpPr/>
            <p:nvPr/>
          </p:nvSpPr>
          <p:spPr>
            <a:xfrm>
              <a:off x="4148000" y="2856675"/>
              <a:ext cx="136675" cy="165150"/>
            </a:xfrm>
            <a:custGeom>
              <a:avLst/>
              <a:gdLst/>
              <a:ahLst/>
              <a:cxnLst/>
              <a:rect l="l" t="t" r="r" b="b"/>
              <a:pathLst>
                <a:path w="5467" h="6606" extrusionOk="0">
                  <a:moveTo>
                    <a:pt x="530" y="1"/>
                  </a:moveTo>
                  <a:cubicBezTo>
                    <a:pt x="429" y="1"/>
                    <a:pt x="329" y="33"/>
                    <a:pt x="245" y="98"/>
                  </a:cubicBezTo>
                  <a:cubicBezTo>
                    <a:pt x="36" y="264"/>
                    <a:pt x="1" y="561"/>
                    <a:pt x="158" y="762"/>
                  </a:cubicBezTo>
                  <a:cubicBezTo>
                    <a:pt x="255" y="884"/>
                    <a:pt x="393" y="947"/>
                    <a:pt x="533" y="947"/>
                  </a:cubicBezTo>
                  <a:cubicBezTo>
                    <a:pt x="633" y="947"/>
                    <a:pt x="734" y="915"/>
                    <a:pt x="822" y="849"/>
                  </a:cubicBezTo>
                  <a:cubicBezTo>
                    <a:pt x="1022" y="684"/>
                    <a:pt x="1066" y="395"/>
                    <a:pt x="900" y="186"/>
                  </a:cubicBezTo>
                  <a:cubicBezTo>
                    <a:pt x="809" y="64"/>
                    <a:pt x="669" y="1"/>
                    <a:pt x="530" y="1"/>
                  </a:cubicBezTo>
                  <a:close/>
                  <a:moveTo>
                    <a:pt x="1996" y="1887"/>
                  </a:moveTo>
                  <a:cubicBezTo>
                    <a:pt x="1896" y="1887"/>
                    <a:pt x="1796" y="1919"/>
                    <a:pt x="1712" y="1985"/>
                  </a:cubicBezTo>
                  <a:cubicBezTo>
                    <a:pt x="1503" y="2150"/>
                    <a:pt x="1468" y="2447"/>
                    <a:pt x="1625" y="2648"/>
                  </a:cubicBezTo>
                  <a:cubicBezTo>
                    <a:pt x="1717" y="2770"/>
                    <a:pt x="1856" y="2833"/>
                    <a:pt x="1997" y="2833"/>
                  </a:cubicBezTo>
                  <a:cubicBezTo>
                    <a:pt x="2099" y="2833"/>
                    <a:pt x="2201" y="2801"/>
                    <a:pt x="2288" y="2735"/>
                  </a:cubicBezTo>
                  <a:cubicBezTo>
                    <a:pt x="2489" y="2570"/>
                    <a:pt x="2533" y="2273"/>
                    <a:pt x="2367" y="2072"/>
                  </a:cubicBezTo>
                  <a:cubicBezTo>
                    <a:pt x="2275" y="1950"/>
                    <a:pt x="2136" y="1887"/>
                    <a:pt x="1996" y="1887"/>
                  </a:cubicBezTo>
                  <a:close/>
                  <a:moveTo>
                    <a:pt x="3464" y="3777"/>
                  </a:moveTo>
                  <a:cubicBezTo>
                    <a:pt x="3364" y="3777"/>
                    <a:pt x="3263" y="3810"/>
                    <a:pt x="3179" y="3879"/>
                  </a:cubicBezTo>
                  <a:cubicBezTo>
                    <a:pt x="2970" y="4036"/>
                    <a:pt x="2935" y="4333"/>
                    <a:pt x="3092" y="4534"/>
                  </a:cubicBezTo>
                  <a:cubicBezTo>
                    <a:pt x="3189" y="4656"/>
                    <a:pt x="3327" y="4719"/>
                    <a:pt x="3467" y="4719"/>
                  </a:cubicBezTo>
                  <a:cubicBezTo>
                    <a:pt x="3567" y="4719"/>
                    <a:pt x="3668" y="4687"/>
                    <a:pt x="3755" y="4621"/>
                  </a:cubicBezTo>
                  <a:cubicBezTo>
                    <a:pt x="3956" y="4456"/>
                    <a:pt x="4000" y="4167"/>
                    <a:pt x="3834" y="3958"/>
                  </a:cubicBezTo>
                  <a:cubicBezTo>
                    <a:pt x="3742" y="3841"/>
                    <a:pt x="3604" y="3777"/>
                    <a:pt x="3464" y="3777"/>
                  </a:cubicBezTo>
                  <a:close/>
                  <a:moveTo>
                    <a:pt x="4931" y="5663"/>
                  </a:moveTo>
                  <a:cubicBezTo>
                    <a:pt x="4830" y="5663"/>
                    <a:pt x="4730" y="5696"/>
                    <a:pt x="4646" y="5765"/>
                  </a:cubicBezTo>
                  <a:cubicBezTo>
                    <a:pt x="4436" y="5922"/>
                    <a:pt x="4402" y="6219"/>
                    <a:pt x="4559" y="6420"/>
                  </a:cubicBezTo>
                  <a:cubicBezTo>
                    <a:pt x="4650" y="6542"/>
                    <a:pt x="4789" y="6605"/>
                    <a:pt x="4931" y="6605"/>
                  </a:cubicBezTo>
                  <a:cubicBezTo>
                    <a:pt x="5032" y="6605"/>
                    <a:pt x="5135" y="6573"/>
                    <a:pt x="5222" y="6507"/>
                  </a:cubicBezTo>
                  <a:cubicBezTo>
                    <a:pt x="5423" y="6342"/>
                    <a:pt x="5467" y="6053"/>
                    <a:pt x="5301" y="5844"/>
                  </a:cubicBezTo>
                  <a:cubicBezTo>
                    <a:pt x="5209" y="5727"/>
                    <a:pt x="5070" y="5663"/>
                    <a:pt x="4931" y="566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2230;p80">
              <a:extLst>
                <a:ext uri="{FF2B5EF4-FFF2-40B4-BE49-F238E27FC236}">
                  <a16:creationId xmlns:a16="http://schemas.microsoft.com/office/drawing/2014/main" id="{BCD8BD49-2E3F-8F57-889C-C1503E6877AE}"/>
                </a:ext>
              </a:extLst>
            </p:cNvPr>
            <p:cNvSpPr/>
            <p:nvPr/>
          </p:nvSpPr>
          <p:spPr>
            <a:xfrm>
              <a:off x="4296225" y="3045375"/>
              <a:ext cx="23825" cy="23650"/>
            </a:xfrm>
            <a:custGeom>
              <a:avLst/>
              <a:gdLst/>
              <a:ahLst/>
              <a:cxnLst/>
              <a:rect l="l" t="t" r="r" b="b"/>
              <a:pathLst>
                <a:path w="953" h="946" extrusionOk="0">
                  <a:moveTo>
                    <a:pt x="484" y="1"/>
                  </a:moveTo>
                  <a:cubicBezTo>
                    <a:pt x="470" y="1"/>
                    <a:pt x="455" y="3"/>
                    <a:pt x="437" y="7"/>
                  </a:cubicBezTo>
                  <a:cubicBezTo>
                    <a:pt x="402" y="7"/>
                    <a:pt x="376" y="16"/>
                    <a:pt x="341" y="25"/>
                  </a:cubicBezTo>
                  <a:cubicBezTo>
                    <a:pt x="315" y="25"/>
                    <a:pt x="289" y="42"/>
                    <a:pt x="262" y="51"/>
                  </a:cubicBezTo>
                  <a:cubicBezTo>
                    <a:pt x="114" y="121"/>
                    <a:pt x="18" y="261"/>
                    <a:pt x="1" y="418"/>
                  </a:cubicBezTo>
                  <a:cubicBezTo>
                    <a:pt x="1" y="444"/>
                    <a:pt x="1" y="479"/>
                    <a:pt x="1" y="505"/>
                  </a:cubicBezTo>
                  <a:cubicBezTo>
                    <a:pt x="1" y="540"/>
                    <a:pt x="9" y="566"/>
                    <a:pt x="18" y="601"/>
                  </a:cubicBezTo>
                  <a:cubicBezTo>
                    <a:pt x="27" y="627"/>
                    <a:pt x="35" y="653"/>
                    <a:pt x="53" y="688"/>
                  </a:cubicBezTo>
                  <a:cubicBezTo>
                    <a:pt x="62" y="715"/>
                    <a:pt x="79" y="741"/>
                    <a:pt x="97" y="758"/>
                  </a:cubicBezTo>
                  <a:cubicBezTo>
                    <a:pt x="175" y="863"/>
                    <a:pt x="289" y="924"/>
                    <a:pt x="411" y="942"/>
                  </a:cubicBezTo>
                  <a:cubicBezTo>
                    <a:pt x="432" y="945"/>
                    <a:pt x="452" y="946"/>
                    <a:pt x="473" y="946"/>
                  </a:cubicBezTo>
                  <a:cubicBezTo>
                    <a:pt x="574" y="946"/>
                    <a:pt x="673" y="911"/>
                    <a:pt x="760" y="846"/>
                  </a:cubicBezTo>
                  <a:cubicBezTo>
                    <a:pt x="856" y="767"/>
                    <a:pt x="917" y="653"/>
                    <a:pt x="935" y="531"/>
                  </a:cubicBezTo>
                  <a:cubicBezTo>
                    <a:pt x="952" y="409"/>
                    <a:pt x="917" y="287"/>
                    <a:pt x="839" y="182"/>
                  </a:cubicBezTo>
                  <a:cubicBezTo>
                    <a:pt x="821" y="156"/>
                    <a:pt x="804" y="138"/>
                    <a:pt x="778" y="121"/>
                  </a:cubicBezTo>
                  <a:cubicBezTo>
                    <a:pt x="751" y="95"/>
                    <a:pt x="725" y="77"/>
                    <a:pt x="708" y="68"/>
                  </a:cubicBezTo>
                  <a:cubicBezTo>
                    <a:pt x="673" y="51"/>
                    <a:pt x="647" y="33"/>
                    <a:pt x="620" y="25"/>
                  </a:cubicBezTo>
                  <a:cubicBezTo>
                    <a:pt x="586" y="16"/>
                    <a:pt x="559" y="7"/>
                    <a:pt x="524" y="7"/>
                  </a:cubicBezTo>
                  <a:cubicBezTo>
                    <a:pt x="511" y="3"/>
                    <a:pt x="498" y="1"/>
                    <a:pt x="4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2231;p80">
              <a:extLst>
                <a:ext uri="{FF2B5EF4-FFF2-40B4-BE49-F238E27FC236}">
                  <a16:creationId xmlns:a16="http://schemas.microsoft.com/office/drawing/2014/main" id="{BD6CECAE-C3D4-B547-C21C-59F408D9BDA6}"/>
                </a:ext>
              </a:extLst>
            </p:cNvPr>
            <p:cNvSpPr/>
            <p:nvPr/>
          </p:nvSpPr>
          <p:spPr>
            <a:xfrm>
              <a:off x="4089075" y="2869925"/>
              <a:ext cx="24250" cy="23525"/>
            </a:xfrm>
            <a:custGeom>
              <a:avLst/>
              <a:gdLst/>
              <a:ahLst/>
              <a:cxnLst/>
              <a:rect l="l" t="t" r="r" b="b"/>
              <a:pathLst>
                <a:path w="970" h="941" extrusionOk="0">
                  <a:moveTo>
                    <a:pt x="484" y="1"/>
                  </a:moveTo>
                  <a:cubicBezTo>
                    <a:pt x="260" y="1"/>
                    <a:pt x="50" y="182"/>
                    <a:pt x="18" y="407"/>
                  </a:cubicBezTo>
                  <a:cubicBezTo>
                    <a:pt x="0" y="529"/>
                    <a:pt x="35" y="660"/>
                    <a:pt x="114" y="756"/>
                  </a:cubicBezTo>
                  <a:cubicBezTo>
                    <a:pt x="192" y="852"/>
                    <a:pt x="306" y="922"/>
                    <a:pt x="428" y="939"/>
                  </a:cubicBezTo>
                  <a:cubicBezTo>
                    <a:pt x="440" y="940"/>
                    <a:pt x="453" y="941"/>
                    <a:pt x="465" y="941"/>
                  </a:cubicBezTo>
                  <a:cubicBezTo>
                    <a:pt x="576" y="941"/>
                    <a:pt x="691" y="906"/>
                    <a:pt x="777" y="843"/>
                  </a:cubicBezTo>
                  <a:cubicBezTo>
                    <a:pt x="873" y="765"/>
                    <a:pt x="935" y="651"/>
                    <a:pt x="952" y="529"/>
                  </a:cubicBezTo>
                  <a:cubicBezTo>
                    <a:pt x="969" y="407"/>
                    <a:pt x="935" y="276"/>
                    <a:pt x="856" y="180"/>
                  </a:cubicBezTo>
                  <a:cubicBezTo>
                    <a:pt x="777" y="84"/>
                    <a:pt x="664" y="14"/>
                    <a:pt x="542" y="5"/>
                  </a:cubicBezTo>
                  <a:cubicBezTo>
                    <a:pt x="522" y="2"/>
                    <a:pt x="503" y="1"/>
                    <a:pt x="4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2232;p80">
              <a:extLst>
                <a:ext uri="{FF2B5EF4-FFF2-40B4-BE49-F238E27FC236}">
                  <a16:creationId xmlns:a16="http://schemas.microsoft.com/office/drawing/2014/main" id="{4AD7ACA6-DE58-87F5-66F2-AF991140B4AF}"/>
                </a:ext>
              </a:extLst>
            </p:cNvPr>
            <p:cNvSpPr/>
            <p:nvPr/>
          </p:nvSpPr>
          <p:spPr>
            <a:xfrm>
              <a:off x="4049775" y="2819125"/>
              <a:ext cx="24050" cy="23550"/>
            </a:xfrm>
            <a:custGeom>
              <a:avLst/>
              <a:gdLst/>
              <a:ahLst/>
              <a:cxnLst/>
              <a:rect l="l" t="t" r="r" b="b"/>
              <a:pathLst>
                <a:path w="962" h="942" extrusionOk="0">
                  <a:moveTo>
                    <a:pt x="495" y="0"/>
                  </a:moveTo>
                  <a:cubicBezTo>
                    <a:pt x="260" y="0"/>
                    <a:pt x="43" y="184"/>
                    <a:pt x="18" y="413"/>
                  </a:cubicBezTo>
                  <a:cubicBezTo>
                    <a:pt x="1" y="535"/>
                    <a:pt x="36" y="657"/>
                    <a:pt x="105" y="762"/>
                  </a:cubicBezTo>
                  <a:cubicBezTo>
                    <a:pt x="184" y="858"/>
                    <a:pt x="297" y="919"/>
                    <a:pt x="420" y="937"/>
                  </a:cubicBezTo>
                  <a:cubicBezTo>
                    <a:pt x="440" y="940"/>
                    <a:pt x="461" y="941"/>
                    <a:pt x="482" y="941"/>
                  </a:cubicBezTo>
                  <a:cubicBezTo>
                    <a:pt x="585" y="941"/>
                    <a:pt x="689" y="906"/>
                    <a:pt x="769" y="841"/>
                  </a:cubicBezTo>
                  <a:cubicBezTo>
                    <a:pt x="865" y="762"/>
                    <a:pt x="935" y="649"/>
                    <a:pt x="944" y="527"/>
                  </a:cubicBezTo>
                  <a:cubicBezTo>
                    <a:pt x="961" y="404"/>
                    <a:pt x="926" y="282"/>
                    <a:pt x="856" y="186"/>
                  </a:cubicBezTo>
                  <a:cubicBezTo>
                    <a:pt x="778" y="81"/>
                    <a:pt x="664" y="20"/>
                    <a:pt x="542" y="3"/>
                  </a:cubicBezTo>
                  <a:cubicBezTo>
                    <a:pt x="526" y="1"/>
                    <a:pt x="511" y="0"/>
                    <a:pt x="4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2233;p80">
              <a:extLst>
                <a:ext uri="{FF2B5EF4-FFF2-40B4-BE49-F238E27FC236}">
                  <a16:creationId xmlns:a16="http://schemas.microsoft.com/office/drawing/2014/main" id="{041551D5-6379-1BB2-6DCE-1DEDA726AEBF}"/>
                </a:ext>
              </a:extLst>
            </p:cNvPr>
            <p:cNvSpPr/>
            <p:nvPr/>
          </p:nvSpPr>
          <p:spPr>
            <a:xfrm>
              <a:off x="4124650" y="2917050"/>
              <a:ext cx="136450" cy="165025"/>
            </a:xfrm>
            <a:custGeom>
              <a:avLst/>
              <a:gdLst/>
              <a:ahLst/>
              <a:cxnLst/>
              <a:rect l="l" t="t" r="r" b="b"/>
              <a:pathLst>
                <a:path w="5458" h="6601" extrusionOk="0">
                  <a:moveTo>
                    <a:pt x="530" y="0"/>
                  </a:moveTo>
                  <a:cubicBezTo>
                    <a:pt x="430" y="0"/>
                    <a:pt x="329" y="33"/>
                    <a:pt x="245" y="102"/>
                  </a:cubicBezTo>
                  <a:cubicBezTo>
                    <a:pt x="35" y="259"/>
                    <a:pt x="1" y="556"/>
                    <a:pt x="158" y="757"/>
                  </a:cubicBezTo>
                  <a:cubicBezTo>
                    <a:pt x="249" y="879"/>
                    <a:pt x="388" y="942"/>
                    <a:pt x="530" y="942"/>
                  </a:cubicBezTo>
                  <a:cubicBezTo>
                    <a:pt x="631" y="942"/>
                    <a:pt x="734" y="910"/>
                    <a:pt x="821" y="844"/>
                  </a:cubicBezTo>
                  <a:cubicBezTo>
                    <a:pt x="1022" y="687"/>
                    <a:pt x="1057" y="382"/>
                    <a:pt x="900" y="181"/>
                  </a:cubicBezTo>
                  <a:cubicBezTo>
                    <a:pt x="808" y="64"/>
                    <a:pt x="669" y="0"/>
                    <a:pt x="530" y="0"/>
                  </a:cubicBezTo>
                  <a:close/>
                  <a:moveTo>
                    <a:pt x="1997" y="1886"/>
                  </a:moveTo>
                  <a:cubicBezTo>
                    <a:pt x="1896" y="1886"/>
                    <a:pt x="1796" y="1919"/>
                    <a:pt x="1712" y="1988"/>
                  </a:cubicBezTo>
                  <a:cubicBezTo>
                    <a:pt x="1502" y="2145"/>
                    <a:pt x="1467" y="2442"/>
                    <a:pt x="1625" y="2643"/>
                  </a:cubicBezTo>
                  <a:cubicBezTo>
                    <a:pt x="1716" y="2765"/>
                    <a:pt x="1855" y="2828"/>
                    <a:pt x="1997" y="2828"/>
                  </a:cubicBezTo>
                  <a:cubicBezTo>
                    <a:pt x="2098" y="2828"/>
                    <a:pt x="2201" y="2796"/>
                    <a:pt x="2288" y="2730"/>
                  </a:cubicBezTo>
                  <a:cubicBezTo>
                    <a:pt x="2489" y="2564"/>
                    <a:pt x="2533" y="2276"/>
                    <a:pt x="2367" y="2067"/>
                  </a:cubicBezTo>
                  <a:cubicBezTo>
                    <a:pt x="2275" y="1950"/>
                    <a:pt x="2136" y="1886"/>
                    <a:pt x="1997" y="1886"/>
                  </a:cubicBezTo>
                  <a:close/>
                  <a:moveTo>
                    <a:pt x="3466" y="3776"/>
                  </a:moveTo>
                  <a:cubicBezTo>
                    <a:pt x="3365" y="3776"/>
                    <a:pt x="3263" y="3808"/>
                    <a:pt x="3179" y="3874"/>
                  </a:cubicBezTo>
                  <a:cubicBezTo>
                    <a:pt x="2969" y="4031"/>
                    <a:pt x="2934" y="4328"/>
                    <a:pt x="3092" y="4538"/>
                  </a:cubicBezTo>
                  <a:cubicBezTo>
                    <a:pt x="3188" y="4654"/>
                    <a:pt x="3325" y="4715"/>
                    <a:pt x="3464" y="4715"/>
                  </a:cubicBezTo>
                  <a:cubicBezTo>
                    <a:pt x="3565" y="4715"/>
                    <a:pt x="3667" y="4683"/>
                    <a:pt x="3755" y="4616"/>
                  </a:cubicBezTo>
                  <a:cubicBezTo>
                    <a:pt x="3956" y="4459"/>
                    <a:pt x="4000" y="4162"/>
                    <a:pt x="3834" y="3953"/>
                  </a:cubicBezTo>
                  <a:cubicBezTo>
                    <a:pt x="3743" y="3837"/>
                    <a:pt x="3605" y="3776"/>
                    <a:pt x="3466" y="3776"/>
                  </a:cubicBezTo>
                  <a:close/>
                  <a:moveTo>
                    <a:pt x="4933" y="5662"/>
                  </a:moveTo>
                  <a:cubicBezTo>
                    <a:pt x="4832" y="5662"/>
                    <a:pt x="4730" y="5694"/>
                    <a:pt x="4646" y="5760"/>
                  </a:cubicBezTo>
                  <a:cubicBezTo>
                    <a:pt x="4436" y="5917"/>
                    <a:pt x="4401" y="6214"/>
                    <a:pt x="4558" y="6415"/>
                  </a:cubicBezTo>
                  <a:cubicBezTo>
                    <a:pt x="4650" y="6537"/>
                    <a:pt x="4789" y="6600"/>
                    <a:pt x="4931" y="6600"/>
                  </a:cubicBezTo>
                  <a:cubicBezTo>
                    <a:pt x="5032" y="6600"/>
                    <a:pt x="5135" y="6568"/>
                    <a:pt x="5222" y="6502"/>
                  </a:cubicBezTo>
                  <a:cubicBezTo>
                    <a:pt x="5423" y="6345"/>
                    <a:pt x="5458" y="6048"/>
                    <a:pt x="5301" y="5839"/>
                  </a:cubicBezTo>
                  <a:cubicBezTo>
                    <a:pt x="5210" y="5723"/>
                    <a:pt x="5072" y="5662"/>
                    <a:pt x="4933" y="566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2234;p80">
              <a:extLst>
                <a:ext uri="{FF2B5EF4-FFF2-40B4-BE49-F238E27FC236}">
                  <a16:creationId xmlns:a16="http://schemas.microsoft.com/office/drawing/2014/main" id="{71599EC5-0F59-6C4E-42AA-8B1F62B52FC6}"/>
                </a:ext>
              </a:extLst>
            </p:cNvPr>
            <p:cNvSpPr/>
            <p:nvPr/>
          </p:nvSpPr>
          <p:spPr>
            <a:xfrm>
              <a:off x="4272875" y="3105700"/>
              <a:ext cx="23800" cy="23575"/>
            </a:xfrm>
            <a:custGeom>
              <a:avLst/>
              <a:gdLst/>
              <a:ahLst/>
              <a:cxnLst/>
              <a:rect l="l" t="t" r="r" b="b"/>
              <a:pathLst>
                <a:path w="952" h="943" extrusionOk="0">
                  <a:moveTo>
                    <a:pt x="498" y="0"/>
                  </a:moveTo>
                  <a:cubicBezTo>
                    <a:pt x="480" y="0"/>
                    <a:pt x="460" y="4"/>
                    <a:pt x="437" y="4"/>
                  </a:cubicBezTo>
                  <a:cubicBezTo>
                    <a:pt x="402" y="4"/>
                    <a:pt x="376" y="13"/>
                    <a:pt x="350" y="22"/>
                  </a:cubicBezTo>
                  <a:cubicBezTo>
                    <a:pt x="315" y="22"/>
                    <a:pt x="288" y="39"/>
                    <a:pt x="262" y="48"/>
                  </a:cubicBezTo>
                  <a:cubicBezTo>
                    <a:pt x="123" y="118"/>
                    <a:pt x="18" y="257"/>
                    <a:pt x="0" y="415"/>
                  </a:cubicBezTo>
                  <a:cubicBezTo>
                    <a:pt x="0" y="441"/>
                    <a:pt x="0" y="476"/>
                    <a:pt x="0" y="502"/>
                  </a:cubicBezTo>
                  <a:cubicBezTo>
                    <a:pt x="0" y="537"/>
                    <a:pt x="9" y="563"/>
                    <a:pt x="18" y="598"/>
                  </a:cubicBezTo>
                  <a:cubicBezTo>
                    <a:pt x="26" y="624"/>
                    <a:pt x="35" y="659"/>
                    <a:pt x="53" y="685"/>
                  </a:cubicBezTo>
                  <a:cubicBezTo>
                    <a:pt x="61" y="711"/>
                    <a:pt x="79" y="738"/>
                    <a:pt x="96" y="764"/>
                  </a:cubicBezTo>
                  <a:cubicBezTo>
                    <a:pt x="175" y="860"/>
                    <a:pt x="288" y="921"/>
                    <a:pt x="411" y="938"/>
                  </a:cubicBezTo>
                  <a:cubicBezTo>
                    <a:pt x="431" y="941"/>
                    <a:pt x="452" y="943"/>
                    <a:pt x="473" y="943"/>
                  </a:cubicBezTo>
                  <a:cubicBezTo>
                    <a:pt x="576" y="943"/>
                    <a:pt x="680" y="908"/>
                    <a:pt x="760" y="842"/>
                  </a:cubicBezTo>
                  <a:cubicBezTo>
                    <a:pt x="786" y="825"/>
                    <a:pt x="804" y="799"/>
                    <a:pt x="830" y="781"/>
                  </a:cubicBezTo>
                  <a:cubicBezTo>
                    <a:pt x="847" y="755"/>
                    <a:pt x="865" y="729"/>
                    <a:pt x="882" y="703"/>
                  </a:cubicBezTo>
                  <a:cubicBezTo>
                    <a:pt x="900" y="677"/>
                    <a:pt x="908" y="650"/>
                    <a:pt x="917" y="624"/>
                  </a:cubicBezTo>
                  <a:cubicBezTo>
                    <a:pt x="926" y="589"/>
                    <a:pt x="935" y="563"/>
                    <a:pt x="935" y="528"/>
                  </a:cubicBezTo>
                  <a:cubicBezTo>
                    <a:pt x="952" y="406"/>
                    <a:pt x="917" y="284"/>
                    <a:pt x="838" y="179"/>
                  </a:cubicBezTo>
                  <a:cubicBezTo>
                    <a:pt x="821" y="161"/>
                    <a:pt x="804" y="135"/>
                    <a:pt x="777" y="118"/>
                  </a:cubicBezTo>
                  <a:cubicBezTo>
                    <a:pt x="751" y="100"/>
                    <a:pt x="734" y="74"/>
                    <a:pt x="708" y="65"/>
                  </a:cubicBezTo>
                  <a:cubicBezTo>
                    <a:pt x="673" y="48"/>
                    <a:pt x="646" y="39"/>
                    <a:pt x="620" y="22"/>
                  </a:cubicBezTo>
                  <a:cubicBezTo>
                    <a:pt x="594" y="13"/>
                    <a:pt x="559" y="13"/>
                    <a:pt x="524" y="4"/>
                  </a:cubicBezTo>
                  <a:cubicBezTo>
                    <a:pt x="515" y="1"/>
                    <a:pt x="507" y="0"/>
                    <a:pt x="4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2235;p80">
              <a:extLst>
                <a:ext uri="{FF2B5EF4-FFF2-40B4-BE49-F238E27FC236}">
                  <a16:creationId xmlns:a16="http://schemas.microsoft.com/office/drawing/2014/main" id="{511478FC-1509-5F41-B516-417A008C7346}"/>
                </a:ext>
              </a:extLst>
            </p:cNvPr>
            <p:cNvSpPr/>
            <p:nvPr/>
          </p:nvSpPr>
          <p:spPr>
            <a:xfrm>
              <a:off x="2595975" y="1268000"/>
              <a:ext cx="827350" cy="834125"/>
            </a:xfrm>
            <a:custGeom>
              <a:avLst/>
              <a:gdLst/>
              <a:ahLst/>
              <a:cxnLst/>
              <a:rect l="l" t="t" r="r" b="b"/>
              <a:pathLst>
                <a:path w="33094" h="33365" extrusionOk="0">
                  <a:moveTo>
                    <a:pt x="24676" y="1"/>
                  </a:moveTo>
                  <a:lnTo>
                    <a:pt x="0" y="28475"/>
                  </a:lnTo>
                  <a:lnTo>
                    <a:pt x="5074" y="33364"/>
                  </a:lnTo>
                  <a:lnTo>
                    <a:pt x="33093" y="6410"/>
                  </a:lnTo>
                  <a:lnTo>
                    <a:pt x="24676" y="1"/>
                  </a:ln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2236;p80">
              <a:extLst>
                <a:ext uri="{FF2B5EF4-FFF2-40B4-BE49-F238E27FC236}">
                  <a16:creationId xmlns:a16="http://schemas.microsoft.com/office/drawing/2014/main" id="{EFF75CC7-4E8C-C4F2-AFA2-F4E8A9D9A777}"/>
                </a:ext>
              </a:extLst>
            </p:cNvPr>
            <p:cNvSpPr/>
            <p:nvPr/>
          </p:nvSpPr>
          <p:spPr>
            <a:xfrm>
              <a:off x="3158275" y="479375"/>
              <a:ext cx="1008750" cy="1012150"/>
            </a:xfrm>
            <a:custGeom>
              <a:avLst/>
              <a:gdLst/>
              <a:ahLst/>
              <a:cxnLst/>
              <a:rect l="l" t="t" r="r" b="b"/>
              <a:pathLst>
                <a:path w="40350" h="40486" extrusionOk="0">
                  <a:moveTo>
                    <a:pt x="29648" y="0"/>
                  </a:moveTo>
                  <a:cubicBezTo>
                    <a:pt x="28913" y="0"/>
                    <a:pt x="28177" y="286"/>
                    <a:pt x="27628" y="854"/>
                  </a:cubicBezTo>
                  <a:lnTo>
                    <a:pt x="1075" y="28402"/>
                  </a:lnTo>
                  <a:cubicBezTo>
                    <a:pt x="1" y="29511"/>
                    <a:pt x="36" y="31293"/>
                    <a:pt x="1145" y="32367"/>
                  </a:cubicBezTo>
                  <a:lnTo>
                    <a:pt x="8750" y="39701"/>
                  </a:lnTo>
                  <a:cubicBezTo>
                    <a:pt x="9295" y="40225"/>
                    <a:pt x="9999" y="40485"/>
                    <a:pt x="10701" y="40485"/>
                  </a:cubicBezTo>
                  <a:cubicBezTo>
                    <a:pt x="11438" y="40485"/>
                    <a:pt x="12173" y="40199"/>
                    <a:pt x="12723" y="39631"/>
                  </a:cubicBezTo>
                  <a:lnTo>
                    <a:pt x="39275" y="12083"/>
                  </a:lnTo>
                  <a:cubicBezTo>
                    <a:pt x="40349" y="10974"/>
                    <a:pt x="40315" y="9184"/>
                    <a:pt x="39206" y="8119"/>
                  </a:cubicBezTo>
                  <a:lnTo>
                    <a:pt x="31592" y="784"/>
                  </a:lnTo>
                  <a:cubicBezTo>
                    <a:pt x="31051" y="260"/>
                    <a:pt x="30349" y="0"/>
                    <a:pt x="29648" y="0"/>
                  </a:cubicBez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2237;p80">
              <a:extLst>
                <a:ext uri="{FF2B5EF4-FFF2-40B4-BE49-F238E27FC236}">
                  <a16:creationId xmlns:a16="http://schemas.microsoft.com/office/drawing/2014/main" id="{D0363E24-9528-F136-F9A6-E34FAC181529}"/>
                </a:ext>
              </a:extLst>
            </p:cNvPr>
            <p:cNvSpPr/>
            <p:nvPr/>
          </p:nvSpPr>
          <p:spPr>
            <a:xfrm>
              <a:off x="2875375" y="1223700"/>
              <a:ext cx="593350" cy="585025"/>
            </a:xfrm>
            <a:custGeom>
              <a:avLst/>
              <a:gdLst/>
              <a:ahLst/>
              <a:cxnLst/>
              <a:rect l="l" t="t" r="r" b="b"/>
              <a:pathLst>
                <a:path w="23734" h="23401" extrusionOk="0">
                  <a:moveTo>
                    <a:pt x="7833" y="0"/>
                  </a:moveTo>
                  <a:lnTo>
                    <a:pt x="1" y="10793"/>
                  </a:lnTo>
                  <a:lnTo>
                    <a:pt x="13081" y="23401"/>
                  </a:lnTo>
                  <a:lnTo>
                    <a:pt x="23733" y="15333"/>
                  </a:lnTo>
                  <a:lnTo>
                    <a:pt x="7833" y="0"/>
                  </a:lnTo>
                  <a:close/>
                </a:path>
              </a:pathLst>
            </a:custGeom>
            <a:solidFill>
              <a:srgbClr val="B2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2238;p80">
              <a:extLst>
                <a:ext uri="{FF2B5EF4-FFF2-40B4-BE49-F238E27FC236}">
                  <a16:creationId xmlns:a16="http://schemas.microsoft.com/office/drawing/2014/main" id="{AD6D6705-52A7-B824-21AD-126F4BDD5246}"/>
                </a:ext>
              </a:extLst>
            </p:cNvPr>
            <p:cNvSpPr/>
            <p:nvPr/>
          </p:nvSpPr>
          <p:spPr>
            <a:xfrm>
              <a:off x="2877350" y="1502225"/>
              <a:ext cx="315225" cy="306950"/>
            </a:xfrm>
            <a:custGeom>
              <a:avLst/>
              <a:gdLst/>
              <a:ahLst/>
              <a:cxnLst/>
              <a:rect l="l" t="t" r="r" b="b"/>
              <a:pathLst>
                <a:path w="12609" h="12278" extrusionOk="0">
                  <a:moveTo>
                    <a:pt x="1738" y="1"/>
                  </a:moveTo>
                  <a:lnTo>
                    <a:pt x="0" y="1799"/>
                  </a:lnTo>
                  <a:lnTo>
                    <a:pt x="10880" y="12277"/>
                  </a:lnTo>
                  <a:lnTo>
                    <a:pt x="12609" y="10479"/>
                  </a:lnTo>
                  <a:lnTo>
                    <a:pt x="1738" y="1"/>
                  </a:lnTo>
                  <a:close/>
                </a:path>
              </a:pathLst>
            </a:custGeom>
            <a:solidFill>
              <a:srgbClr val="D9C5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2239;p80">
              <a:extLst>
                <a:ext uri="{FF2B5EF4-FFF2-40B4-BE49-F238E27FC236}">
                  <a16:creationId xmlns:a16="http://schemas.microsoft.com/office/drawing/2014/main" id="{B9160B9B-09D0-743E-0C09-DAA0E591D9AC}"/>
                </a:ext>
              </a:extLst>
            </p:cNvPr>
            <p:cNvSpPr/>
            <p:nvPr/>
          </p:nvSpPr>
          <p:spPr>
            <a:xfrm>
              <a:off x="2757725" y="1713975"/>
              <a:ext cx="222475" cy="225950"/>
            </a:xfrm>
            <a:custGeom>
              <a:avLst/>
              <a:gdLst/>
              <a:ahLst/>
              <a:cxnLst/>
              <a:rect l="l" t="t" r="r" b="b"/>
              <a:pathLst>
                <a:path w="8899" h="9038" extrusionOk="0">
                  <a:moveTo>
                    <a:pt x="6322" y="0"/>
                  </a:moveTo>
                  <a:lnTo>
                    <a:pt x="1" y="6558"/>
                  </a:lnTo>
                  <a:lnTo>
                    <a:pt x="2576" y="9038"/>
                  </a:lnTo>
                  <a:lnTo>
                    <a:pt x="8898" y="2480"/>
                  </a:lnTo>
                  <a:lnTo>
                    <a:pt x="6322" y="0"/>
                  </a:lnTo>
                  <a:close/>
                </a:path>
              </a:pathLst>
            </a:custGeom>
            <a:solidFill>
              <a:srgbClr val="D9C5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2240;p80">
              <a:extLst>
                <a:ext uri="{FF2B5EF4-FFF2-40B4-BE49-F238E27FC236}">
                  <a16:creationId xmlns:a16="http://schemas.microsoft.com/office/drawing/2014/main" id="{EA6079BC-13E7-BEB1-A9F9-BEE78D152C69}"/>
                </a:ext>
              </a:extLst>
            </p:cNvPr>
            <p:cNvSpPr/>
            <p:nvPr/>
          </p:nvSpPr>
          <p:spPr>
            <a:xfrm>
              <a:off x="2871900" y="1767600"/>
              <a:ext cx="60050" cy="54475"/>
            </a:xfrm>
            <a:custGeom>
              <a:avLst/>
              <a:gdLst/>
              <a:ahLst/>
              <a:cxnLst/>
              <a:rect l="l" t="t" r="r" b="b"/>
              <a:pathLst>
                <a:path w="2402" h="2179" extrusionOk="0">
                  <a:moveTo>
                    <a:pt x="1198" y="0"/>
                  </a:moveTo>
                  <a:cubicBezTo>
                    <a:pt x="915" y="0"/>
                    <a:pt x="632" y="109"/>
                    <a:pt x="419" y="326"/>
                  </a:cubicBezTo>
                  <a:cubicBezTo>
                    <a:pt x="0" y="754"/>
                    <a:pt x="9" y="1444"/>
                    <a:pt x="445" y="1863"/>
                  </a:cubicBezTo>
                  <a:cubicBezTo>
                    <a:pt x="656" y="2074"/>
                    <a:pt x="930" y="2179"/>
                    <a:pt x="1204" y="2179"/>
                  </a:cubicBezTo>
                  <a:cubicBezTo>
                    <a:pt x="1487" y="2179"/>
                    <a:pt x="1769" y="2067"/>
                    <a:pt x="1982" y="1846"/>
                  </a:cubicBezTo>
                  <a:cubicBezTo>
                    <a:pt x="2401" y="1418"/>
                    <a:pt x="2393" y="728"/>
                    <a:pt x="1965" y="309"/>
                  </a:cubicBezTo>
                  <a:cubicBezTo>
                    <a:pt x="1750" y="103"/>
                    <a:pt x="1474" y="0"/>
                    <a:pt x="1198"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2241;p80">
              <a:extLst>
                <a:ext uri="{FF2B5EF4-FFF2-40B4-BE49-F238E27FC236}">
                  <a16:creationId xmlns:a16="http://schemas.microsoft.com/office/drawing/2014/main" id="{D988A96D-7534-DC76-2DC0-34551E3EA48F}"/>
                </a:ext>
              </a:extLst>
            </p:cNvPr>
            <p:cNvSpPr/>
            <p:nvPr/>
          </p:nvSpPr>
          <p:spPr>
            <a:xfrm>
              <a:off x="2815575" y="1825425"/>
              <a:ext cx="60050" cy="54525"/>
            </a:xfrm>
            <a:custGeom>
              <a:avLst/>
              <a:gdLst/>
              <a:ahLst/>
              <a:cxnLst/>
              <a:rect l="l" t="t" r="r" b="b"/>
              <a:pathLst>
                <a:path w="2402" h="2181" extrusionOk="0">
                  <a:moveTo>
                    <a:pt x="1198" y="1"/>
                  </a:moveTo>
                  <a:cubicBezTo>
                    <a:pt x="915" y="1"/>
                    <a:pt x="632" y="110"/>
                    <a:pt x="420" y="327"/>
                  </a:cubicBezTo>
                  <a:cubicBezTo>
                    <a:pt x="0" y="764"/>
                    <a:pt x="9" y="1454"/>
                    <a:pt x="437" y="1873"/>
                  </a:cubicBezTo>
                  <a:cubicBezTo>
                    <a:pt x="647" y="2078"/>
                    <a:pt x="919" y="2181"/>
                    <a:pt x="1192" y="2181"/>
                  </a:cubicBezTo>
                  <a:cubicBezTo>
                    <a:pt x="1476" y="2181"/>
                    <a:pt x="1760" y="2069"/>
                    <a:pt x="1974" y="1847"/>
                  </a:cubicBezTo>
                  <a:cubicBezTo>
                    <a:pt x="2402" y="1419"/>
                    <a:pt x="2393" y="729"/>
                    <a:pt x="1956" y="310"/>
                  </a:cubicBezTo>
                  <a:cubicBezTo>
                    <a:pt x="1746" y="104"/>
                    <a:pt x="1472" y="1"/>
                    <a:pt x="1198" y="1"/>
                  </a:cubicBez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51"/>
          <p:cNvSpPr txBox="1">
            <a:spLocks noGrp="1"/>
          </p:cNvSpPr>
          <p:nvPr>
            <p:ph type="title"/>
          </p:nvPr>
        </p:nvSpPr>
        <p:spPr>
          <a:xfrm>
            <a:off x="862038" y="539500"/>
            <a:ext cx="7419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o-RO" sz="3200" b="0" i="0" u="none" strike="noStrike" dirty="0">
                <a:solidFill>
                  <a:schemeClr val="accent3"/>
                </a:solidFill>
                <a:effectLst/>
                <a:latin typeface="Baskerville" panose="02020502070401020303" pitchFamily="18" charset="0"/>
                <a:ea typeface="Baskerville" panose="02020502070401020303" pitchFamily="18" charset="0"/>
              </a:rPr>
              <a:t>Strategii de Combatere a Fake News</a:t>
            </a:r>
            <a:endParaRPr sz="3200" dirty="0">
              <a:solidFill>
                <a:schemeClr val="accent3"/>
              </a:solidFill>
              <a:latin typeface="Baskerville" panose="02020502070401020303" pitchFamily="18" charset="0"/>
              <a:ea typeface="Baskerville" panose="02020502070401020303" pitchFamily="18" charset="0"/>
            </a:endParaRPr>
          </a:p>
        </p:txBody>
      </p:sp>
      <p:sp>
        <p:nvSpPr>
          <p:cNvPr id="610" name="Google Shape;610;p51"/>
          <p:cNvSpPr txBox="1">
            <a:spLocks noGrp="1"/>
          </p:cNvSpPr>
          <p:nvPr>
            <p:ph type="subTitle" idx="1"/>
          </p:nvPr>
        </p:nvSpPr>
        <p:spPr>
          <a:xfrm>
            <a:off x="840677" y="1436232"/>
            <a:ext cx="5247476" cy="219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ro-RO" dirty="0"/>
              <a:t>Pentru a combate fake news, educația media este esențială. Oamenii trebuie să învețe să verifice sursele și să dezvolte gândirea critică. Astfel, integrarea alfabetizării digitale în școli și campaniile de sensibilizare pot ajuta la prevenirea răspândirii dezinformării. Platformele de </a:t>
            </a:r>
            <a:r>
              <a:rPr lang="ro-RO" dirty="0" err="1"/>
              <a:t>fact-checking</a:t>
            </a:r>
            <a:r>
              <a:rPr lang="ro-RO" dirty="0"/>
              <a:t> sunt un alt instrument important, oferind o metodă rapidă de verificare a informațiilor. De asemenea, rețelele sociale pot implementa tehnologii care să semnaleze conținutul fals. Colaborarea între jurnaliști și organizații de verificare a faptelor este, de asemenea, necesară. În plus, guvernele și instituțiile internaționale trebuie să creeze reglementări care să limiteze răspândirea dezinformării, respectând în același timp libertatea de exprimare.</a:t>
            </a:r>
            <a:endParaRPr dirty="0"/>
          </a:p>
        </p:txBody>
      </p:sp>
      <p:pic>
        <p:nvPicPr>
          <p:cNvPr id="611" name="Google Shape;611;p51"/>
          <p:cNvPicPr preferRelativeResize="0">
            <a:picLocks noGrp="1"/>
          </p:cNvPicPr>
          <p:nvPr>
            <p:ph type="pic" idx="2"/>
          </p:nvPr>
        </p:nvPicPr>
        <p:blipFill rotWithShape="1">
          <a:blip r:embed="rId3">
            <a:alphaModFix/>
          </a:blip>
          <a:srcRect l="8298" r="8298"/>
          <a:stretch/>
        </p:blipFill>
        <p:spPr>
          <a:xfrm>
            <a:off x="6235128" y="3083514"/>
            <a:ext cx="2707266" cy="1796491"/>
          </a:xfrm>
          <a:prstGeom prst="rect">
            <a:avLst/>
          </a:prstGeom>
        </p:spPr>
      </p:pic>
      <p:grpSp>
        <p:nvGrpSpPr>
          <p:cNvPr id="612" name="Google Shape;612;p51"/>
          <p:cNvGrpSpPr/>
          <p:nvPr/>
        </p:nvGrpSpPr>
        <p:grpSpPr>
          <a:xfrm rot="899960">
            <a:off x="7690046" y="1119627"/>
            <a:ext cx="1828345" cy="1462406"/>
            <a:chOff x="7690200" y="1424625"/>
            <a:chExt cx="1828400" cy="1462450"/>
          </a:xfrm>
        </p:grpSpPr>
        <p:sp>
          <p:nvSpPr>
            <p:cNvPr id="613" name="Google Shape;613;p51"/>
            <p:cNvSpPr/>
            <p:nvPr/>
          </p:nvSpPr>
          <p:spPr>
            <a:xfrm>
              <a:off x="7690200" y="1457375"/>
              <a:ext cx="1069425" cy="1373300"/>
            </a:xfrm>
            <a:custGeom>
              <a:avLst/>
              <a:gdLst/>
              <a:ahLst/>
              <a:cxnLst/>
              <a:rect l="l" t="t" r="r" b="b"/>
              <a:pathLst>
                <a:path w="42777" h="54932" extrusionOk="0">
                  <a:moveTo>
                    <a:pt x="11247" y="1"/>
                  </a:moveTo>
                  <a:cubicBezTo>
                    <a:pt x="3999" y="14329"/>
                    <a:pt x="0" y="41258"/>
                    <a:pt x="10015" y="54931"/>
                  </a:cubicBezTo>
                  <a:lnTo>
                    <a:pt x="27566" y="53962"/>
                  </a:lnTo>
                  <a:lnTo>
                    <a:pt x="42776" y="3327"/>
                  </a:lnTo>
                  <a:lnTo>
                    <a:pt x="11247" y="1"/>
                  </a:lnTo>
                  <a:close/>
                </a:path>
              </a:pathLst>
            </a:custGeom>
            <a:solidFill>
              <a:srgbClr val="D9C5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51"/>
            <p:cNvSpPr/>
            <p:nvPr/>
          </p:nvSpPr>
          <p:spPr>
            <a:xfrm>
              <a:off x="7752850" y="1461100"/>
              <a:ext cx="462350" cy="1303425"/>
            </a:xfrm>
            <a:custGeom>
              <a:avLst/>
              <a:gdLst/>
              <a:ahLst/>
              <a:cxnLst/>
              <a:rect l="l" t="t" r="r" b="b"/>
              <a:pathLst>
                <a:path w="18494" h="52137" fill="none" extrusionOk="0">
                  <a:moveTo>
                    <a:pt x="18494" y="908"/>
                  </a:moveTo>
                  <a:cubicBezTo>
                    <a:pt x="16695" y="4340"/>
                    <a:pt x="14390" y="9648"/>
                    <a:pt x="13447" y="16424"/>
                  </a:cubicBezTo>
                  <a:cubicBezTo>
                    <a:pt x="12661" y="22082"/>
                    <a:pt x="13307" y="25330"/>
                    <a:pt x="13264" y="29967"/>
                  </a:cubicBezTo>
                  <a:cubicBezTo>
                    <a:pt x="13202" y="35171"/>
                    <a:pt x="12277" y="42540"/>
                    <a:pt x="8243" y="51613"/>
                  </a:cubicBezTo>
                  <a:cubicBezTo>
                    <a:pt x="8007" y="52137"/>
                    <a:pt x="7256" y="52128"/>
                    <a:pt x="7038" y="51595"/>
                  </a:cubicBezTo>
                  <a:cubicBezTo>
                    <a:pt x="6811" y="51019"/>
                    <a:pt x="6593" y="50434"/>
                    <a:pt x="6392" y="49840"/>
                  </a:cubicBezTo>
                  <a:cubicBezTo>
                    <a:pt x="0" y="31827"/>
                    <a:pt x="4532" y="13482"/>
                    <a:pt x="10181" y="0"/>
                  </a:cubicBezTo>
                </a:path>
              </a:pathLst>
            </a:custGeom>
            <a:noFill/>
            <a:ln w="8300"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51"/>
            <p:cNvSpPr/>
            <p:nvPr/>
          </p:nvSpPr>
          <p:spPr>
            <a:xfrm>
              <a:off x="7823800" y="1466550"/>
              <a:ext cx="364775" cy="1204100"/>
            </a:xfrm>
            <a:custGeom>
              <a:avLst/>
              <a:gdLst/>
              <a:ahLst/>
              <a:cxnLst/>
              <a:rect l="l" t="t" r="r" b="b"/>
              <a:pathLst>
                <a:path w="14591" h="48164" fill="none" extrusionOk="0">
                  <a:moveTo>
                    <a:pt x="9387" y="0"/>
                  </a:moveTo>
                  <a:cubicBezTo>
                    <a:pt x="5632" y="7518"/>
                    <a:pt x="0" y="21812"/>
                    <a:pt x="2593" y="38996"/>
                  </a:cubicBezTo>
                  <a:cubicBezTo>
                    <a:pt x="3065" y="42078"/>
                    <a:pt x="3746" y="44925"/>
                    <a:pt x="4549" y="47535"/>
                  </a:cubicBezTo>
                  <a:cubicBezTo>
                    <a:pt x="4741" y="48164"/>
                    <a:pt x="5632" y="48146"/>
                    <a:pt x="5798" y="47518"/>
                  </a:cubicBezTo>
                  <a:cubicBezTo>
                    <a:pt x="7422" y="41345"/>
                    <a:pt x="8103" y="36237"/>
                    <a:pt x="8417" y="32657"/>
                  </a:cubicBezTo>
                  <a:cubicBezTo>
                    <a:pt x="9194" y="23969"/>
                    <a:pt x="8286" y="19463"/>
                    <a:pt x="10199" y="11788"/>
                  </a:cubicBezTo>
                  <a:cubicBezTo>
                    <a:pt x="11447" y="6750"/>
                    <a:pt x="13290" y="2864"/>
                    <a:pt x="14591" y="446"/>
                  </a:cubicBezTo>
                </a:path>
              </a:pathLst>
            </a:custGeom>
            <a:noFill/>
            <a:ln w="8300"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51"/>
            <p:cNvSpPr/>
            <p:nvPr/>
          </p:nvSpPr>
          <p:spPr>
            <a:xfrm>
              <a:off x="7917000" y="1469175"/>
              <a:ext cx="228350" cy="1050650"/>
            </a:xfrm>
            <a:custGeom>
              <a:avLst/>
              <a:gdLst/>
              <a:ahLst/>
              <a:cxnLst/>
              <a:rect l="l" t="t" r="r" b="b"/>
              <a:pathLst>
                <a:path w="9134" h="42026" fill="none" extrusionOk="0">
                  <a:moveTo>
                    <a:pt x="9134" y="262"/>
                  </a:moveTo>
                  <a:cubicBezTo>
                    <a:pt x="6017" y="6060"/>
                    <a:pt x="4750" y="10985"/>
                    <a:pt x="4165" y="14337"/>
                  </a:cubicBezTo>
                  <a:cubicBezTo>
                    <a:pt x="3214" y="19777"/>
                    <a:pt x="3755" y="22781"/>
                    <a:pt x="3170" y="30604"/>
                  </a:cubicBezTo>
                  <a:cubicBezTo>
                    <a:pt x="2838" y="35066"/>
                    <a:pt x="2306" y="38830"/>
                    <a:pt x="1834" y="41606"/>
                  </a:cubicBezTo>
                  <a:cubicBezTo>
                    <a:pt x="1764" y="42025"/>
                    <a:pt x="1171" y="42025"/>
                    <a:pt x="1092" y="41615"/>
                  </a:cubicBezTo>
                  <a:cubicBezTo>
                    <a:pt x="446" y="38105"/>
                    <a:pt x="0" y="34080"/>
                    <a:pt x="9" y="29626"/>
                  </a:cubicBezTo>
                  <a:cubicBezTo>
                    <a:pt x="27" y="16555"/>
                    <a:pt x="3973" y="6217"/>
                    <a:pt x="7012" y="0"/>
                  </a:cubicBezTo>
                </a:path>
              </a:pathLst>
            </a:custGeom>
            <a:noFill/>
            <a:ln w="8300"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51"/>
            <p:cNvSpPr/>
            <p:nvPr/>
          </p:nvSpPr>
          <p:spPr>
            <a:xfrm>
              <a:off x="7934025" y="1424625"/>
              <a:ext cx="1584575" cy="1462450"/>
            </a:xfrm>
            <a:custGeom>
              <a:avLst/>
              <a:gdLst/>
              <a:ahLst/>
              <a:cxnLst/>
              <a:rect l="l" t="t" r="r" b="b"/>
              <a:pathLst>
                <a:path w="63383" h="58498" extrusionOk="0">
                  <a:moveTo>
                    <a:pt x="13814" y="1"/>
                  </a:moveTo>
                  <a:cubicBezTo>
                    <a:pt x="1" y="19988"/>
                    <a:pt x="14137" y="42384"/>
                    <a:pt x="262" y="56241"/>
                  </a:cubicBezTo>
                  <a:cubicBezTo>
                    <a:pt x="13485" y="57745"/>
                    <a:pt x="26795" y="58497"/>
                    <a:pt x="40102" y="58497"/>
                  </a:cubicBezTo>
                  <a:cubicBezTo>
                    <a:pt x="43017" y="58497"/>
                    <a:pt x="45931" y="58461"/>
                    <a:pt x="48845" y="58389"/>
                  </a:cubicBezTo>
                  <a:cubicBezTo>
                    <a:pt x="63383" y="44558"/>
                    <a:pt x="49124" y="24738"/>
                    <a:pt x="62745" y="7126"/>
                  </a:cubicBezTo>
                  <a:lnTo>
                    <a:pt x="13814"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51"/>
            <p:cNvSpPr/>
            <p:nvPr/>
          </p:nvSpPr>
          <p:spPr>
            <a:xfrm>
              <a:off x="8190525" y="1475925"/>
              <a:ext cx="1228550" cy="529600"/>
            </a:xfrm>
            <a:custGeom>
              <a:avLst/>
              <a:gdLst/>
              <a:ahLst/>
              <a:cxnLst/>
              <a:rect l="l" t="t" r="r" b="b"/>
              <a:pathLst>
                <a:path w="49142" h="21184" extrusionOk="0">
                  <a:moveTo>
                    <a:pt x="5091" y="1"/>
                  </a:moveTo>
                  <a:cubicBezTo>
                    <a:pt x="3938" y="1398"/>
                    <a:pt x="2262" y="3782"/>
                    <a:pt x="1161" y="7143"/>
                  </a:cubicBezTo>
                  <a:cubicBezTo>
                    <a:pt x="26" y="10618"/>
                    <a:pt x="0" y="13631"/>
                    <a:pt x="122" y="15447"/>
                  </a:cubicBezTo>
                  <a:cubicBezTo>
                    <a:pt x="14660" y="17359"/>
                    <a:pt x="29198" y="19271"/>
                    <a:pt x="43736" y="21184"/>
                  </a:cubicBezTo>
                  <a:cubicBezTo>
                    <a:pt x="44016" y="19202"/>
                    <a:pt x="44496" y="16896"/>
                    <a:pt x="45317" y="14382"/>
                  </a:cubicBezTo>
                  <a:cubicBezTo>
                    <a:pt x="46435" y="10950"/>
                    <a:pt x="47858" y="8147"/>
                    <a:pt x="49141" y="6008"/>
                  </a:cubicBezTo>
                  <a:cubicBezTo>
                    <a:pt x="34455" y="4009"/>
                    <a:pt x="19777" y="2000"/>
                    <a:pt x="5091" y="1"/>
                  </a:cubicBez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51"/>
            <p:cNvSpPr/>
            <p:nvPr/>
          </p:nvSpPr>
          <p:spPr>
            <a:xfrm>
              <a:off x="8170875" y="1920150"/>
              <a:ext cx="683700" cy="706625"/>
            </a:xfrm>
            <a:custGeom>
              <a:avLst/>
              <a:gdLst/>
              <a:ahLst/>
              <a:cxnLst/>
              <a:rect l="l" t="t" r="r" b="b"/>
              <a:pathLst>
                <a:path w="27348" h="28265" extrusionOk="0">
                  <a:moveTo>
                    <a:pt x="498" y="1"/>
                  </a:moveTo>
                  <a:cubicBezTo>
                    <a:pt x="472" y="3921"/>
                    <a:pt x="481" y="7108"/>
                    <a:pt x="498" y="9309"/>
                  </a:cubicBezTo>
                  <a:cubicBezTo>
                    <a:pt x="524" y="13639"/>
                    <a:pt x="577" y="16023"/>
                    <a:pt x="384" y="19664"/>
                  </a:cubicBezTo>
                  <a:cubicBezTo>
                    <a:pt x="271" y="21725"/>
                    <a:pt x="114" y="23428"/>
                    <a:pt x="0" y="24563"/>
                  </a:cubicBezTo>
                  <a:cubicBezTo>
                    <a:pt x="8452" y="25794"/>
                    <a:pt x="16896" y="27034"/>
                    <a:pt x="25348" y="28265"/>
                  </a:cubicBezTo>
                  <a:cubicBezTo>
                    <a:pt x="25889" y="26938"/>
                    <a:pt x="26623" y="24807"/>
                    <a:pt x="26920" y="22118"/>
                  </a:cubicBezTo>
                  <a:cubicBezTo>
                    <a:pt x="27347" y="18311"/>
                    <a:pt x="26579" y="16233"/>
                    <a:pt x="26396" y="11727"/>
                  </a:cubicBezTo>
                  <a:cubicBezTo>
                    <a:pt x="26317" y="9832"/>
                    <a:pt x="26317" y="7021"/>
                    <a:pt x="26797" y="3528"/>
                  </a:cubicBezTo>
                  <a:cubicBezTo>
                    <a:pt x="18031" y="2358"/>
                    <a:pt x="9264" y="1179"/>
                    <a:pt x="498" y="1"/>
                  </a:cubicBezTo>
                  <a:close/>
                </a:path>
              </a:pathLst>
            </a:custGeom>
            <a:solidFill>
              <a:srgbClr val="B2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51"/>
            <p:cNvSpPr/>
            <p:nvPr/>
          </p:nvSpPr>
          <p:spPr>
            <a:xfrm>
              <a:off x="8286550" y="2041525"/>
              <a:ext cx="449925" cy="449925"/>
            </a:xfrm>
            <a:custGeom>
              <a:avLst/>
              <a:gdLst/>
              <a:ahLst/>
              <a:cxnLst/>
              <a:rect l="l" t="t" r="r" b="b"/>
              <a:pathLst>
                <a:path w="17997" h="17997" fill="none" extrusionOk="0">
                  <a:moveTo>
                    <a:pt x="17997" y="8994"/>
                  </a:moveTo>
                  <a:cubicBezTo>
                    <a:pt x="17997" y="13962"/>
                    <a:pt x="13971" y="17996"/>
                    <a:pt x="9003" y="17996"/>
                  </a:cubicBezTo>
                  <a:cubicBezTo>
                    <a:pt x="4035" y="17996"/>
                    <a:pt x="1" y="13962"/>
                    <a:pt x="1" y="8994"/>
                  </a:cubicBezTo>
                  <a:cubicBezTo>
                    <a:pt x="1" y="4026"/>
                    <a:pt x="4035" y="0"/>
                    <a:pt x="9003" y="0"/>
                  </a:cubicBezTo>
                  <a:cubicBezTo>
                    <a:pt x="13971" y="0"/>
                    <a:pt x="17997" y="4026"/>
                    <a:pt x="17997" y="8994"/>
                  </a:cubicBezTo>
                  <a:close/>
                </a:path>
              </a:pathLst>
            </a:custGeom>
            <a:noFill/>
            <a:ln w="830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51"/>
            <p:cNvSpPr/>
            <p:nvPr/>
          </p:nvSpPr>
          <p:spPr>
            <a:xfrm>
              <a:off x="8288525" y="2237325"/>
              <a:ext cx="446200" cy="58100"/>
            </a:xfrm>
            <a:custGeom>
              <a:avLst/>
              <a:gdLst/>
              <a:ahLst/>
              <a:cxnLst/>
              <a:rect l="l" t="t" r="r" b="b"/>
              <a:pathLst>
                <a:path w="17848" h="2324" fill="none" extrusionOk="0">
                  <a:moveTo>
                    <a:pt x="1" y="1"/>
                  </a:moveTo>
                  <a:lnTo>
                    <a:pt x="17848" y="2323"/>
                  </a:lnTo>
                </a:path>
              </a:pathLst>
            </a:custGeom>
            <a:noFill/>
            <a:ln w="830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51"/>
            <p:cNvSpPr/>
            <p:nvPr/>
          </p:nvSpPr>
          <p:spPr>
            <a:xfrm>
              <a:off x="8352475" y="2107450"/>
              <a:ext cx="352350" cy="67250"/>
            </a:xfrm>
            <a:custGeom>
              <a:avLst/>
              <a:gdLst/>
              <a:ahLst/>
              <a:cxnLst/>
              <a:rect l="l" t="t" r="r" b="b"/>
              <a:pathLst>
                <a:path w="14094" h="2690" fill="none" extrusionOk="0">
                  <a:moveTo>
                    <a:pt x="1" y="0"/>
                  </a:moveTo>
                  <a:cubicBezTo>
                    <a:pt x="1398" y="795"/>
                    <a:pt x="3869" y="1982"/>
                    <a:pt x="7187" y="2349"/>
                  </a:cubicBezTo>
                  <a:cubicBezTo>
                    <a:pt x="10164" y="2690"/>
                    <a:pt x="12601" y="2236"/>
                    <a:pt x="14094" y="1834"/>
                  </a:cubicBezTo>
                </a:path>
              </a:pathLst>
            </a:custGeom>
            <a:noFill/>
            <a:ln w="830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51"/>
            <p:cNvSpPr/>
            <p:nvPr/>
          </p:nvSpPr>
          <p:spPr>
            <a:xfrm>
              <a:off x="8317125" y="2357175"/>
              <a:ext cx="352350" cy="67900"/>
            </a:xfrm>
            <a:custGeom>
              <a:avLst/>
              <a:gdLst/>
              <a:ahLst/>
              <a:cxnLst/>
              <a:rect l="l" t="t" r="r" b="b"/>
              <a:pathLst>
                <a:path w="14094" h="2716" fill="none" extrusionOk="0">
                  <a:moveTo>
                    <a:pt x="0" y="882"/>
                  </a:moveTo>
                  <a:cubicBezTo>
                    <a:pt x="1598" y="472"/>
                    <a:pt x="4323" y="0"/>
                    <a:pt x="7623" y="507"/>
                  </a:cubicBezTo>
                  <a:cubicBezTo>
                    <a:pt x="10513" y="943"/>
                    <a:pt x="12722" y="1956"/>
                    <a:pt x="14093" y="2716"/>
                  </a:cubicBezTo>
                </a:path>
              </a:pathLst>
            </a:custGeom>
            <a:noFill/>
            <a:ln w="830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51"/>
            <p:cNvSpPr/>
            <p:nvPr/>
          </p:nvSpPr>
          <p:spPr>
            <a:xfrm>
              <a:off x="8373875" y="2043275"/>
              <a:ext cx="166800" cy="446200"/>
            </a:xfrm>
            <a:custGeom>
              <a:avLst/>
              <a:gdLst/>
              <a:ahLst/>
              <a:cxnLst/>
              <a:rect l="l" t="t" r="r" b="b"/>
              <a:pathLst>
                <a:path w="6672" h="17848" fill="none" extrusionOk="0">
                  <a:moveTo>
                    <a:pt x="4349" y="17848"/>
                  </a:moveTo>
                  <a:cubicBezTo>
                    <a:pt x="4026" y="17551"/>
                    <a:pt x="1" y="13753"/>
                    <a:pt x="865" y="8077"/>
                  </a:cubicBezTo>
                  <a:cubicBezTo>
                    <a:pt x="1686" y="2690"/>
                    <a:pt x="6200" y="245"/>
                    <a:pt x="6672" y="0"/>
                  </a:cubicBezTo>
                  <a:cubicBezTo>
                    <a:pt x="5894" y="5947"/>
                    <a:pt x="5117" y="11901"/>
                    <a:pt x="4349" y="17848"/>
                  </a:cubicBezTo>
                  <a:close/>
                </a:path>
              </a:pathLst>
            </a:custGeom>
            <a:noFill/>
            <a:ln w="830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51"/>
            <p:cNvSpPr/>
            <p:nvPr/>
          </p:nvSpPr>
          <p:spPr>
            <a:xfrm>
              <a:off x="8482575" y="2043275"/>
              <a:ext cx="158525" cy="446200"/>
            </a:xfrm>
            <a:custGeom>
              <a:avLst/>
              <a:gdLst/>
              <a:ahLst/>
              <a:cxnLst/>
              <a:rect l="l" t="t" r="r" b="b"/>
              <a:pathLst>
                <a:path w="6341" h="17848" fill="none" extrusionOk="0">
                  <a:moveTo>
                    <a:pt x="2324" y="0"/>
                  </a:moveTo>
                  <a:cubicBezTo>
                    <a:pt x="2725" y="393"/>
                    <a:pt x="6340" y="4043"/>
                    <a:pt x="5633" y="9509"/>
                  </a:cubicBezTo>
                  <a:cubicBezTo>
                    <a:pt x="4917" y="14975"/>
                    <a:pt x="481" y="17577"/>
                    <a:pt x="1" y="17848"/>
                  </a:cubicBezTo>
                </a:path>
              </a:pathLst>
            </a:custGeom>
            <a:noFill/>
            <a:ln w="830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51"/>
            <p:cNvSpPr/>
            <p:nvPr/>
          </p:nvSpPr>
          <p:spPr>
            <a:xfrm>
              <a:off x="8913050" y="2119900"/>
              <a:ext cx="370250" cy="45850"/>
            </a:xfrm>
            <a:custGeom>
              <a:avLst/>
              <a:gdLst/>
              <a:ahLst/>
              <a:cxnLst/>
              <a:rect l="l" t="t" r="r" b="b"/>
              <a:pathLst>
                <a:path w="14810" h="1834" fill="none" extrusionOk="0">
                  <a:moveTo>
                    <a:pt x="1" y="0"/>
                  </a:moveTo>
                  <a:lnTo>
                    <a:pt x="14809" y="1834"/>
                  </a:lnTo>
                </a:path>
              </a:pathLst>
            </a:custGeom>
            <a:noFill/>
            <a:ln w="8300"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51"/>
            <p:cNvSpPr/>
            <p:nvPr/>
          </p:nvSpPr>
          <p:spPr>
            <a:xfrm>
              <a:off x="8919375" y="2038025"/>
              <a:ext cx="370250" cy="45875"/>
            </a:xfrm>
            <a:custGeom>
              <a:avLst/>
              <a:gdLst/>
              <a:ahLst/>
              <a:cxnLst/>
              <a:rect l="l" t="t" r="r" b="b"/>
              <a:pathLst>
                <a:path w="14810" h="1835" fill="none" extrusionOk="0">
                  <a:moveTo>
                    <a:pt x="1" y="1"/>
                  </a:moveTo>
                  <a:lnTo>
                    <a:pt x="14809" y="1834"/>
                  </a:lnTo>
                </a:path>
              </a:pathLst>
            </a:custGeom>
            <a:noFill/>
            <a:ln w="8300"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51"/>
            <p:cNvSpPr/>
            <p:nvPr/>
          </p:nvSpPr>
          <p:spPr>
            <a:xfrm>
              <a:off x="8905850" y="2212875"/>
              <a:ext cx="370250" cy="45875"/>
            </a:xfrm>
            <a:custGeom>
              <a:avLst/>
              <a:gdLst/>
              <a:ahLst/>
              <a:cxnLst/>
              <a:rect l="l" t="t" r="r" b="b"/>
              <a:pathLst>
                <a:path w="14810" h="1835" fill="none" extrusionOk="0">
                  <a:moveTo>
                    <a:pt x="0" y="1"/>
                  </a:moveTo>
                  <a:lnTo>
                    <a:pt x="14809" y="1834"/>
                  </a:lnTo>
                </a:path>
              </a:pathLst>
            </a:custGeom>
            <a:noFill/>
            <a:ln w="8300"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51"/>
            <p:cNvSpPr/>
            <p:nvPr/>
          </p:nvSpPr>
          <p:spPr>
            <a:xfrm>
              <a:off x="8909125" y="2272050"/>
              <a:ext cx="370025" cy="45850"/>
            </a:xfrm>
            <a:custGeom>
              <a:avLst/>
              <a:gdLst/>
              <a:ahLst/>
              <a:cxnLst/>
              <a:rect l="l" t="t" r="r" b="b"/>
              <a:pathLst>
                <a:path w="14801" h="1834" fill="none" extrusionOk="0">
                  <a:moveTo>
                    <a:pt x="0" y="0"/>
                  </a:moveTo>
                  <a:lnTo>
                    <a:pt x="14800" y="1834"/>
                  </a:lnTo>
                </a:path>
              </a:pathLst>
            </a:custGeom>
            <a:noFill/>
            <a:ln w="8300"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51"/>
            <p:cNvSpPr/>
            <p:nvPr/>
          </p:nvSpPr>
          <p:spPr>
            <a:xfrm>
              <a:off x="8922000" y="2342325"/>
              <a:ext cx="370025" cy="45650"/>
            </a:xfrm>
            <a:custGeom>
              <a:avLst/>
              <a:gdLst/>
              <a:ahLst/>
              <a:cxnLst/>
              <a:rect l="l" t="t" r="r" b="b"/>
              <a:pathLst>
                <a:path w="14801" h="1826" fill="none" extrusionOk="0">
                  <a:moveTo>
                    <a:pt x="1" y="1"/>
                  </a:moveTo>
                  <a:lnTo>
                    <a:pt x="14801" y="1825"/>
                  </a:lnTo>
                </a:path>
              </a:pathLst>
            </a:custGeom>
            <a:noFill/>
            <a:ln w="8300"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51"/>
            <p:cNvSpPr/>
            <p:nvPr/>
          </p:nvSpPr>
          <p:spPr>
            <a:xfrm>
              <a:off x="8898425" y="2501250"/>
              <a:ext cx="370025" cy="45650"/>
            </a:xfrm>
            <a:custGeom>
              <a:avLst/>
              <a:gdLst/>
              <a:ahLst/>
              <a:cxnLst/>
              <a:rect l="l" t="t" r="r" b="b"/>
              <a:pathLst>
                <a:path w="14801" h="1826" fill="none" extrusionOk="0">
                  <a:moveTo>
                    <a:pt x="1" y="0"/>
                  </a:moveTo>
                  <a:lnTo>
                    <a:pt x="14801" y="1825"/>
                  </a:lnTo>
                </a:path>
              </a:pathLst>
            </a:custGeom>
            <a:noFill/>
            <a:ln w="8300"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51"/>
            <p:cNvSpPr/>
            <p:nvPr/>
          </p:nvSpPr>
          <p:spPr>
            <a:xfrm>
              <a:off x="8893625" y="2561700"/>
              <a:ext cx="370025" cy="45650"/>
            </a:xfrm>
            <a:custGeom>
              <a:avLst/>
              <a:gdLst/>
              <a:ahLst/>
              <a:cxnLst/>
              <a:rect l="l" t="t" r="r" b="b"/>
              <a:pathLst>
                <a:path w="14801" h="1826" fill="none" extrusionOk="0">
                  <a:moveTo>
                    <a:pt x="0" y="1"/>
                  </a:moveTo>
                  <a:lnTo>
                    <a:pt x="14800" y="1826"/>
                  </a:lnTo>
                </a:path>
              </a:pathLst>
            </a:custGeom>
            <a:noFill/>
            <a:ln w="8300"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51"/>
            <p:cNvSpPr/>
            <p:nvPr/>
          </p:nvSpPr>
          <p:spPr>
            <a:xfrm>
              <a:off x="8867000" y="2620650"/>
              <a:ext cx="370025" cy="45650"/>
            </a:xfrm>
            <a:custGeom>
              <a:avLst/>
              <a:gdLst/>
              <a:ahLst/>
              <a:cxnLst/>
              <a:rect l="l" t="t" r="r" b="b"/>
              <a:pathLst>
                <a:path w="14801" h="1826" fill="none" extrusionOk="0">
                  <a:moveTo>
                    <a:pt x="0" y="0"/>
                  </a:moveTo>
                  <a:lnTo>
                    <a:pt x="14800" y="1825"/>
                  </a:lnTo>
                </a:path>
              </a:pathLst>
            </a:custGeom>
            <a:noFill/>
            <a:ln w="8300"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51"/>
            <p:cNvSpPr/>
            <p:nvPr/>
          </p:nvSpPr>
          <p:spPr>
            <a:xfrm>
              <a:off x="8007600" y="2587675"/>
              <a:ext cx="557950" cy="284250"/>
            </a:xfrm>
            <a:custGeom>
              <a:avLst/>
              <a:gdLst/>
              <a:ahLst/>
              <a:cxnLst/>
              <a:rect l="l" t="t" r="r" b="b"/>
              <a:pathLst>
                <a:path w="22318" h="11370" extrusionOk="0">
                  <a:moveTo>
                    <a:pt x="6191" y="1"/>
                  </a:moveTo>
                  <a:cubicBezTo>
                    <a:pt x="5938" y="1319"/>
                    <a:pt x="5370" y="3371"/>
                    <a:pt x="4008" y="5572"/>
                  </a:cubicBezTo>
                  <a:cubicBezTo>
                    <a:pt x="2654" y="7763"/>
                    <a:pt x="1065" y="9195"/>
                    <a:pt x="0" y="10016"/>
                  </a:cubicBezTo>
                  <a:cubicBezTo>
                    <a:pt x="2654" y="10295"/>
                    <a:pt x="5361" y="10549"/>
                    <a:pt x="8129" y="10784"/>
                  </a:cubicBezTo>
                  <a:cubicBezTo>
                    <a:pt x="10941" y="11011"/>
                    <a:pt x="13700" y="11204"/>
                    <a:pt x="16407" y="11369"/>
                  </a:cubicBezTo>
                  <a:cubicBezTo>
                    <a:pt x="17245" y="10706"/>
                    <a:pt x="18188" y="9824"/>
                    <a:pt x="19105" y="8689"/>
                  </a:cubicBezTo>
                  <a:cubicBezTo>
                    <a:pt x="21026" y="6296"/>
                    <a:pt x="21899" y="3869"/>
                    <a:pt x="22318" y="2271"/>
                  </a:cubicBezTo>
                  <a:lnTo>
                    <a:pt x="6191" y="1"/>
                  </a:lnTo>
                  <a:close/>
                </a:path>
              </a:pathLst>
            </a:custGeom>
            <a:solidFill>
              <a:srgbClr val="D9C5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51"/>
            <p:cNvSpPr/>
            <p:nvPr/>
          </p:nvSpPr>
          <p:spPr>
            <a:xfrm>
              <a:off x="8463375" y="2652075"/>
              <a:ext cx="513650" cy="234900"/>
            </a:xfrm>
            <a:custGeom>
              <a:avLst/>
              <a:gdLst/>
              <a:ahLst/>
              <a:cxnLst/>
              <a:rect l="l" t="t" r="r" b="b"/>
              <a:pathLst>
                <a:path w="20546" h="9396" extrusionOk="0">
                  <a:moveTo>
                    <a:pt x="5449" y="1"/>
                  </a:moveTo>
                  <a:cubicBezTo>
                    <a:pt x="5152" y="1197"/>
                    <a:pt x="4611" y="2804"/>
                    <a:pt x="3607" y="4532"/>
                  </a:cubicBezTo>
                  <a:cubicBezTo>
                    <a:pt x="2419" y="6584"/>
                    <a:pt x="1022" y="8008"/>
                    <a:pt x="1" y="8890"/>
                  </a:cubicBezTo>
                  <a:cubicBezTo>
                    <a:pt x="3388" y="9073"/>
                    <a:pt x="6855" y="9213"/>
                    <a:pt x="10400" y="9300"/>
                  </a:cubicBezTo>
                  <a:cubicBezTo>
                    <a:pt x="12687" y="9352"/>
                    <a:pt x="14940" y="9387"/>
                    <a:pt x="17158" y="9396"/>
                  </a:cubicBezTo>
                  <a:cubicBezTo>
                    <a:pt x="17813" y="8540"/>
                    <a:pt x="18564" y="7396"/>
                    <a:pt x="19227" y="5982"/>
                  </a:cubicBezTo>
                  <a:cubicBezTo>
                    <a:pt x="19900" y="4541"/>
                    <a:pt x="20301" y="3223"/>
                    <a:pt x="20546" y="2166"/>
                  </a:cubicBezTo>
                  <a:cubicBezTo>
                    <a:pt x="15508" y="1441"/>
                    <a:pt x="10478" y="717"/>
                    <a:pt x="5449" y="1"/>
                  </a:cubicBez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51"/>
            <p:cNvSpPr/>
            <p:nvPr/>
          </p:nvSpPr>
          <p:spPr>
            <a:xfrm>
              <a:off x="8934875" y="2711250"/>
              <a:ext cx="279875" cy="175725"/>
            </a:xfrm>
            <a:custGeom>
              <a:avLst/>
              <a:gdLst/>
              <a:ahLst/>
              <a:cxnLst/>
              <a:rect l="l" t="t" r="r" b="b"/>
              <a:pathLst>
                <a:path w="11195" h="7029" extrusionOk="0">
                  <a:moveTo>
                    <a:pt x="3065" y="0"/>
                  </a:moveTo>
                  <a:cubicBezTo>
                    <a:pt x="2900" y="934"/>
                    <a:pt x="2611" y="2052"/>
                    <a:pt x="2114" y="3274"/>
                  </a:cubicBezTo>
                  <a:cubicBezTo>
                    <a:pt x="1468" y="4881"/>
                    <a:pt x="673" y="6130"/>
                    <a:pt x="1" y="7029"/>
                  </a:cubicBezTo>
                  <a:cubicBezTo>
                    <a:pt x="2088" y="7012"/>
                    <a:pt x="4183" y="6994"/>
                    <a:pt x="6279" y="6977"/>
                  </a:cubicBezTo>
                  <a:cubicBezTo>
                    <a:pt x="7108" y="6278"/>
                    <a:pt x="8086" y="5344"/>
                    <a:pt x="9055" y="4130"/>
                  </a:cubicBezTo>
                  <a:cubicBezTo>
                    <a:pt x="10025" y="2908"/>
                    <a:pt x="10706" y="1738"/>
                    <a:pt x="11195" y="768"/>
                  </a:cubicBezTo>
                  <a:cubicBezTo>
                    <a:pt x="8488" y="515"/>
                    <a:pt x="5772" y="262"/>
                    <a:pt x="3065" y="0"/>
                  </a:cubicBezTo>
                  <a:close/>
                </a:path>
              </a:pathLst>
            </a:custGeom>
            <a:solidFill>
              <a:srgbClr val="B2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7" name="Google Shape;637;p51"/>
          <p:cNvGrpSpPr/>
          <p:nvPr/>
        </p:nvGrpSpPr>
        <p:grpSpPr>
          <a:xfrm>
            <a:off x="7727525" y="3444350"/>
            <a:ext cx="1504475" cy="1936475"/>
            <a:chOff x="7727525" y="2987150"/>
            <a:chExt cx="1504475" cy="1936475"/>
          </a:xfrm>
        </p:grpSpPr>
        <p:sp>
          <p:nvSpPr>
            <p:cNvPr id="638" name="Google Shape;638;p51"/>
            <p:cNvSpPr/>
            <p:nvPr/>
          </p:nvSpPr>
          <p:spPr>
            <a:xfrm>
              <a:off x="7727525" y="2987150"/>
              <a:ext cx="1504475" cy="1936475"/>
            </a:xfrm>
            <a:custGeom>
              <a:avLst/>
              <a:gdLst/>
              <a:ahLst/>
              <a:cxnLst/>
              <a:rect l="l" t="t" r="r" b="b"/>
              <a:pathLst>
                <a:path w="60179" h="77459" extrusionOk="0">
                  <a:moveTo>
                    <a:pt x="29496" y="1"/>
                  </a:moveTo>
                  <a:cubicBezTo>
                    <a:pt x="21419" y="8130"/>
                    <a:pt x="17001" y="11186"/>
                    <a:pt x="12233" y="16146"/>
                  </a:cubicBezTo>
                  <a:cubicBezTo>
                    <a:pt x="0" y="28055"/>
                    <a:pt x="8933" y="42759"/>
                    <a:pt x="4183" y="60127"/>
                  </a:cubicBezTo>
                  <a:cubicBezTo>
                    <a:pt x="13622" y="63925"/>
                    <a:pt x="25951" y="68492"/>
                    <a:pt x="31513" y="77459"/>
                  </a:cubicBezTo>
                  <a:cubicBezTo>
                    <a:pt x="45073" y="55176"/>
                    <a:pt x="29941" y="42192"/>
                    <a:pt x="60178" y="17001"/>
                  </a:cubicBezTo>
                  <a:lnTo>
                    <a:pt x="29496"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51"/>
            <p:cNvSpPr/>
            <p:nvPr/>
          </p:nvSpPr>
          <p:spPr>
            <a:xfrm>
              <a:off x="8207100" y="4089075"/>
              <a:ext cx="430050" cy="745500"/>
            </a:xfrm>
            <a:custGeom>
              <a:avLst/>
              <a:gdLst/>
              <a:ahLst/>
              <a:cxnLst/>
              <a:rect l="l" t="t" r="r" b="b"/>
              <a:pathLst>
                <a:path w="17202" h="29820" extrusionOk="0">
                  <a:moveTo>
                    <a:pt x="787" y="1"/>
                  </a:moveTo>
                  <a:lnTo>
                    <a:pt x="787" y="1"/>
                  </a:lnTo>
                  <a:cubicBezTo>
                    <a:pt x="2044" y="7362"/>
                    <a:pt x="525" y="14251"/>
                    <a:pt x="1" y="20843"/>
                  </a:cubicBezTo>
                  <a:cubicBezTo>
                    <a:pt x="5641" y="23314"/>
                    <a:pt x="8025" y="25026"/>
                    <a:pt x="12007" y="29819"/>
                  </a:cubicBezTo>
                  <a:cubicBezTo>
                    <a:pt x="16582" y="23218"/>
                    <a:pt x="16451" y="15316"/>
                    <a:pt x="17202" y="7676"/>
                  </a:cubicBezTo>
                  <a:cubicBezTo>
                    <a:pt x="11553" y="5607"/>
                    <a:pt x="5379" y="4044"/>
                    <a:pt x="787" y="1"/>
                  </a:cubicBezTo>
                  <a:close/>
                </a:path>
              </a:pathLst>
            </a:custGeom>
            <a:solidFill>
              <a:srgbClr val="D9C5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51"/>
            <p:cNvSpPr/>
            <p:nvPr/>
          </p:nvSpPr>
          <p:spPr>
            <a:xfrm>
              <a:off x="7910225" y="4442275"/>
              <a:ext cx="226825" cy="104600"/>
            </a:xfrm>
            <a:custGeom>
              <a:avLst/>
              <a:gdLst/>
              <a:ahLst/>
              <a:cxnLst/>
              <a:rect l="l" t="t" r="r" b="b"/>
              <a:pathLst>
                <a:path w="9073" h="4184" fill="none" extrusionOk="0">
                  <a:moveTo>
                    <a:pt x="9073" y="4183"/>
                  </a:moveTo>
                  <a:lnTo>
                    <a:pt x="1" y="1"/>
                  </a:lnTo>
                </a:path>
              </a:pathLst>
            </a:custGeom>
            <a:noFill/>
            <a:ln w="8300"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51"/>
            <p:cNvSpPr/>
            <p:nvPr/>
          </p:nvSpPr>
          <p:spPr>
            <a:xfrm>
              <a:off x="7929000" y="4355625"/>
              <a:ext cx="222900" cy="90600"/>
            </a:xfrm>
            <a:custGeom>
              <a:avLst/>
              <a:gdLst/>
              <a:ahLst/>
              <a:cxnLst/>
              <a:rect l="l" t="t" r="r" b="b"/>
              <a:pathLst>
                <a:path w="8916" h="3624" fill="none" extrusionOk="0">
                  <a:moveTo>
                    <a:pt x="8916" y="3624"/>
                  </a:moveTo>
                  <a:lnTo>
                    <a:pt x="1" y="0"/>
                  </a:lnTo>
                </a:path>
              </a:pathLst>
            </a:custGeom>
            <a:noFill/>
            <a:ln w="8300"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51"/>
            <p:cNvSpPr/>
            <p:nvPr/>
          </p:nvSpPr>
          <p:spPr>
            <a:xfrm>
              <a:off x="7937950" y="4263275"/>
              <a:ext cx="231625" cy="100225"/>
            </a:xfrm>
            <a:custGeom>
              <a:avLst/>
              <a:gdLst/>
              <a:ahLst/>
              <a:cxnLst/>
              <a:rect l="l" t="t" r="r" b="b"/>
              <a:pathLst>
                <a:path w="9265" h="4009" fill="none" extrusionOk="0">
                  <a:moveTo>
                    <a:pt x="9265" y="4009"/>
                  </a:moveTo>
                  <a:lnTo>
                    <a:pt x="1" y="1"/>
                  </a:lnTo>
                </a:path>
              </a:pathLst>
            </a:custGeom>
            <a:noFill/>
            <a:ln w="8300"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51"/>
            <p:cNvSpPr/>
            <p:nvPr/>
          </p:nvSpPr>
          <p:spPr>
            <a:xfrm>
              <a:off x="7943200" y="4175975"/>
              <a:ext cx="241450" cy="101075"/>
            </a:xfrm>
            <a:custGeom>
              <a:avLst/>
              <a:gdLst/>
              <a:ahLst/>
              <a:cxnLst/>
              <a:rect l="l" t="t" r="r" b="b"/>
              <a:pathLst>
                <a:path w="9658" h="4043" fill="none" extrusionOk="0">
                  <a:moveTo>
                    <a:pt x="9657" y="4043"/>
                  </a:moveTo>
                  <a:lnTo>
                    <a:pt x="0" y="0"/>
                  </a:lnTo>
                </a:path>
              </a:pathLst>
            </a:custGeom>
            <a:noFill/>
            <a:ln w="8300"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51"/>
            <p:cNvSpPr/>
            <p:nvPr/>
          </p:nvSpPr>
          <p:spPr>
            <a:xfrm>
              <a:off x="7926825" y="4061575"/>
              <a:ext cx="261975" cy="106350"/>
            </a:xfrm>
            <a:custGeom>
              <a:avLst/>
              <a:gdLst/>
              <a:ahLst/>
              <a:cxnLst/>
              <a:rect l="l" t="t" r="r" b="b"/>
              <a:pathLst>
                <a:path w="10479" h="4254" fill="none" extrusionOk="0">
                  <a:moveTo>
                    <a:pt x="10478" y="4253"/>
                  </a:moveTo>
                  <a:lnTo>
                    <a:pt x="0" y="1"/>
                  </a:lnTo>
                </a:path>
              </a:pathLst>
            </a:custGeom>
            <a:noFill/>
            <a:ln w="8300"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51"/>
            <p:cNvSpPr/>
            <p:nvPr/>
          </p:nvSpPr>
          <p:spPr>
            <a:xfrm>
              <a:off x="7912625" y="3952000"/>
              <a:ext cx="258700" cy="131425"/>
            </a:xfrm>
            <a:custGeom>
              <a:avLst/>
              <a:gdLst/>
              <a:ahLst/>
              <a:cxnLst/>
              <a:rect l="l" t="t" r="r" b="b"/>
              <a:pathLst>
                <a:path w="10348" h="5257" fill="none" extrusionOk="0">
                  <a:moveTo>
                    <a:pt x="10348" y="5257"/>
                  </a:moveTo>
                  <a:lnTo>
                    <a:pt x="1" y="1"/>
                  </a:lnTo>
                </a:path>
              </a:pathLst>
            </a:custGeom>
            <a:noFill/>
            <a:ln w="8300"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51"/>
            <p:cNvSpPr/>
            <p:nvPr/>
          </p:nvSpPr>
          <p:spPr>
            <a:xfrm>
              <a:off x="7905000" y="3461275"/>
              <a:ext cx="881900" cy="744175"/>
            </a:xfrm>
            <a:custGeom>
              <a:avLst/>
              <a:gdLst/>
              <a:ahLst/>
              <a:cxnLst/>
              <a:rect l="l" t="t" r="r" b="b"/>
              <a:pathLst>
                <a:path w="35276" h="29767" extrusionOk="0">
                  <a:moveTo>
                    <a:pt x="4776" y="1"/>
                  </a:moveTo>
                  <a:cubicBezTo>
                    <a:pt x="3606" y="1380"/>
                    <a:pt x="1607" y="4140"/>
                    <a:pt x="681" y="8165"/>
                  </a:cubicBezTo>
                  <a:cubicBezTo>
                    <a:pt x="0" y="11125"/>
                    <a:pt x="166" y="13648"/>
                    <a:pt x="402" y="15264"/>
                  </a:cubicBezTo>
                  <a:cubicBezTo>
                    <a:pt x="10199" y="20101"/>
                    <a:pt x="20004" y="24930"/>
                    <a:pt x="29801" y="29767"/>
                  </a:cubicBezTo>
                  <a:cubicBezTo>
                    <a:pt x="30176" y="27601"/>
                    <a:pt x="30831" y="24956"/>
                    <a:pt x="31984" y="22057"/>
                  </a:cubicBezTo>
                  <a:cubicBezTo>
                    <a:pt x="33014" y="19472"/>
                    <a:pt x="34193" y="17307"/>
                    <a:pt x="35276" y="15596"/>
                  </a:cubicBezTo>
                  <a:cubicBezTo>
                    <a:pt x="25112" y="10400"/>
                    <a:pt x="14940" y="5196"/>
                    <a:pt x="4776" y="1"/>
                  </a:cubicBez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51"/>
            <p:cNvSpPr/>
            <p:nvPr/>
          </p:nvSpPr>
          <p:spPr>
            <a:xfrm>
              <a:off x="8472550" y="3594225"/>
              <a:ext cx="332025" cy="184050"/>
            </a:xfrm>
            <a:custGeom>
              <a:avLst/>
              <a:gdLst/>
              <a:ahLst/>
              <a:cxnLst/>
              <a:rect l="l" t="t" r="r" b="b"/>
              <a:pathLst>
                <a:path w="13281" h="7362" fill="none" extrusionOk="0">
                  <a:moveTo>
                    <a:pt x="13281" y="7361"/>
                  </a:moveTo>
                  <a:lnTo>
                    <a:pt x="0" y="0"/>
                  </a:lnTo>
                </a:path>
              </a:pathLst>
            </a:custGeom>
            <a:noFill/>
            <a:ln w="8300"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51"/>
            <p:cNvSpPr/>
            <p:nvPr/>
          </p:nvSpPr>
          <p:spPr>
            <a:xfrm>
              <a:off x="8518375" y="3530700"/>
              <a:ext cx="331825" cy="184050"/>
            </a:xfrm>
            <a:custGeom>
              <a:avLst/>
              <a:gdLst/>
              <a:ahLst/>
              <a:cxnLst/>
              <a:rect l="l" t="t" r="r" b="b"/>
              <a:pathLst>
                <a:path w="13273" h="7362" fill="none" extrusionOk="0">
                  <a:moveTo>
                    <a:pt x="13273" y="7361"/>
                  </a:moveTo>
                  <a:lnTo>
                    <a:pt x="1" y="0"/>
                  </a:lnTo>
                </a:path>
              </a:pathLst>
            </a:custGeom>
            <a:noFill/>
            <a:ln w="8300"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51"/>
            <p:cNvSpPr/>
            <p:nvPr/>
          </p:nvSpPr>
          <p:spPr>
            <a:xfrm>
              <a:off x="8572950" y="3472200"/>
              <a:ext cx="332050" cy="184050"/>
            </a:xfrm>
            <a:custGeom>
              <a:avLst/>
              <a:gdLst/>
              <a:ahLst/>
              <a:cxnLst/>
              <a:rect l="l" t="t" r="r" b="b"/>
              <a:pathLst>
                <a:path w="13282" h="7362" fill="none" extrusionOk="0">
                  <a:moveTo>
                    <a:pt x="13281" y="7361"/>
                  </a:moveTo>
                  <a:lnTo>
                    <a:pt x="1" y="0"/>
                  </a:lnTo>
                </a:path>
              </a:pathLst>
            </a:custGeom>
            <a:noFill/>
            <a:ln w="8300"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51"/>
            <p:cNvSpPr/>
            <p:nvPr/>
          </p:nvSpPr>
          <p:spPr>
            <a:xfrm>
              <a:off x="8630575" y="3402125"/>
              <a:ext cx="332050" cy="183825"/>
            </a:xfrm>
            <a:custGeom>
              <a:avLst/>
              <a:gdLst/>
              <a:ahLst/>
              <a:cxnLst/>
              <a:rect l="l" t="t" r="r" b="b"/>
              <a:pathLst>
                <a:path w="13282" h="7353" fill="none" extrusionOk="0">
                  <a:moveTo>
                    <a:pt x="13282" y="7353"/>
                  </a:moveTo>
                  <a:lnTo>
                    <a:pt x="1" y="1"/>
                  </a:lnTo>
                </a:path>
              </a:pathLst>
            </a:custGeom>
            <a:noFill/>
            <a:ln w="8300"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51"/>
            <p:cNvSpPr/>
            <p:nvPr/>
          </p:nvSpPr>
          <p:spPr>
            <a:xfrm>
              <a:off x="8669000" y="3347325"/>
              <a:ext cx="332050" cy="183825"/>
            </a:xfrm>
            <a:custGeom>
              <a:avLst/>
              <a:gdLst/>
              <a:ahLst/>
              <a:cxnLst/>
              <a:rect l="l" t="t" r="r" b="b"/>
              <a:pathLst>
                <a:path w="13282" h="7353" fill="none" extrusionOk="0">
                  <a:moveTo>
                    <a:pt x="13281" y="7353"/>
                  </a:moveTo>
                  <a:lnTo>
                    <a:pt x="1" y="1"/>
                  </a:lnTo>
                </a:path>
              </a:pathLst>
            </a:custGeom>
            <a:noFill/>
            <a:ln w="8300"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51"/>
            <p:cNvSpPr/>
            <p:nvPr/>
          </p:nvSpPr>
          <p:spPr>
            <a:xfrm>
              <a:off x="8722925" y="3290575"/>
              <a:ext cx="332050" cy="183825"/>
            </a:xfrm>
            <a:custGeom>
              <a:avLst/>
              <a:gdLst/>
              <a:ahLst/>
              <a:cxnLst/>
              <a:rect l="l" t="t" r="r" b="b"/>
              <a:pathLst>
                <a:path w="13282" h="7353" fill="none" extrusionOk="0">
                  <a:moveTo>
                    <a:pt x="13281" y="7353"/>
                  </a:moveTo>
                  <a:lnTo>
                    <a:pt x="0" y="1"/>
                  </a:lnTo>
                </a:path>
              </a:pathLst>
            </a:custGeom>
            <a:noFill/>
            <a:ln w="8300"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51"/>
            <p:cNvSpPr/>
            <p:nvPr/>
          </p:nvSpPr>
          <p:spPr>
            <a:xfrm>
              <a:off x="8905625" y="3311975"/>
              <a:ext cx="196925" cy="109175"/>
            </a:xfrm>
            <a:custGeom>
              <a:avLst/>
              <a:gdLst/>
              <a:ahLst/>
              <a:cxnLst/>
              <a:rect l="l" t="t" r="r" b="b"/>
              <a:pathLst>
                <a:path w="7877" h="4367" fill="none" extrusionOk="0">
                  <a:moveTo>
                    <a:pt x="7877" y="4366"/>
                  </a:moveTo>
                  <a:lnTo>
                    <a:pt x="1" y="0"/>
                  </a:lnTo>
                </a:path>
              </a:pathLst>
            </a:custGeom>
            <a:noFill/>
            <a:ln w="8300"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51"/>
            <p:cNvSpPr/>
            <p:nvPr/>
          </p:nvSpPr>
          <p:spPr>
            <a:xfrm>
              <a:off x="8114550" y="3403225"/>
              <a:ext cx="294050" cy="155650"/>
            </a:xfrm>
            <a:custGeom>
              <a:avLst/>
              <a:gdLst/>
              <a:ahLst/>
              <a:cxnLst/>
              <a:rect l="l" t="t" r="r" b="b"/>
              <a:pathLst>
                <a:path w="11762" h="6226" fill="none" extrusionOk="0">
                  <a:moveTo>
                    <a:pt x="11762" y="6226"/>
                  </a:moveTo>
                  <a:lnTo>
                    <a:pt x="1" y="0"/>
                  </a:lnTo>
                </a:path>
              </a:pathLst>
            </a:custGeom>
            <a:noFill/>
            <a:ln w="8300"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51"/>
            <p:cNvSpPr/>
            <p:nvPr/>
          </p:nvSpPr>
          <p:spPr>
            <a:xfrm>
              <a:off x="8172400" y="3339250"/>
              <a:ext cx="281825" cy="156100"/>
            </a:xfrm>
            <a:custGeom>
              <a:avLst/>
              <a:gdLst/>
              <a:ahLst/>
              <a:cxnLst/>
              <a:rect l="l" t="t" r="r" b="b"/>
              <a:pathLst>
                <a:path w="11273" h="6244" fill="none" extrusionOk="0">
                  <a:moveTo>
                    <a:pt x="11273" y="6244"/>
                  </a:moveTo>
                  <a:lnTo>
                    <a:pt x="0" y="1"/>
                  </a:lnTo>
                </a:path>
              </a:pathLst>
            </a:custGeom>
            <a:noFill/>
            <a:ln w="8300"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51"/>
            <p:cNvSpPr/>
            <p:nvPr/>
          </p:nvSpPr>
          <p:spPr>
            <a:xfrm>
              <a:off x="8237875" y="3286650"/>
              <a:ext cx="270925" cy="150200"/>
            </a:xfrm>
            <a:custGeom>
              <a:avLst/>
              <a:gdLst/>
              <a:ahLst/>
              <a:cxnLst/>
              <a:rect l="l" t="t" r="r" b="b"/>
              <a:pathLst>
                <a:path w="10837" h="6008" fill="none" extrusionOk="0">
                  <a:moveTo>
                    <a:pt x="10837" y="6008"/>
                  </a:moveTo>
                  <a:lnTo>
                    <a:pt x="1" y="1"/>
                  </a:lnTo>
                </a:path>
              </a:pathLst>
            </a:custGeom>
            <a:noFill/>
            <a:ln w="8300"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51"/>
            <p:cNvSpPr/>
            <p:nvPr/>
          </p:nvSpPr>
          <p:spPr>
            <a:xfrm>
              <a:off x="8299000" y="3218325"/>
              <a:ext cx="173800" cy="96300"/>
            </a:xfrm>
            <a:custGeom>
              <a:avLst/>
              <a:gdLst/>
              <a:ahLst/>
              <a:cxnLst/>
              <a:rect l="l" t="t" r="r" b="b"/>
              <a:pathLst>
                <a:path w="6952" h="3852" fill="none" extrusionOk="0">
                  <a:moveTo>
                    <a:pt x="6951" y="3851"/>
                  </a:moveTo>
                  <a:lnTo>
                    <a:pt x="1" y="1"/>
                  </a:lnTo>
                </a:path>
              </a:pathLst>
            </a:custGeom>
            <a:noFill/>
            <a:ln w="8300"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51"/>
            <p:cNvSpPr/>
            <p:nvPr/>
          </p:nvSpPr>
          <p:spPr>
            <a:xfrm>
              <a:off x="8370600" y="3182100"/>
              <a:ext cx="234475" cy="129675"/>
            </a:xfrm>
            <a:custGeom>
              <a:avLst/>
              <a:gdLst/>
              <a:ahLst/>
              <a:cxnLst/>
              <a:rect l="l" t="t" r="r" b="b"/>
              <a:pathLst>
                <a:path w="9379" h="5187" fill="none" extrusionOk="0">
                  <a:moveTo>
                    <a:pt x="9378" y="5187"/>
                  </a:moveTo>
                  <a:lnTo>
                    <a:pt x="1" y="0"/>
                  </a:lnTo>
                </a:path>
              </a:pathLst>
            </a:custGeom>
            <a:noFill/>
            <a:ln w="8300"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51"/>
            <p:cNvSpPr/>
            <p:nvPr/>
          </p:nvSpPr>
          <p:spPr>
            <a:xfrm>
              <a:off x="8424525" y="3125125"/>
              <a:ext cx="234475" cy="129900"/>
            </a:xfrm>
            <a:custGeom>
              <a:avLst/>
              <a:gdLst/>
              <a:ahLst/>
              <a:cxnLst/>
              <a:rect l="l" t="t" r="r" b="b"/>
              <a:pathLst>
                <a:path w="9379" h="5196" fill="none" extrusionOk="0">
                  <a:moveTo>
                    <a:pt x="9378" y="5195"/>
                  </a:moveTo>
                  <a:lnTo>
                    <a:pt x="0" y="0"/>
                  </a:lnTo>
                </a:path>
              </a:pathLst>
            </a:custGeom>
            <a:noFill/>
            <a:ln w="8300"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51"/>
            <p:cNvSpPr/>
            <p:nvPr/>
          </p:nvSpPr>
          <p:spPr>
            <a:xfrm>
              <a:off x="8509425" y="3092600"/>
              <a:ext cx="196925" cy="109150"/>
            </a:xfrm>
            <a:custGeom>
              <a:avLst/>
              <a:gdLst/>
              <a:ahLst/>
              <a:cxnLst/>
              <a:rect l="l" t="t" r="r" b="b"/>
              <a:pathLst>
                <a:path w="7877" h="4366" fill="none" extrusionOk="0">
                  <a:moveTo>
                    <a:pt x="7877" y="4366"/>
                  </a:moveTo>
                  <a:lnTo>
                    <a:pt x="1" y="0"/>
                  </a:lnTo>
                </a:path>
              </a:pathLst>
            </a:custGeom>
            <a:noFill/>
            <a:ln w="8300"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52"/>
          <p:cNvSpPr txBox="1">
            <a:spLocks noGrp="1"/>
          </p:cNvSpPr>
          <p:nvPr>
            <p:ph type="title"/>
          </p:nvPr>
        </p:nvSpPr>
        <p:spPr>
          <a:xfrm>
            <a:off x="-1214787" y="530532"/>
            <a:ext cx="7419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o-RO" dirty="0"/>
              <a:t>Cum răspundem?</a:t>
            </a:r>
            <a:endParaRPr dirty="0"/>
          </a:p>
        </p:txBody>
      </p:sp>
      <p:sp>
        <p:nvSpPr>
          <p:cNvPr id="666" name="Google Shape;666;p52"/>
          <p:cNvSpPr txBox="1">
            <a:spLocks noGrp="1"/>
          </p:cNvSpPr>
          <p:nvPr>
            <p:ph type="subTitle" idx="1"/>
          </p:nvPr>
        </p:nvSpPr>
        <p:spPr>
          <a:xfrm>
            <a:off x="979395" y="1505085"/>
            <a:ext cx="2954605" cy="2682970"/>
          </a:xfrm>
          <a:prstGeom prst="rect">
            <a:avLst/>
          </a:prstGeom>
        </p:spPr>
        <p:txBody>
          <a:bodyPr spcFirstLastPara="1" wrap="square" lIns="91425" tIns="91425" rIns="91425" bIns="91425" anchor="ctr" anchorCtr="0">
            <a:noAutofit/>
          </a:bodyPr>
          <a:lstStyle/>
          <a:p>
            <a:pPr marL="342900" lvl="0" indent="-342900" algn="ctr" rtl="0">
              <a:spcBef>
                <a:spcPts val="0"/>
              </a:spcBef>
              <a:spcAft>
                <a:spcPts val="0"/>
              </a:spcAft>
              <a:buFont typeface="+mj-lt"/>
              <a:buAutoNum type="arabicPeriod"/>
            </a:pPr>
            <a:r>
              <a:rPr lang="ro-RO" sz="1900" dirty="0"/>
              <a:t>Verifică informațiile </a:t>
            </a:r>
          </a:p>
          <a:p>
            <a:pPr marL="342900" lvl="0" indent="-342900" algn="ctr" rtl="0">
              <a:spcBef>
                <a:spcPts val="0"/>
              </a:spcBef>
              <a:spcAft>
                <a:spcPts val="0"/>
              </a:spcAft>
              <a:buFont typeface="+mj-lt"/>
              <a:buAutoNum type="arabicPeriod"/>
            </a:pPr>
            <a:r>
              <a:rPr lang="ro-RO" sz="1900" dirty="0"/>
              <a:t>Nu răspândi mai departe</a:t>
            </a:r>
          </a:p>
          <a:p>
            <a:pPr marL="342900" lvl="0" indent="-342900" algn="ctr" rtl="0">
              <a:spcBef>
                <a:spcPts val="0"/>
              </a:spcBef>
              <a:spcAft>
                <a:spcPts val="0"/>
              </a:spcAft>
              <a:buFont typeface="+mj-lt"/>
              <a:buAutoNum type="arabicPeriod"/>
            </a:pPr>
            <a:r>
              <a:rPr lang="ro-RO" sz="1900" dirty="0"/>
              <a:t>Fii calm si respectuos, nu intra în conflicte</a:t>
            </a:r>
          </a:p>
          <a:p>
            <a:pPr marL="342900" lvl="0" indent="-342900" algn="ctr" rtl="0">
              <a:spcBef>
                <a:spcPts val="0"/>
              </a:spcBef>
              <a:spcAft>
                <a:spcPts val="0"/>
              </a:spcAft>
              <a:buFont typeface="+mj-lt"/>
              <a:buAutoNum type="arabicPeriod"/>
            </a:pPr>
            <a:r>
              <a:rPr lang="ro-RO" sz="1900" dirty="0"/>
              <a:t>Semnalează conținutul fals</a:t>
            </a:r>
          </a:p>
          <a:p>
            <a:pPr marL="342900" lvl="0" indent="-342900" algn="ctr" rtl="0">
              <a:spcBef>
                <a:spcPts val="0"/>
              </a:spcBef>
              <a:spcAft>
                <a:spcPts val="0"/>
              </a:spcAft>
              <a:buFont typeface="+mj-lt"/>
              <a:buAutoNum type="arabicPeriod"/>
            </a:pPr>
            <a:r>
              <a:rPr lang="ro-RO" sz="1900" dirty="0"/>
              <a:t>Încurajează gândirea critică</a:t>
            </a:r>
            <a:endParaRPr sz="1900" dirty="0"/>
          </a:p>
        </p:txBody>
      </p:sp>
      <p:pic>
        <p:nvPicPr>
          <p:cNvPr id="9" name="Imagine 8">
            <a:extLst>
              <a:ext uri="{FF2B5EF4-FFF2-40B4-BE49-F238E27FC236}">
                <a16:creationId xmlns:a16="http://schemas.microsoft.com/office/drawing/2014/main" id="{00E37893-B19C-8D44-2220-E1F29DE68678}"/>
              </a:ext>
            </a:extLst>
          </p:cNvPr>
          <p:cNvPicPr>
            <a:picLocks noChangeAspect="1"/>
          </p:cNvPicPr>
          <p:nvPr/>
        </p:nvPicPr>
        <p:blipFill>
          <a:blip r:embed="rId3"/>
          <a:stretch>
            <a:fillRect/>
          </a:stretch>
        </p:blipFill>
        <p:spPr>
          <a:xfrm>
            <a:off x="4784147" y="530532"/>
            <a:ext cx="3509706" cy="27771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670" name="Google Shape;670;p52"/>
          <p:cNvGrpSpPr/>
          <p:nvPr/>
        </p:nvGrpSpPr>
        <p:grpSpPr>
          <a:xfrm>
            <a:off x="7184937" y="1968135"/>
            <a:ext cx="1959063" cy="3175365"/>
            <a:chOff x="-7693500" y="295525"/>
            <a:chExt cx="1795000" cy="2909175"/>
          </a:xfrm>
        </p:grpSpPr>
        <p:sp>
          <p:nvSpPr>
            <p:cNvPr id="671" name="Google Shape;671;p52"/>
            <p:cNvSpPr/>
            <p:nvPr/>
          </p:nvSpPr>
          <p:spPr>
            <a:xfrm>
              <a:off x="-7054350" y="1776175"/>
              <a:ext cx="630875" cy="1375475"/>
            </a:xfrm>
            <a:custGeom>
              <a:avLst/>
              <a:gdLst/>
              <a:ahLst/>
              <a:cxnLst/>
              <a:rect l="l" t="t" r="r" b="b"/>
              <a:pathLst>
                <a:path w="25235" h="55019" extrusionOk="0">
                  <a:moveTo>
                    <a:pt x="16424" y="1"/>
                  </a:moveTo>
                  <a:lnTo>
                    <a:pt x="219" y="2524"/>
                  </a:lnTo>
                  <a:lnTo>
                    <a:pt x="0" y="55019"/>
                  </a:lnTo>
                  <a:lnTo>
                    <a:pt x="0" y="55019"/>
                  </a:lnTo>
                  <a:lnTo>
                    <a:pt x="25234" y="53884"/>
                  </a:lnTo>
                  <a:lnTo>
                    <a:pt x="16424" y="1"/>
                  </a:lnTo>
                  <a:close/>
                </a:path>
              </a:pathLst>
            </a:custGeom>
            <a:solidFill>
              <a:srgbClr val="D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52"/>
            <p:cNvSpPr/>
            <p:nvPr/>
          </p:nvSpPr>
          <p:spPr>
            <a:xfrm>
              <a:off x="-7162200" y="2238100"/>
              <a:ext cx="852675" cy="966600"/>
            </a:xfrm>
            <a:custGeom>
              <a:avLst/>
              <a:gdLst/>
              <a:ahLst/>
              <a:cxnLst/>
              <a:rect l="l" t="t" r="r" b="b"/>
              <a:pathLst>
                <a:path w="34107" h="38664" extrusionOk="0">
                  <a:moveTo>
                    <a:pt x="24790" y="0"/>
                  </a:moveTo>
                  <a:lnTo>
                    <a:pt x="3197" y="3554"/>
                  </a:lnTo>
                  <a:cubicBezTo>
                    <a:pt x="2812" y="5082"/>
                    <a:pt x="2454" y="6654"/>
                    <a:pt x="2140" y="8269"/>
                  </a:cubicBezTo>
                  <a:cubicBezTo>
                    <a:pt x="1" y="19218"/>
                    <a:pt x="97" y="29338"/>
                    <a:pt x="1162" y="38044"/>
                  </a:cubicBezTo>
                  <a:cubicBezTo>
                    <a:pt x="5079" y="38423"/>
                    <a:pt x="9385" y="38663"/>
                    <a:pt x="14026" y="38663"/>
                  </a:cubicBezTo>
                  <a:cubicBezTo>
                    <a:pt x="14734" y="38663"/>
                    <a:pt x="15449" y="38658"/>
                    <a:pt x="16172" y="38646"/>
                  </a:cubicBezTo>
                  <a:cubicBezTo>
                    <a:pt x="22825" y="38541"/>
                    <a:pt x="28841" y="37948"/>
                    <a:pt x="34106" y="37144"/>
                  </a:cubicBezTo>
                  <a:cubicBezTo>
                    <a:pt x="32901" y="29155"/>
                    <a:pt x="31094" y="20432"/>
                    <a:pt x="28405" y="11185"/>
                  </a:cubicBezTo>
                  <a:cubicBezTo>
                    <a:pt x="27270" y="7273"/>
                    <a:pt x="26056" y="3545"/>
                    <a:pt x="24790" y="0"/>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52"/>
            <p:cNvSpPr/>
            <p:nvPr/>
          </p:nvSpPr>
          <p:spPr>
            <a:xfrm>
              <a:off x="-7097150" y="2100125"/>
              <a:ext cx="564525" cy="229225"/>
            </a:xfrm>
            <a:custGeom>
              <a:avLst/>
              <a:gdLst/>
              <a:ahLst/>
              <a:cxnLst/>
              <a:rect l="l" t="t" r="r" b="b"/>
              <a:pathLst>
                <a:path w="22581" h="9169" extrusionOk="0">
                  <a:moveTo>
                    <a:pt x="21515" y="1"/>
                  </a:moveTo>
                  <a:lnTo>
                    <a:pt x="1" y="2987"/>
                  </a:lnTo>
                  <a:lnTo>
                    <a:pt x="114" y="9169"/>
                  </a:lnTo>
                  <a:lnTo>
                    <a:pt x="22581" y="5606"/>
                  </a:lnTo>
                  <a:lnTo>
                    <a:pt x="21515"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52"/>
            <p:cNvSpPr/>
            <p:nvPr/>
          </p:nvSpPr>
          <p:spPr>
            <a:xfrm>
              <a:off x="-7143425" y="1330475"/>
              <a:ext cx="680450" cy="644625"/>
            </a:xfrm>
            <a:custGeom>
              <a:avLst/>
              <a:gdLst/>
              <a:ahLst/>
              <a:cxnLst/>
              <a:rect l="l" t="t" r="r" b="b"/>
              <a:pathLst>
                <a:path w="27218" h="25785" extrusionOk="0">
                  <a:moveTo>
                    <a:pt x="15820" y="0"/>
                  </a:moveTo>
                  <a:cubicBezTo>
                    <a:pt x="14268" y="0"/>
                    <a:pt x="12615" y="621"/>
                    <a:pt x="11273" y="1990"/>
                  </a:cubicBezTo>
                  <a:cubicBezTo>
                    <a:pt x="10530" y="1316"/>
                    <a:pt x="9662" y="1030"/>
                    <a:pt x="8796" y="1030"/>
                  </a:cubicBezTo>
                  <a:cubicBezTo>
                    <a:pt x="7261" y="1030"/>
                    <a:pt x="5736" y="1932"/>
                    <a:pt x="4943" y="3177"/>
                  </a:cubicBezTo>
                  <a:cubicBezTo>
                    <a:pt x="4633" y="3042"/>
                    <a:pt x="4353" y="2979"/>
                    <a:pt x="4102" y="2979"/>
                  </a:cubicBezTo>
                  <a:cubicBezTo>
                    <a:pt x="1" y="2979"/>
                    <a:pt x="3469" y="20004"/>
                    <a:pt x="3782" y="21872"/>
                  </a:cubicBezTo>
                  <a:cubicBezTo>
                    <a:pt x="4180" y="24428"/>
                    <a:pt x="6469" y="25347"/>
                    <a:pt x="9686" y="25347"/>
                  </a:cubicBezTo>
                  <a:cubicBezTo>
                    <a:pt x="10139" y="25347"/>
                    <a:pt x="10611" y="25329"/>
                    <a:pt x="11099" y="25294"/>
                  </a:cubicBezTo>
                  <a:cubicBezTo>
                    <a:pt x="12302" y="25619"/>
                    <a:pt x="13561" y="25785"/>
                    <a:pt x="14823" y="25785"/>
                  </a:cubicBezTo>
                  <a:cubicBezTo>
                    <a:pt x="16548" y="25785"/>
                    <a:pt x="18279" y="25476"/>
                    <a:pt x="19883" y="24840"/>
                  </a:cubicBezTo>
                  <a:cubicBezTo>
                    <a:pt x="27217" y="22553"/>
                    <a:pt x="21934" y="8573"/>
                    <a:pt x="20782" y="4024"/>
                  </a:cubicBezTo>
                  <a:cubicBezTo>
                    <a:pt x="20410" y="1504"/>
                    <a:pt x="18237" y="0"/>
                    <a:pt x="15820" y="0"/>
                  </a:cubicBezTo>
                  <a:close/>
                </a:path>
              </a:pathLst>
            </a:custGeom>
            <a:solidFill>
              <a:srgbClr val="D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52"/>
            <p:cNvSpPr/>
            <p:nvPr/>
          </p:nvSpPr>
          <p:spPr>
            <a:xfrm>
              <a:off x="-7693500" y="354450"/>
              <a:ext cx="897625" cy="1384875"/>
            </a:xfrm>
            <a:custGeom>
              <a:avLst/>
              <a:gdLst/>
              <a:ahLst/>
              <a:cxnLst/>
              <a:rect l="l" t="t" r="r" b="b"/>
              <a:pathLst>
                <a:path w="35905" h="55395" extrusionOk="0">
                  <a:moveTo>
                    <a:pt x="35904" y="1"/>
                  </a:moveTo>
                  <a:lnTo>
                    <a:pt x="4742" y="1843"/>
                  </a:lnTo>
                  <a:cubicBezTo>
                    <a:pt x="0" y="16932"/>
                    <a:pt x="454" y="43720"/>
                    <a:pt x="12373" y="55394"/>
                  </a:cubicBezTo>
                  <a:lnTo>
                    <a:pt x="29260" y="51631"/>
                  </a:lnTo>
                  <a:lnTo>
                    <a:pt x="35904" y="1"/>
                  </a:lnTo>
                  <a:close/>
                </a:path>
              </a:pathLst>
            </a:custGeom>
            <a:solidFill>
              <a:srgbClr val="D9C5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52"/>
            <p:cNvSpPr/>
            <p:nvPr/>
          </p:nvSpPr>
          <p:spPr>
            <a:xfrm>
              <a:off x="-7658800" y="386975"/>
              <a:ext cx="341225" cy="1288825"/>
            </a:xfrm>
            <a:custGeom>
              <a:avLst/>
              <a:gdLst/>
              <a:ahLst/>
              <a:cxnLst/>
              <a:rect l="l" t="t" r="r" b="b"/>
              <a:pathLst>
                <a:path w="13649" h="51553" fill="none" extrusionOk="0">
                  <a:moveTo>
                    <a:pt x="12993" y="1"/>
                  </a:moveTo>
                  <a:cubicBezTo>
                    <a:pt x="11797" y="3616"/>
                    <a:pt x="10417" y="9143"/>
                    <a:pt x="10592" y="15884"/>
                  </a:cubicBezTo>
                  <a:cubicBezTo>
                    <a:pt x="10732" y="21498"/>
                    <a:pt x="11884" y="24554"/>
                    <a:pt x="12583" y="29069"/>
                  </a:cubicBezTo>
                  <a:cubicBezTo>
                    <a:pt x="13369" y="34124"/>
                    <a:pt x="13648" y="41432"/>
                    <a:pt x="11194" y="50898"/>
                  </a:cubicBezTo>
                  <a:cubicBezTo>
                    <a:pt x="11046" y="51448"/>
                    <a:pt x="10313" y="51552"/>
                    <a:pt x="10024" y="51072"/>
                  </a:cubicBezTo>
                  <a:cubicBezTo>
                    <a:pt x="9710" y="50548"/>
                    <a:pt x="9405" y="50016"/>
                    <a:pt x="9108" y="49474"/>
                  </a:cubicBezTo>
                  <a:cubicBezTo>
                    <a:pt x="1" y="33006"/>
                    <a:pt x="1459" y="14461"/>
                    <a:pt x="4768" y="455"/>
                  </a:cubicBezTo>
                </a:path>
              </a:pathLst>
            </a:custGeom>
            <a:noFill/>
            <a:ln w="5450"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52"/>
            <p:cNvSpPr/>
            <p:nvPr/>
          </p:nvSpPr>
          <p:spPr>
            <a:xfrm>
              <a:off x="-7629325" y="385450"/>
              <a:ext cx="268525" cy="1198225"/>
            </a:xfrm>
            <a:custGeom>
              <a:avLst/>
              <a:gdLst/>
              <a:ahLst/>
              <a:cxnLst/>
              <a:rect l="l" t="t" r="r" b="b"/>
              <a:pathLst>
                <a:path w="10741" h="47929" fill="none" extrusionOk="0">
                  <a:moveTo>
                    <a:pt x="5606" y="402"/>
                  </a:moveTo>
                  <a:cubicBezTo>
                    <a:pt x="3179" y="8296"/>
                    <a:pt x="0" y="23096"/>
                    <a:pt x="5292" y="39363"/>
                  </a:cubicBezTo>
                  <a:cubicBezTo>
                    <a:pt x="6243" y="42288"/>
                    <a:pt x="7361" y="44942"/>
                    <a:pt x="8557" y="47352"/>
                  </a:cubicBezTo>
                  <a:cubicBezTo>
                    <a:pt x="8845" y="47929"/>
                    <a:pt x="9710" y="47772"/>
                    <a:pt x="9771" y="47125"/>
                  </a:cubicBezTo>
                  <a:cubicBezTo>
                    <a:pt x="10356" y="40874"/>
                    <a:pt x="10190" y="35800"/>
                    <a:pt x="9928" y="32273"/>
                  </a:cubicBezTo>
                  <a:cubicBezTo>
                    <a:pt x="9282" y="23707"/>
                    <a:pt x="7675" y="19481"/>
                    <a:pt x="8295" y="11710"/>
                  </a:cubicBezTo>
                  <a:cubicBezTo>
                    <a:pt x="8706" y="6619"/>
                    <a:pt x="9867" y="2550"/>
                    <a:pt x="10740" y="1"/>
                  </a:cubicBezTo>
                </a:path>
              </a:pathLst>
            </a:custGeom>
            <a:noFill/>
            <a:ln w="5450"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52"/>
            <p:cNvSpPr/>
            <p:nvPr/>
          </p:nvSpPr>
          <p:spPr>
            <a:xfrm>
              <a:off x="-7558600" y="390250"/>
              <a:ext cx="155450" cy="1046300"/>
            </a:xfrm>
            <a:custGeom>
              <a:avLst/>
              <a:gdLst/>
              <a:ahLst/>
              <a:cxnLst/>
              <a:rect l="l" t="t" r="r" b="b"/>
              <a:pathLst>
                <a:path w="6218" h="41852" fill="none" extrusionOk="0">
                  <a:moveTo>
                    <a:pt x="6217" y="1"/>
                  </a:moveTo>
                  <a:cubicBezTo>
                    <a:pt x="4122" y="6139"/>
                    <a:pt x="3685" y="11125"/>
                    <a:pt x="3659" y="14478"/>
                  </a:cubicBezTo>
                  <a:cubicBezTo>
                    <a:pt x="3607" y="19909"/>
                    <a:pt x="4619" y="22738"/>
                    <a:pt x="5309" y="30431"/>
                  </a:cubicBezTo>
                  <a:cubicBezTo>
                    <a:pt x="5702" y="34823"/>
                    <a:pt x="5789" y="38560"/>
                    <a:pt x="5781" y="41336"/>
                  </a:cubicBezTo>
                  <a:cubicBezTo>
                    <a:pt x="5781" y="41756"/>
                    <a:pt x="5196" y="41852"/>
                    <a:pt x="5056" y="41459"/>
                  </a:cubicBezTo>
                  <a:cubicBezTo>
                    <a:pt x="3868" y="38158"/>
                    <a:pt x="2786" y="34316"/>
                    <a:pt x="2079" y="29994"/>
                  </a:cubicBezTo>
                  <a:cubicBezTo>
                    <a:pt x="0" y="17290"/>
                    <a:pt x="2166" y="6619"/>
                    <a:pt x="4113" y="88"/>
                  </a:cubicBezTo>
                </a:path>
              </a:pathLst>
            </a:custGeom>
            <a:noFill/>
            <a:ln w="5450"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52"/>
            <p:cNvSpPr/>
            <p:nvPr/>
          </p:nvSpPr>
          <p:spPr>
            <a:xfrm>
              <a:off x="-7536125" y="295525"/>
              <a:ext cx="1637625" cy="1443800"/>
            </a:xfrm>
            <a:custGeom>
              <a:avLst/>
              <a:gdLst/>
              <a:ahLst/>
              <a:cxnLst/>
              <a:rect l="l" t="t" r="r" b="b"/>
              <a:pathLst>
                <a:path w="65505" h="57752" extrusionOk="0">
                  <a:moveTo>
                    <a:pt x="58869" y="0"/>
                  </a:moveTo>
                  <a:lnTo>
                    <a:pt x="10199" y="943"/>
                  </a:lnTo>
                  <a:cubicBezTo>
                    <a:pt x="1" y="22580"/>
                    <a:pt x="17333" y="42061"/>
                    <a:pt x="6078" y="57751"/>
                  </a:cubicBezTo>
                  <a:cubicBezTo>
                    <a:pt x="22030" y="56939"/>
                    <a:pt x="37931" y="55027"/>
                    <a:pt x="53612" y="52023"/>
                  </a:cubicBezTo>
                  <a:cubicBezTo>
                    <a:pt x="65505" y="36254"/>
                    <a:pt x="48470" y="19297"/>
                    <a:pt x="58869"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52"/>
            <p:cNvSpPr/>
            <p:nvPr/>
          </p:nvSpPr>
          <p:spPr>
            <a:xfrm>
              <a:off x="-7315875" y="331550"/>
              <a:ext cx="1174200" cy="426325"/>
            </a:xfrm>
            <a:custGeom>
              <a:avLst/>
              <a:gdLst/>
              <a:ahLst/>
              <a:cxnLst/>
              <a:rect l="l" t="t" r="r" b="b"/>
              <a:pathLst>
                <a:path w="46968" h="17053" extrusionOk="0">
                  <a:moveTo>
                    <a:pt x="46968" y="0"/>
                  </a:moveTo>
                  <a:lnTo>
                    <a:pt x="46968" y="0"/>
                  </a:lnTo>
                  <a:cubicBezTo>
                    <a:pt x="32377" y="419"/>
                    <a:pt x="17796" y="838"/>
                    <a:pt x="3205" y="1249"/>
                  </a:cubicBezTo>
                  <a:cubicBezTo>
                    <a:pt x="2315" y="2786"/>
                    <a:pt x="1075" y="5379"/>
                    <a:pt x="542" y="8819"/>
                  </a:cubicBezTo>
                  <a:cubicBezTo>
                    <a:pt x="1" y="12373"/>
                    <a:pt x="464" y="15307"/>
                    <a:pt x="874" y="17053"/>
                  </a:cubicBezTo>
                  <a:cubicBezTo>
                    <a:pt x="15299" y="16573"/>
                    <a:pt x="29723" y="16092"/>
                    <a:pt x="44156" y="15612"/>
                  </a:cubicBezTo>
                  <a:cubicBezTo>
                    <a:pt x="44113" y="13639"/>
                    <a:pt x="44200" y="11325"/>
                    <a:pt x="44593" y="8749"/>
                  </a:cubicBezTo>
                  <a:cubicBezTo>
                    <a:pt x="45126" y="5239"/>
                    <a:pt x="46060" y="2288"/>
                    <a:pt x="46968" y="0"/>
                  </a:cubicBez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52"/>
            <p:cNvSpPr/>
            <p:nvPr/>
          </p:nvSpPr>
          <p:spPr>
            <a:xfrm>
              <a:off x="-7294700" y="795850"/>
              <a:ext cx="734150" cy="618425"/>
            </a:xfrm>
            <a:custGeom>
              <a:avLst/>
              <a:gdLst/>
              <a:ahLst/>
              <a:cxnLst/>
              <a:rect l="l" t="t" r="r" b="b"/>
              <a:pathLst>
                <a:path w="29366" h="24737" extrusionOk="0">
                  <a:moveTo>
                    <a:pt x="26108" y="0"/>
                  </a:moveTo>
                  <a:cubicBezTo>
                    <a:pt x="17403" y="271"/>
                    <a:pt x="8706" y="533"/>
                    <a:pt x="1" y="804"/>
                  </a:cubicBezTo>
                  <a:cubicBezTo>
                    <a:pt x="603" y="4611"/>
                    <a:pt x="1127" y="7710"/>
                    <a:pt x="1494" y="9841"/>
                  </a:cubicBezTo>
                  <a:cubicBezTo>
                    <a:pt x="2210" y="14049"/>
                    <a:pt x="2655" y="16346"/>
                    <a:pt x="3048" y="19926"/>
                  </a:cubicBezTo>
                  <a:cubicBezTo>
                    <a:pt x="3266" y="21943"/>
                    <a:pt x="3397" y="23611"/>
                    <a:pt x="3467" y="24737"/>
                  </a:cubicBezTo>
                  <a:cubicBezTo>
                    <a:pt x="11867" y="24580"/>
                    <a:pt x="20276" y="24423"/>
                    <a:pt x="28675" y="24265"/>
                  </a:cubicBezTo>
                  <a:cubicBezTo>
                    <a:pt x="28990" y="22886"/>
                    <a:pt x="29365" y="20703"/>
                    <a:pt x="29217" y="18040"/>
                  </a:cubicBezTo>
                  <a:cubicBezTo>
                    <a:pt x="29016" y="14268"/>
                    <a:pt x="27942" y="12373"/>
                    <a:pt x="27034" y="8033"/>
                  </a:cubicBezTo>
                  <a:cubicBezTo>
                    <a:pt x="26658" y="6200"/>
                    <a:pt x="26204" y="3467"/>
                    <a:pt x="26108" y="0"/>
                  </a:cubicBezTo>
                  <a:close/>
                </a:path>
              </a:pathLst>
            </a:custGeom>
            <a:solidFill>
              <a:srgbClr val="B2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52"/>
            <p:cNvSpPr/>
            <p:nvPr/>
          </p:nvSpPr>
          <p:spPr>
            <a:xfrm>
              <a:off x="-7163275" y="856300"/>
              <a:ext cx="486150" cy="486175"/>
            </a:xfrm>
            <a:custGeom>
              <a:avLst/>
              <a:gdLst/>
              <a:ahLst/>
              <a:cxnLst/>
              <a:rect l="l" t="t" r="r" b="b"/>
              <a:pathLst>
                <a:path w="19446" h="19447" fill="none" extrusionOk="0">
                  <a:moveTo>
                    <a:pt x="15988" y="3459"/>
                  </a:moveTo>
                  <a:cubicBezTo>
                    <a:pt x="19445" y="6916"/>
                    <a:pt x="19445" y="12522"/>
                    <a:pt x="15988" y="15989"/>
                  </a:cubicBezTo>
                  <a:cubicBezTo>
                    <a:pt x="12530" y="19446"/>
                    <a:pt x="6924" y="19446"/>
                    <a:pt x="3458" y="15989"/>
                  </a:cubicBezTo>
                  <a:cubicBezTo>
                    <a:pt x="0" y="12522"/>
                    <a:pt x="0" y="6916"/>
                    <a:pt x="3458" y="3459"/>
                  </a:cubicBezTo>
                  <a:cubicBezTo>
                    <a:pt x="6924" y="1"/>
                    <a:pt x="12530" y="1"/>
                    <a:pt x="15988" y="3459"/>
                  </a:cubicBezTo>
                  <a:close/>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52"/>
            <p:cNvSpPr/>
            <p:nvPr/>
          </p:nvSpPr>
          <p:spPr>
            <a:xfrm>
              <a:off x="-7141675" y="1091850"/>
              <a:ext cx="442725" cy="15075"/>
            </a:xfrm>
            <a:custGeom>
              <a:avLst/>
              <a:gdLst/>
              <a:ahLst/>
              <a:cxnLst/>
              <a:rect l="l" t="t" r="r" b="b"/>
              <a:pathLst>
                <a:path w="17709" h="603" fill="none" extrusionOk="0">
                  <a:moveTo>
                    <a:pt x="1" y="603"/>
                  </a:moveTo>
                  <a:lnTo>
                    <a:pt x="17708" y="0"/>
                  </a:lnTo>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52"/>
            <p:cNvSpPr/>
            <p:nvPr/>
          </p:nvSpPr>
          <p:spPr>
            <a:xfrm>
              <a:off x="-7100425" y="958475"/>
              <a:ext cx="349725" cy="44550"/>
            </a:xfrm>
            <a:custGeom>
              <a:avLst/>
              <a:gdLst/>
              <a:ahLst/>
              <a:cxnLst/>
              <a:rect l="l" t="t" r="r" b="b"/>
              <a:pathLst>
                <a:path w="13989" h="1782" fill="none" extrusionOk="0">
                  <a:moveTo>
                    <a:pt x="1" y="481"/>
                  </a:moveTo>
                  <a:cubicBezTo>
                    <a:pt x="1485" y="1031"/>
                    <a:pt x="4079" y="1782"/>
                    <a:pt x="7362" y="1616"/>
                  </a:cubicBezTo>
                  <a:cubicBezTo>
                    <a:pt x="10304" y="1459"/>
                    <a:pt x="12601" y="629"/>
                    <a:pt x="13989" y="0"/>
                  </a:cubicBezTo>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52"/>
            <p:cNvSpPr/>
            <p:nvPr/>
          </p:nvSpPr>
          <p:spPr>
            <a:xfrm>
              <a:off x="-7091025" y="1199675"/>
              <a:ext cx="349500" cy="40625"/>
            </a:xfrm>
            <a:custGeom>
              <a:avLst/>
              <a:gdLst/>
              <a:ahLst/>
              <a:cxnLst/>
              <a:rect l="l" t="t" r="r" b="b"/>
              <a:pathLst>
                <a:path w="13980" h="1625" fill="none" extrusionOk="0">
                  <a:moveTo>
                    <a:pt x="0" y="1625"/>
                  </a:moveTo>
                  <a:cubicBezTo>
                    <a:pt x="1493" y="970"/>
                    <a:pt x="4052" y="79"/>
                    <a:pt x="7352" y="36"/>
                  </a:cubicBezTo>
                  <a:cubicBezTo>
                    <a:pt x="10225" y="1"/>
                    <a:pt x="12530" y="621"/>
                    <a:pt x="13980" y="1145"/>
                  </a:cubicBezTo>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52"/>
            <p:cNvSpPr/>
            <p:nvPr/>
          </p:nvSpPr>
          <p:spPr>
            <a:xfrm>
              <a:off x="-7037975" y="878150"/>
              <a:ext cx="125325" cy="442700"/>
            </a:xfrm>
            <a:custGeom>
              <a:avLst/>
              <a:gdLst/>
              <a:ahLst/>
              <a:cxnLst/>
              <a:rect l="l" t="t" r="r" b="b"/>
              <a:pathLst>
                <a:path w="5013" h="17708" fill="none" extrusionOk="0">
                  <a:moveTo>
                    <a:pt x="5012" y="17708"/>
                  </a:moveTo>
                  <a:cubicBezTo>
                    <a:pt x="4654" y="17472"/>
                    <a:pt x="131" y="14425"/>
                    <a:pt x="61" y="8775"/>
                  </a:cubicBezTo>
                  <a:cubicBezTo>
                    <a:pt x="0" y="3414"/>
                    <a:pt x="3990" y="306"/>
                    <a:pt x="4410" y="0"/>
                  </a:cubicBezTo>
                  <a:cubicBezTo>
                    <a:pt x="4610" y="5903"/>
                    <a:pt x="4811" y="11805"/>
                    <a:pt x="5012" y="17708"/>
                  </a:cubicBezTo>
                  <a:close/>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52"/>
            <p:cNvSpPr/>
            <p:nvPr/>
          </p:nvSpPr>
          <p:spPr>
            <a:xfrm>
              <a:off x="-6927750" y="878150"/>
              <a:ext cx="123150" cy="442700"/>
            </a:xfrm>
            <a:custGeom>
              <a:avLst/>
              <a:gdLst/>
              <a:ahLst/>
              <a:cxnLst/>
              <a:rect l="l" t="t" r="r" b="b"/>
              <a:pathLst>
                <a:path w="4926" h="17708" fill="none" extrusionOk="0">
                  <a:moveTo>
                    <a:pt x="1" y="0"/>
                  </a:moveTo>
                  <a:cubicBezTo>
                    <a:pt x="446" y="314"/>
                    <a:pt x="4550" y="3274"/>
                    <a:pt x="4733" y="8697"/>
                  </a:cubicBezTo>
                  <a:cubicBezTo>
                    <a:pt x="4925" y="14128"/>
                    <a:pt x="1031" y="17359"/>
                    <a:pt x="603" y="17708"/>
                  </a:cubicBezTo>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52"/>
            <p:cNvSpPr/>
            <p:nvPr/>
          </p:nvSpPr>
          <p:spPr>
            <a:xfrm>
              <a:off x="-6553825" y="877475"/>
              <a:ext cx="366975" cy="15100"/>
            </a:xfrm>
            <a:custGeom>
              <a:avLst/>
              <a:gdLst/>
              <a:ahLst/>
              <a:cxnLst/>
              <a:rect l="l" t="t" r="r" b="b"/>
              <a:pathLst>
                <a:path w="14679" h="604" fill="none" extrusionOk="0">
                  <a:moveTo>
                    <a:pt x="1" y="603"/>
                  </a:moveTo>
                  <a:lnTo>
                    <a:pt x="14678" y="1"/>
                  </a:lnTo>
                </a:path>
              </a:pathLst>
            </a:custGeom>
            <a:noFill/>
            <a:ln w="5450"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52"/>
            <p:cNvSpPr/>
            <p:nvPr/>
          </p:nvSpPr>
          <p:spPr>
            <a:xfrm>
              <a:off x="-6560800" y="796925"/>
              <a:ext cx="366975" cy="15100"/>
            </a:xfrm>
            <a:custGeom>
              <a:avLst/>
              <a:gdLst/>
              <a:ahLst/>
              <a:cxnLst/>
              <a:rect l="l" t="t" r="r" b="b"/>
              <a:pathLst>
                <a:path w="14679" h="604" fill="none" extrusionOk="0">
                  <a:moveTo>
                    <a:pt x="0" y="603"/>
                  </a:moveTo>
                  <a:lnTo>
                    <a:pt x="14678" y="1"/>
                  </a:lnTo>
                </a:path>
              </a:pathLst>
            </a:custGeom>
            <a:noFill/>
            <a:ln w="5450"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52"/>
            <p:cNvSpPr/>
            <p:nvPr/>
          </p:nvSpPr>
          <p:spPr>
            <a:xfrm>
              <a:off x="-6545750" y="968950"/>
              <a:ext cx="366750" cy="15075"/>
            </a:xfrm>
            <a:custGeom>
              <a:avLst/>
              <a:gdLst/>
              <a:ahLst/>
              <a:cxnLst/>
              <a:rect l="l" t="t" r="r" b="b"/>
              <a:pathLst>
                <a:path w="14670" h="603" fill="none" extrusionOk="0">
                  <a:moveTo>
                    <a:pt x="1" y="603"/>
                  </a:moveTo>
                  <a:lnTo>
                    <a:pt x="14670" y="0"/>
                  </a:lnTo>
                </a:path>
              </a:pathLst>
            </a:custGeom>
            <a:noFill/>
            <a:ln w="5450"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52"/>
            <p:cNvSpPr/>
            <p:nvPr/>
          </p:nvSpPr>
          <p:spPr>
            <a:xfrm>
              <a:off x="-6533075" y="1025925"/>
              <a:ext cx="366750" cy="15075"/>
            </a:xfrm>
            <a:custGeom>
              <a:avLst/>
              <a:gdLst/>
              <a:ahLst/>
              <a:cxnLst/>
              <a:rect l="l" t="t" r="r" b="b"/>
              <a:pathLst>
                <a:path w="14670" h="603" fill="none" extrusionOk="0">
                  <a:moveTo>
                    <a:pt x="0" y="603"/>
                  </a:moveTo>
                  <a:lnTo>
                    <a:pt x="14669" y="0"/>
                  </a:lnTo>
                </a:path>
              </a:pathLst>
            </a:custGeom>
            <a:noFill/>
            <a:ln w="5450"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52"/>
            <p:cNvSpPr/>
            <p:nvPr/>
          </p:nvSpPr>
          <p:spPr>
            <a:xfrm>
              <a:off x="-6509500" y="1092075"/>
              <a:ext cx="366950" cy="15075"/>
            </a:xfrm>
            <a:custGeom>
              <a:avLst/>
              <a:gdLst/>
              <a:ahLst/>
              <a:cxnLst/>
              <a:rect l="l" t="t" r="r" b="b"/>
              <a:pathLst>
                <a:path w="14678" h="603" fill="none" extrusionOk="0">
                  <a:moveTo>
                    <a:pt x="0" y="603"/>
                  </a:moveTo>
                  <a:lnTo>
                    <a:pt x="14678" y="0"/>
                  </a:lnTo>
                </a:path>
              </a:pathLst>
            </a:custGeom>
            <a:noFill/>
            <a:ln w="5450"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52"/>
            <p:cNvSpPr/>
            <p:nvPr/>
          </p:nvSpPr>
          <p:spPr>
            <a:xfrm>
              <a:off x="-6506875" y="1250100"/>
              <a:ext cx="366950" cy="15100"/>
            </a:xfrm>
            <a:custGeom>
              <a:avLst/>
              <a:gdLst/>
              <a:ahLst/>
              <a:cxnLst/>
              <a:rect l="l" t="t" r="r" b="b"/>
              <a:pathLst>
                <a:path w="14678" h="604" fill="none" extrusionOk="0">
                  <a:moveTo>
                    <a:pt x="0" y="603"/>
                  </a:moveTo>
                  <a:lnTo>
                    <a:pt x="14678" y="1"/>
                  </a:lnTo>
                </a:path>
              </a:pathLst>
            </a:custGeom>
            <a:noFill/>
            <a:ln w="5450"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52"/>
            <p:cNvSpPr/>
            <p:nvPr/>
          </p:nvSpPr>
          <p:spPr>
            <a:xfrm>
              <a:off x="-6501650" y="1309700"/>
              <a:ext cx="366750" cy="15075"/>
            </a:xfrm>
            <a:custGeom>
              <a:avLst/>
              <a:gdLst/>
              <a:ahLst/>
              <a:cxnLst/>
              <a:rect l="l" t="t" r="r" b="b"/>
              <a:pathLst>
                <a:path w="14670" h="603" fill="none" extrusionOk="0">
                  <a:moveTo>
                    <a:pt x="1" y="603"/>
                  </a:moveTo>
                  <a:lnTo>
                    <a:pt x="14670" y="0"/>
                  </a:lnTo>
                </a:path>
              </a:pathLst>
            </a:custGeom>
            <a:noFill/>
            <a:ln w="5450"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52"/>
            <p:cNvSpPr/>
            <p:nvPr/>
          </p:nvSpPr>
          <p:spPr>
            <a:xfrm>
              <a:off x="-6518250" y="1371250"/>
              <a:ext cx="366975" cy="15100"/>
            </a:xfrm>
            <a:custGeom>
              <a:avLst/>
              <a:gdLst/>
              <a:ahLst/>
              <a:cxnLst/>
              <a:rect l="l" t="t" r="r" b="b"/>
              <a:pathLst>
                <a:path w="14679" h="604" fill="none" extrusionOk="0">
                  <a:moveTo>
                    <a:pt x="1" y="603"/>
                  </a:moveTo>
                  <a:lnTo>
                    <a:pt x="14679" y="1"/>
                  </a:lnTo>
                </a:path>
              </a:pathLst>
            </a:custGeom>
            <a:noFill/>
            <a:ln w="5450"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52"/>
            <p:cNvSpPr/>
            <p:nvPr/>
          </p:nvSpPr>
          <p:spPr>
            <a:xfrm>
              <a:off x="-7317825" y="1457925"/>
              <a:ext cx="510825" cy="277675"/>
            </a:xfrm>
            <a:custGeom>
              <a:avLst/>
              <a:gdLst/>
              <a:ahLst/>
              <a:cxnLst/>
              <a:rect l="l" t="t" r="r" b="b"/>
              <a:pathLst>
                <a:path w="20433" h="11107" extrusionOk="0">
                  <a:moveTo>
                    <a:pt x="20432" y="0"/>
                  </a:moveTo>
                  <a:lnTo>
                    <a:pt x="20432" y="0"/>
                  </a:lnTo>
                  <a:cubicBezTo>
                    <a:pt x="15088" y="131"/>
                    <a:pt x="9745" y="262"/>
                    <a:pt x="4401" y="393"/>
                  </a:cubicBezTo>
                  <a:cubicBezTo>
                    <a:pt x="4366" y="1712"/>
                    <a:pt x="4148" y="3799"/>
                    <a:pt x="3179" y="6147"/>
                  </a:cubicBezTo>
                  <a:cubicBezTo>
                    <a:pt x="2218" y="8496"/>
                    <a:pt x="900" y="10138"/>
                    <a:pt x="0" y="11107"/>
                  </a:cubicBezTo>
                  <a:cubicBezTo>
                    <a:pt x="2620" y="10958"/>
                    <a:pt x="5292" y="10775"/>
                    <a:pt x="8016" y="10548"/>
                  </a:cubicBezTo>
                  <a:cubicBezTo>
                    <a:pt x="10784" y="10321"/>
                    <a:pt x="13499" y="10068"/>
                    <a:pt x="16154" y="9788"/>
                  </a:cubicBezTo>
                  <a:cubicBezTo>
                    <a:pt x="16861" y="9011"/>
                    <a:pt x="17638" y="7998"/>
                    <a:pt x="18345" y="6750"/>
                  </a:cubicBezTo>
                  <a:cubicBezTo>
                    <a:pt x="19821" y="4122"/>
                    <a:pt x="20284" y="1624"/>
                    <a:pt x="20432" y="0"/>
                  </a:cubicBez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52"/>
            <p:cNvSpPr/>
            <p:nvPr/>
          </p:nvSpPr>
          <p:spPr>
            <a:xfrm>
              <a:off x="-6869250" y="1451800"/>
              <a:ext cx="471750" cy="246050"/>
            </a:xfrm>
            <a:custGeom>
              <a:avLst/>
              <a:gdLst/>
              <a:ahLst/>
              <a:cxnLst/>
              <a:rect l="l" t="t" r="r" b="b"/>
              <a:pathLst>
                <a:path w="18870" h="9842" extrusionOk="0">
                  <a:moveTo>
                    <a:pt x="18870" y="1"/>
                  </a:moveTo>
                  <a:lnTo>
                    <a:pt x="18870" y="1"/>
                  </a:lnTo>
                  <a:cubicBezTo>
                    <a:pt x="13866" y="106"/>
                    <a:pt x="8863" y="210"/>
                    <a:pt x="3860" y="324"/>
                  </a:cubicBezTo>
                  <a:cubicBezTo>
                    <a:pt x="3764" y="1538"/>
                    <a:pt x="3502" y="3179"/>
                    <a:pt x="2803" y="5021"/>
                  </a:cubicBezTo>
                  <a:cubicBezTo>
                    <a:pt x="1974" y="7204"/>
                    <a:pt x="848" y="8811"/>
                    <a:pt x="1" y="9841"/>
                  </a:cubicBezTo>
                  <a:cubicBezTo>
                    <a:pt x="3319" y="9466"/>
                    <a:pt x="6706" y="9047"/>
                    <a:pt x="10164" y="8558"/>
                  </a:cubicBezTo>
                  <a:cubicBezTo>
                    <a:pt x="12391" y="8243"/>
                    <a:pt x="14582" y="7912"/>
                    <a:pt x="16739" y="7562"/>
                  </a:cubicBezTo>
                  <a:cubicBezTo>
                    <a:pt x="17237" y="6628"/>
                    <a:pt x="17787" y="5397"/>
                    <a:pt x="18206" y="3913"/>
                  </a:cubicBezTo>
                  <a:cubicBezTo>
                    <a:pt x="18634" y="2411"/>
                    <a:pt x="18808" y="1066"/>
                    <a:pt x="18870" y="1"/>
                  </a:cubicBezTo>
                  <a:close/>
                </a:path>
              </a:pathLst>
            </a:custGeom>
            <a:solidFill>
              <a:srgbClr val="D9C5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52"/>
            <p:cNvSpPr/>
            <p:nvPr/>
          </p:nvSpPr>
          <p:spPr>
            <a:xfrm>
              <a:off x="-6409300" y="1437175"/>
              <a:ext cx="246675" cy="196925"/>
            </a:xfrm>
            <a:custGeom>
              <a:avLst/>
              <a:gdLst/>
              <a:ahLst/>
              <a:cxnLst/>
              <a:rect l="l" t="t" r="r" b="b"/>
              <a:pathLst>
                <a:path w="9867" h="7877" extrusionOk="0">
                  <a:moveTo>
                    <a:pt x="9867" y="1"/>
                  </a:moveTo>
                  <a:lnTo>
                    <a:pt x="1842" y="560"/>
                  </a:lnTo>
                  <a:cubicBezTo>
                    <a:pt x="1834" y="1485"/>
                    <a:pt x="1738" y="2629"/>
                    <a:pt x="1458" y="3895"/>
                  </a:cubicBezTo>
                  <a:cubicBezTo>
                    <a:pt x="1083" y="5554"/>
                    <a:pt x="506" y="6899"/>
                    <a:pt x="0" y="7877"/>
                  </a:cubicBezTo>
                  <a:cubicBezTo>
                    <a:pt x="2026" y="7527"/>
                    <a:pt x="4060" y="7169"/>
                    <a:pt x="6086" y="6811"/>
                  </a:cubicBezTo>
                  <a:cubicBezTo>
                    <a:pt x="6784" y="6008"/>
                    <a:pt x="7588" y="4943"/>
                    <a:pt x="8330" y="3607"/>
                  </a:cubicBezTo>
                  <a:cubicBezTo>
                    <a:pt x="9072" y="2262"/>
                    <a:pt x="9552" y="1014"/>
                    <a:pt x="9867" y="1"/>
                  </a:cubicBez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52"/>
            <p:cNvSpPr/>
            <p:nvPr/>
          </p:nvSpPr>
          <p:spPr>
            <a:xfrm>
              <a:off x="-6905925" y="1332275"/>
              <a:ext cx="331400" cy="633625"/>
            </a:xfrm>
            <a:custGeom>
              <a:avLst/>
              <a:gdLst/>
              <a:ahLst/>
              <a:cxnLst/>
              <a:rect l="l" t="t" r="r" b="b"/>
              <a:pathLst>
                <a:path w="13256" h="25345" extrusionOk="0">
                  <a:moveTo>
                    <a:pt x="7304" y="0"/>
                  </a:moveTo>
                  <a:cubicBezTo>
                    <a:pt x="6927" y="0"/>
                    <a:pt x="6466" y="223"/>
                    <a:pt x="5895" y="739"/>
                  </a:cubicBezTo>
                  <a:cubicBezTo>
                    <a:pt x="3022" y="3769"/>
                    <a:pt x="4078" y="8458"/>
                    <a:pt x="4559" y="12300"/>
                  </a:cubicBezTo>
                  <a:cubicBezTo>
                    <a:pt x="2253" y="16901"/>
                    <a:pt x="1" y="19364"/>
                    <a:pt x="1153" y="25345"/>
                  </a:cubicBezTo>
                  <a:lnTo>
                    <a:pt x="11518" y="22193"/>
                  </a:lnTo>
                  <a:cubicBezTo>
                    <a:pt x="13255" y="14649"/>
                    <a:pt x="11745" y="12204"/>
                    <a:pt x="9859" y="7768"/>
                  </a:cubicBezTo>
                  <a:cubicBezTo>
                    <a:pt x="8963" y="5641"/>
                    <a:pt x="9203" y="0"/>
                    <a:pt x="7304" y="0"/>
                  </a:cubicBezTo>
                  <a:close/>
                </a:path>
              </a:pathLst>
            </a:custGeom>
            <a:solidFill>
              <a:srgbClr val="D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52"/>
            <p:cNvSpPr/>
            <p:nvPr/>
          </p:nvSpPr>
          <p:spPr>
            <a:xfrm>
              <a:off x="-6604900" y="1655900"/>
              <a:ext cx="15100" cy="139750"/>
            </a:xfrm>
            <a:custGeom>
              <a:avLst/>
              <a:gdLst/>
              <a:ahLst/>
              <a:cxnLst/>
              <a:rect l="l" t="t" r="r" b="b"/>
              <a:pathLst>
                <a:path w="604" h="5590" fill="none" extrusionOk="0">
                  <a:moveTo>
                    <a:pt x="1" y="1"/>
                  </a:moveTo>
                  <a:cubicBezTo>
                    <a:pt x="472" y="1817"/>
                    <a:pt x="603" y="3712"/>
                    <a:pt x="568" y="5589"/>
                  </a:cubicBezTo>
                </a:path>
              </a:pathLst>
            </a:custGeom>
            <a:noFill/>
            <a:ln w="545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52"/>
            <p:cNvSpPr/>
            <p:nvPr/>
          </p:nvSpPr>
          <p:spPr>
            <a:xfrm>
              <a:off x="-6756400" y="1358825"/>
              <a:ext cx="73825" cy="101075"/>
            </a:xfrm>
            <a:custGeom>
              <a:avLst/>
              <a:gdLst/>
              <a:ahLst/>
              <a:cxnLst/>
              <a:rect l="l" t="t" r="r" b="b"/>
              <a:pathLst>
                <a:path w="2953" h="4043" fill="none" extrusionOk="0">
                  <a:moveTo>
                    <a:pt x="2524" y="183"/>
                  </a:moveTo>
                  <a:cubicBezTo>
                    <a:pt x="1800" y="0"/>
                    <a:pt x="1363" y="227"/>
                    <a:pt x="1215" y="323"/>
                  </a:cubicBezTo>
                  <a:cubicBezTo>
                    <a:pt x="368" y="856"/>
                    <a:pt x="1" y="2401"/>
                    <a:pt x="568" y="4043"/>
                  </a:cubicBezTo>
                  <a:cubicBezTo>
                    <a:pt x="1363" y="3929"/>
                    <a:pt x="2158" y="3816"/>
                    <a:pt x="2952" y="3711"/>
                  </a:cubicBezTo>
                </a:path>
              </a:pathLst>
            </a:custGeom>
            <a:noFill/>
            <a:ln w="545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52"/>
            <p:cNvSpPr/>
            <p:nvPr/>
          </p:nvSpPr>
          <p:spPr>
            <a:xfrm>
              <a:off x="-6880825" y="1686675"/>
              <a:ext cx="60925" cy="229250"/>
            </a:xfrm>
            <a:custGeom>
              <a:avLst/>
              <a:gdLst/>
              <a:ahLst/>
              <a:cxnLst/>
              <a:rect l="l" t="t" r="r" b="b"/>
              <a:pathLst>
                <a:path w="2437" h="9170" fill="none" extrusionOk="0">
                  <a:moveTo>
                    <a:pt x="2437" y="1"/>
                  </a:moveTo>
                  <a:cubicBezTo>
                    <a:pt x="2184" y="420"/>
                    <a:pt x="1992" y="813"/>
                    <a:pt x="1730" y="1232"/>
                  </a:cubicBezTo>
                  <a:cubicBezTo>
                    <a:pt x="324" y="3502"/>
                    <a:pt x="1" y="6419"/>
                    <a:pt x="219" y="9169"/>
                  </a:cubicBezTo>
                </a:path>
              </a:pathLst>
            </a:custGeom>
            <a:noFill/>
            <a:ln w="545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p53"/>
          <p:cNvSpPr txBox="1">
            <a:spLocks noGrp="1"/>
          </p:cNvSpPr>
          <p:nvPr>
            <p:ph type="title"/>
          </p:nvPr>
        </p:nvSpPr>
        <p:spPr>
          <a:xfrm>
            <a:off x="-1204824" y="0"/>
            <a:ext cx="7419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o-RO" dirty="0"/>
              <a:t>Concluzie</a:t>
            </a:r>
            <a:endParaRPr dirty="0"/>
          </a:p>
        </p:txBody>
      </p:sp>
      <p:sp>
        <p:nvSpPr>
          <p:cNvPr id="710" name="Google Shape;710;p53"/>
          <p:cNvSpPr txBox="1">
            <a:spLocks noGrp="1"/>
          </p:cNvSpPr>
          <p:nvPr>
            <p:ph type="subTitle" idx="3"/>
          </p:nvPr>
        </p:nvSpPr>
        <p:spPr>
          <a:xfrm>
            <a:off x="1268912" y="730159"/>
            <a:ext cx="6725006" cy="372785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o-RO" sz="2100" b="0" i="0" u="none" strike="noStrike" dirty="0">
                <a:solidFill>
                  <a:schemeClr val="accent3"/>
                </a:solidFill>
                <a:effectLst/>
                <a:latin typeface="Nunito" pitchFamily="2" charset="0"/>
              </a:rPr>
              <a:t>Fake</a:t>
            </a:r>
            <a:r>
              <a:rPr lang="ro-RO" sz="2400" b="0" i="0" u="none" strike="noStrike" dirty="0">
                <a:solidFill>
                  <a:schemeClr val="accent3"/>
                </a:solidFill>
                <a:effectLst/>
                <a:latin typeface="Nunito" pitchFamily="2" charset="0"/>
              </a:rPr>
              <a:t> news reprezintă o amenințare majoră pentru democrație, încrederea publicului și sănătatea informațională globală. Este esențial să fim critici și să verificăm sursele înainte de a răspândi informații. Educația media, gândirea critică și utilizarea responsabilă a platformelor digitale sunt cheia pentru a combate acest fenomen și a proteja societatea de impactul negativ al dezinformării.</a:t>
            </a:r>
            <a:endParaRPr sz="2400" dirty="0">
              <a:solidFill>
                <a:schemeClr val="accent3"/>
              </a:solidFill>
              <a:latin typeface="Nunito" pitchFamily="2" charset="0"/>
            </a:endParaRPr>
          </a:p>
        </p:txBody>
      </p:sp>
      <p:grpSp>
        <p:nvGrpSpPr>
          <p:cNvPr id="714" name="Google Shape;714;p53"/>
          <p:cNvGrpSpPr/>
          <p:nvPr/>
        </p:nvGrpSpPr>
        <p:grpSpPr>
          <a:xfrm rot="899960">
            <a:off x="-59139" y="2527078"/>
            <a:ext cx="1260587" cy="2802791"/>
            <a:chOff x="-1272750" y="960425"/>
            <a:chExt cx="1260625" cy="2802875"/>
          </a:xfrm>
        </p:grpSpPr>
        <p:sp>
          <p:nvSpPr>
            <p:cNvPr id="715" name="Google Shape;715;p53"/>
            <p:cNvSpPr/>
            <p:nvPr/>
          </p:nvSpPr>
          <p:spPr>
            <a:xfrm>
              <a:off x="-749300" y="1009000"/>
              <a:ext cx="710550" cy="1106100"/>
            </a:xfrm>
            <a:custGeom>
              <a:avLst/>
              <a:gdLst/>
              <a:ahLst/>
              <a:cxnLst/>
              <a:rect l="l" t="t" r="r" b="b"/>
              <a:pathLst>
                <a:path w="28422" h="44244" extrusionOk="0">
                  <a:moveTo>
                    <a:pt x="12744" y="0"/>
                  </a:moveTo>
                  <a:cubicBezTo>
                    <a:pt x="11834" y="0"/>
                    <a:pt x="10990" y="646"/>
                    <a:pt x="10688" y="1664"/>
                  </a:cubicBezTo>
                  <a:lnTo>
                    <a:pt x="393" y="35979"/>
                  </a:lnTo>
                  <a:cubicBezTo>
                    <a:pt x="0" y="37307"/>
                    <a:pt x="673" y="38739"/>
                    <a:pt x="1869" y="39114"/>
                  </a:cubicBezTo>
                  <a:lnTo>
                    <a:pt x="18049" y="44152"/>
                  </a:lnTo>
                  <a:cubicBezTo>
                    <a:pt x="18244" y="44214"/>
                    <a:pt x="18440" y="44244"/>
                    <a:pt x="18634" y="44244"/>
                  </a:cubicBezTo>
                  <a:cubicBezTo>
                    <a:pt x="19607" y="44244"/>
                    <a:pt x="20497" y="43493"/>
                    <a:pt x="20738" y="42371"/>
                  </a:cubicBezTo>
                  <a:lnTo>
                    <a:pt x="28160" y="7846"/>
                  </a:lnTo>
                  <a:cubicBezTo>
                    <a:pt x="28422" y="6606"/>
                    <a:pt x="27793" y="5340"/>
                    <a:pt x="26710" y="4947"/>
                  </a:cubicBezTo>
                  <a:lnTo>
                    <a:pt x="13412" y="119"/>
                  </a:lnTo>
                  <a:cubicBezTo>
                    <a:pt x="13190" y="38"/>
                    <a:pt x="12965" y="0"/>
                    <a:pt x="12744" y="0"/>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53"/>
            <p:cNvSpPr/>
            <p:nvPr/>
          </p:nvSpPr>
          <p:spPr>
            <a:xfrm>
              <a:off x="-349400" y="1147075"/>
              <a:ext cx="193650" cy="193650"/>
            </a:xfrm>
            <a:custGeom>
              <a:avLst/>
              <a:gdLst/>
              <a:ahLst/>
              <a:cxnLst/>
              <a:rect l="l" t="t" r="r" b="b"/>
              <a:pathLst>
                <a:path w="7746" h="7746" fill="none" extrusionOk="0">
                  <a:moveTo>
                    <a:pt x="6366" y="1380"/>
                  </a:moveTo>
                  <a:cubicBezTo>
                    <a:pt x="7746" y="2760"/>
                    <a:pt x="7746" y="4986"/>
                    <a:pt x="6366" y="6366"/>
                  </a:cubicBezTo>
                  <a:cubicBezTo>
                    <a:pt x="4986" y="7745"/>
                    <a:pt x="2751" y="7745"/>
                    <a:pt x="1380" y="6366"/>
                  </a:cubicBezTo>
                  <a:cubicBezTo>
                    <a:pt x="1" y="4986"/>
                    <a:pt x="1" y="2760"/>
                    <a:pt x="1380" y="1380"/>
                  </a:cubicBezTo>
                  <a:cubicBezTo>
                    <a:pt x="2751" y="0"/>
                    <a:pt x="4986" y="0"/>
                    <a:pt x="6366" y="1380"/>
                  </a:cubicBezTo>
                  <a:close/>
                </a:path>
              </a:pathLst>
            </a:custGeom>
            <a:noFill/>
            <a:ln w="8075"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53"/>
            <p:cNvSpPr/>
            <p:nvPr/>
          </p:nvSpPr>
          <p:spPr>
            <a:xfrm>
              <a:off x="-340225" y="1234400"/>
              <a:ext cx="175300" cy="19000"/>
            </a:xfrm>
            <a:custGeom>
              <a:avLst/>
              <a:gdLst/>
              <a:ahLst/>
              <a:cxnLst/>
              <a:rect l="l" t="t" r="r" b="b"/>
              <a:pathLst>
                <a:path w="7012" h="760" fill="none" extrusionOk="0">
                  <a:moveTo>
                    <a:pt x="0" y="0"/>
                  </a:moveTo>
                  <a:lnTo>
                    <a:pt x="7012" y="760"/>
                  </a:lnTo>
                </a:path>
              </a:pathLst>
            </a:custGeom>
            <a:noFill/>
            <a:ln w="830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53"/>
            <p:cNvSpPr/>
            <p:nvPr/>
          </p:nvSpPr>
          <p:spPr>
            <a:xfrm>
              <a:off x="-316425" y="1182875"/>
              <a:ext cx="138625" cy="24250"/>
            </a:xfrm>
            <a:custGeom>
              <a:avLst/>
              <a:gdLst/>
              <a:ahLst/>
              <a:cxnLst/>
              <a:rect l="l" t="t" r="r" b="b"/>
              <a:pathLst>
                <a:path w="5545" h="970" fill="none" extrusionOk="0">
                  <a:moveTo>
                    <a:pt x="0" y="0"/>
                  </a:moveTo>
                  <a:cubicBezTo>
                    <a:pt x="559" y="306"/>
                    <a:pt x="1537" y="743"/>
                    <a:pt x="2838" y="865"/>
                  </a:cubicBezTo>
                  <a:cubicBezTo>
                    <a:pt x="4008" y="970"/>
                    <a:pt x="4960" y="769"/>
                    <a:pt x="5545" y="603"/>
                  </a:cubicBezTo>
                </a:path>
              </a:pathLst>
            </a:custGeom>
            <a:noFill/>
            <a:ln w="830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53"/>
            <p:cNvSpPr/>
            <p:nvPr/>
          </p:nvSpPr>
          <p:spPr>
            <a:xfrm>
              <a:off x="-328000" y="1280225"/>
              <a:ext cx="138625" cy="24475"/>
            </a:xfrm>
            <a:custGeom>
              <a:avLst/>
              <a:gdLst/>
              <a:ahLst/>
              <a:cxnLst/>
              <a:rect l="l" t="t" r="r" b="b"/>
              <a:pathLst>
                <a:path w="5545" h="979" fill="none" extrusionOk="0">
                  <a:moveTo>
                    <a:pt x="0" y="385"/>
                  </a:moveTo>
                  <a:cubicBezTo>
                    <a:pt x="629" y="210"/>
                    <a:pt x="1686" y="1"/>
                    <a:pt x="2987" y="175"/>
                  </a:cubicBezTo>
                  <a:cubicBezTo>
                    <a:pt x="4122" y="315"/>
                    <a:pt x="5004" y="699"/>
                    <a:pt x="5545" y="979"/>
                  </a:cubicBezTo>
                </a:path>
              </a:pathLst>
            </a:custGeom>
            <a:noFill/>
            <a:ln w="830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53"/>
            <p:cNvSpPr/>
            <p:nvPr/>
          </p:nvSpPr>
          <p:spPr>
            <a:xfrm>
              <a:off x="-305525" y="1156250"/>
              <a:ext cx="62450" cy="175300"/>
            </a:xfrm>
            <a:custGeom>
              <a:avLst/>
              <a:gdLst/>
              <a:ahLst/>
              <a:cxnLst/>
              <a:rect l="l" t="t" r="r" b="b"/>
              <a:pathLst>
                <a:path w="2498" h="7012" fill="none" extrusionOk="0">
                  <a:moveTo>
                    <a:pt x="1738" y="7012"/>
                  </a:moveTo>
                  <a:cubicBezTo>
                    <a:pt x="1607" y="6898"/>
                    <a:pt x="1" y="5449"/>
                    <a:pt x="289" y="3213"/>
                  </a:cubicBezTo>
                  <a:cubicBezTo>
                    <a:pt x="568" y="1100"/>
                    <a:pt x="2315" y="96"/>
                    <a:pt x="2498" y="0"/>
                  </a:cubicBezTo>
                  <a:cubicBezTo>
                    <a:pt x="2245" y="2340"/>
                    <a:pt x="1991" y="4680"/>
                    <a:pt x="1738" y="7012"/>
                  </a:cubicBezTo>
                  <a:close/>
                </a:path>
              </a:pathLst>
            </a:custGeom>
            <a:noFill/>
            <a:ln w="830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53"/>
            <p:cNvSpPr/>
            <p:nvPr/>
          </p:nvSpPr>
          <p:spPr>
            <a:xfrm>
              <a:off x="-262075" y="1156250"/>
              <a:ext cx="59175" cy="175300"/>
            </a:xfrm>
            <a:custGeom>
              <a:avLst/>
              <a:gdLst/>
              <a:ahLst/>
              <a:cxnLst/>
              <a:rect l="l" t="t" r="r" b="b"/>
              <a:pathLst>
                <a:path w="2367" h="7012" fill="none" extrusionOk="0">
                  <a:moveTo>
                    <a:pt x="760" y="0"/>
                  </a:moveTo>
                  <a:cubicBezTo>
                    <a:pt x="917" y="149"/>
                    <a:pt x="2367" y="1546"/>
                    <a:pt x="2131" y="3694"/>
                  </a:cubicBezTo>
                  <a:cubicBezTo>
                    <a:pt x="1904" y="5850"/>
                    <a:pt x="184" y="6907"/>
                    <a:pt x="0" y="7012"/>
                  </a:cubicBezTo>
                </a:path>
              </a:pathLst>
            </a:custGeom>
            <a:noFill/>
            <a:ln w="830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53"/>
            <p:cNvSpPr/>
            <p:nvPr/>
          </p:nvSpPr>
          <p:spPr>
            <a:xfrm>
              <a:off x="-508975" y="1065425"/>
              <a:ext cx="152400" cy="283600"/>
            </a:xfrm>
            <a:custGeom>
              <a:avLst/>
              <a:gdLst/>
              <a:ahLst/>
              <a:cxnLst/>
              <a:rect l="l" t="t" r="r" b="b"/>
              <a:pathLst>
                <a:path w="6096" h="11344" extrusionOk="0">
                  <a:moveTo>
                    <a:pt x="3604" y="0"/>
                  </a:moveTo>
                  <a:cubicBezTo>
                    <a:pt x="3206" y="0"/>
                    <a:pt x="2830" y="261"/>
                    <a:pt x="2716" y="673"/>
                  </a:cubicBezTo>
                  <a:lnTo>
                    <a:pt x="141" y="9745"/>
                  </a:lnTo>
                  <a:cubicBezTo>
                    <a:pt x="1" y="10226"/>
                    <a:pt x="272" y="10732"/>
                    <a:pt x="752" y="10880"/>
                  </a:cubicBezTo>
                  <a:lnTo>
                    <a:pt x="2123" y="11300"/>
                  </a:lnTo>
                  <a:cubicBezTo>
                    <a:pt x="2215" y="11329"/>
                    <a:pt x="2309" y="11343"/>
                    <a:pt x="2401" y="11343"/>
                  </a:cubicBezTo>
                  <a:cubicBezTo>
                    <a:pt x="2794" y="11343"/>
                    <a:pt x="3155" y="11085"/>
                    <a:pt x="3275" y="10688"/>
                  </a:cubicBezTo>
                  <a:lnTo>
                    <a:pt x="5956" y="1852"/>
                  </a:lnTo>
                  <a:cubicBezTo>
                    <a:pt x="6096" y="1407"/>
                    <a:pt x="5877" y="935"/>
                    <a:pt x="5458" y="743"/>
                  </a:cubicBezTo>
                  <a:lnTo>
                    <a:pt x="3974" y="79"/>
                  </a:lnTo>
                  <a:cubicBezTo>
                    <a:pt x="3853" y="25"/>
                    <a:pt x="3727" y="0"/>
                    <a:pt x="3604" y="0"/>
                  </a:cubicBez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53"/>
            <p:cNvSpPr/>
            <p:nvPr/>
          </p:nvSpPr>
          <p:spPr>
            <a:xfrm>
              <a:off x="-440200" y="1093900"/>
              <a:ext cx="63750" cy="57925"/>
            </a:xfrm>
            <a:custGeom>
              <a:avLst/>
              <a:gdLst/>
              <a:ahLst/>
              <a:cxnLst/>
              <a:rect l="l" t="t" r="r" b="b"/>
              <a:pathLst>
                <a:path w="2550" h="2317" extrusionOk="0">
                  <a:moveTo>
                    <a:pt x="1268" y="0"/>
                  </a:moveTo>
                  <a:cubicBezTo>
                    <a:pt x="745" y="0"/>
                    <a:pt x="267" y="359"/>
                    <a:pt x="140" y="896"/>
                  </a:cubicBezTo>
                  <a:cubicBezTo>
                    <a:pt x="0" y="1516"/>
                    <a:pt x="385" y="2136"/>
                    <a:pt x="1004" y="2285"/>
                  </a:cubicBezTo>
                  <a:cubicBezTo>
                    <a:pt x="1096" y="2306"/>
                    <a:pt x="1187" y="2316"/>
                    <a:pt x="1276" y="2316"/>
                  </a:cubicBezTo>
                  <a:cubicBezTo>
                    <a:pt x="1803" y="2316"/>
                    <a:pt x="2275" y="1958"/>
                    <a:pt x="2401" y="1420"/>
                  </a:cubicBezTo>
                  <a:cubicBezTo>
                    <a:pt x="2550" y="800"/>
                    <a:pt x="2157" y="172"/>
                    <a:pt x="1537" y="32"/>
                  </a:cubicBezTo>
                  <a:cubicBezTo>
                    <a:pt x="1447" y="10"/>
                    <a:pt x="1357" y="0"/>
                    <a:pt x="1268"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53"/>
            <p:cNvSpPr/>
            <p:nvPr/>
          </p:nvSpPr>
          <p:spPr>
            <a:xfrm>
              <a:off x="-460725" y="1169775"/>
              <a:ext cx="58100" cy="58100"/>
            </a:xfrm>
            <a:custGeom>
              <a:avLst/>
              <a:gdLst/>
              <a:ahLst/>
              <a:cxnLst/>
              <a:rect l="l" t="t" r="r" b="b"/>
              <a:pathLst>
                <a:path w="2324" h="2324" extrusionOk="0">
                  <a:moveTo>
                    <a:pt x="1162" y="1"/>
                  </a:moveTo>
                  <a:cubicBezTo>
                    <a:pt x="524" y="1"/>
                    <a:pt x="1" y="516"/>
                    <a:pt x="1" y="1162"/>
                  </a:cubicBezTo>
                  <a:cubicBezTo>
                    <a:pt x="1" y="1799"/>
                    <a:pt x="524" y="2323"/>
                    <a:pt x="1162" y="2323"/>
                  </a:cubicBezTo>
                  <a:cubicBezTo>
                    <a:pt x="1808" y="2323"/>
                    <a:pt x="2323" y="1799"/>
                    <a:pt x="2323" y="1162"/>
                  </a:cubicBezTo>
                  <a:cubicBezTo>
                    <a:pt x="2323" y="516"/>
                    <a:pt x="1808" y="1"/>
                    <a:pt x="1162"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53"/>
            <p:cNvSpPr/>
            <p:nvPr/>
          </p:nvSpPr>
          <p:spPr>
            <a:xfrm>
              <a:off x="-486275" y="1250625"/>
              <a:ext cx="64000" cy="58150"/>
            </a:xfrm>
            <a:custGeom>
              <a:avLst/>
              <a:gdLst/>
              <a:ahLst/>
              <a:cxnLst/>
              <a:rect l="l" t="t" r="r" b="b"/>
              <a:pathLst>
                <a:path w="2560" h="2326" extrusionOk="0">
                  <a:moveTo>
                    <a:pt x="1278" y="0"/>
                  </a:moveTo>
                  <a:cubicBezTo>
                    <a:pt x="754" y="0"/>
                    <a:pt x="276" y="359"/>
                    <a:pt x="149" y="897"/>
                  </a:cubicBezTo>
                  <a:cubicBezTo>
                    <a:pt x="1" y="1517"/>
                    <a:pt x="394" y="2145"/>
                    <a:pt x="1014" y="2294"/>
                  </a:cubicBezTo>
                  <a:cubicBezTo>
                    <a:pt x="1102" y="2315"/>
                    <a:pt x="1191" y="2325"/>
                    <a:pt x="1279" y="2325"/>
                  </a:cubicBezTo>
                  <a:cubicBezTo>
                    <a:pt x="1804" y="2325"/>
                    <a:pt x="2284" y="1960"/>
                    <a:pt x="2411" y="1429"/>
                  </a:cubicBezTo>
                  <a:cubicBezTo>
                    <a:pt x="2559" y="809"/>
                    <a:pt x="2175" y="181"/>
                    <a:pt x="1546" y="32"/>
                  </a:cubicBezTo>
                  <a:cubicBezTo>
                    <a:pt x="1457" y="11"/>
                    <a:pt x="1366" y="0"/>
                    <a:pt x="1278"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53"/>
            <p:cNvSpPr/>
            <p:nvPr/>
          </p:nvSpPr>
          <p:spPr>
            <a:xfrm>
              <a:off x="-808900" y="960425"/>
              <a:ext cx="252150" cy="324625"/>
            </a:xfrm>
            <a:custGeom>
              <a:avLst/>
              <a:gdLst/>
              <a:ahLst/>
              <a:cxnLst/>
              <a:rect l="l" t="t" r="r" b="b"/>
              <a:pathLst>
                <a:path w="10086" h="12985" extrusionOk="0">
                  <a:moveTo>
                    <a:pt x="3867" y="1"/>
                  </a:moveTo>
                  <a:cubicBezTo>
                    <a:pt x="3611" y="1"/>
                    <a:pt x="7440" y="4995"/>
                    <a:pt x="7440" y="4995"/>
                  </a:cubicBezTo>
                  <a:lnTo>
                    <a:pt x="1" y="7030"/>
                  </a:lnTo>
                  <a:lnTo>
                    <a:pt x="7292" y="6829"/>
                  </a:lnTo>
                  <a:lnTo>
                    <a:pt x="2882" y="12985"/>
                  </a:lnTo>
                  <a:lnTo>
                    <a:pt x="10086" y="6846"/>
                  </a:lnTo>
                  <a:cubicBezTo>
                    <a:pt x="10086" y="6846"/>
                    <a:pt x="4139" y="27"/>
                    <a:pt x="3869" y="1"/>
                  </a:cubicBezTo>
                  <a:cubicBezTo>
                    <a:pt x="3868" y="1"/>
                    <a:pt x="3868" y="1"/>
                    <a:pt x="3867"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53"/>
            <p:cNvSpPr/>
            <p:nvPr/>
          </p:nvSpPr>
          <p:spPr>
            <a:xfrm>
              <a:off x="-833325" y="1374625"/>
              <a:ext cx="821200" cy="690075"/>
            </a:xfrm>
            <a:custGeom>
              <a:avLst/>
              <a:gdLst/>
              <a:ahLst/>
              <a:cxnLst/>
              <a:rect l="l" t="t" r="r" b="b"/>
              <a:pathLst>
                <a:path w="32848" h="27603" extrusionOk="0">
                  <a:moveTo>
                    <a:pt x="28423" y="1"/>
                  </a:moveTo>
                  <a:cubicBezTo>
                    <a:pt x="23236" y="1"/>
                    <a:pt x="18049" y="315"/>
                    <a:pt x="12870" y="643"/>
                  </a:cubicBezTo>
                  <a:cubicBezTo>
                    <a:pt x="12356" y="555"/>
                    <a:pt x="11862" y="513"/>
                    <a:pt x="11387" y="513"/>
                  </a:cubicBezTo>
                  <a:cubicBezTo>
                    <a:pt x="2016" y="513"/>
                    <a:pt x="1" y="16908"/>
                    <a:pt x="192" y="24105"/>
                  </a:cubicBezTo>
                  <a:cubicBezTo>
                    <a:pt x="436" y="24882"/>
                    <a:pt x="1117" y="25406"/>
                    <a:pt x="1816" y="25790"/>
                  </a:cubicBezTo>
                  <a:cubicBezTo>
                    <a:pt x="3691" y="26945"/>
                    <a:pt x="6161" y="27602"/>
                    <a:pt x="8602" y="27602"/>
                  </a:cubicBezTo>
                  <a:cubicBezTo>
                    <a:pt x="11900" y="27602"/>
                    <a:pt x="15147" y="26402"/>
                    <a:pt x="16808" y="23607"/>
                  </a:cubicBezTo>
                  <a:cubicBezTo>
                    <a:pt x="16895" y="23459"/>
                    <a:pt x="17498" y="22088"/>
                    <a:pt x="17550" y="22088"/>
                  </a:cubicBezTo>
                  <a:cubicBezTo>
                    <a:pt x="19183" y="22079"/>
                    <a:pt x="20807" y="21843"/>
                    <a:pt x="22440" y="21756"/>
                  </a:cubicBezTo>
                  <a:cubicBezTo>
                    <a:pt x="23872" y="21677"/>
                    <a:pt x="25452" y="21651"/>
                    <a:pt x="26648" y="20743"/>
                  </a:cubicBezTo>
                  <a:cubicBezTo>
                    <a:pt x="27618" y="20010"/>
                    <a:pt x="29015" y="17399"/>
                    <a:pt x="27190" y="16823"/>
                  </a:cubicBezTo>
                  <a:cubicBezTo>
                    <a:pt x="28107" y="16220"/>
                    <a:pt x="29067" y="15565"/>
                    <a:pt x="29556" y="14579"/>
                  </a:cubicBezTo>
                  <a:cubicBezTo>
                    <a:pt x="30045" y="13601"/>
                    <a:pt x="29862" y="12186"/>
                    <a:pt x="28884" y="11688"/>
                  </a:cubicBezTo>
                  <a:cubicBezTo>
                    <a:pt x="31180" y="10676"/>
                    <a:pt x="31809" y="7419"/>
                    <a:pt x="30045" y="5629"/>
                  </a:cubicBezTo>
                  <a:cubicBezTo>
                    <a:pt x="31966" y="4852"/>
                    <a:pt x="32848" y="171"/>
                    <a:pt x="30255" y="14"/>
                  </a:cubicBezTo>
                  <a:cubicBezTo>
                    <a:pt x="29644" y="5"/>
                    <a:pt x="29033" y="1"/>
                    <a:pt x="28423" y="1"/>
                  </a:cubicBezTo>
                  <a:close/>
                </a:path>
              </a:pathLst>
            </a:custGeom>
            <a:solidFill>
              <a:srgbClr val="D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53"/>
            <p:cNvSpPr/>
            <p:nvPr/>
          </p:nvSpPr>
          <p:spPr>
            <a:xfrm>
              <a:off x="-321675" y="1795175"/>
              <a:ext cx="168100" cy="11150"/>
            </a:xfrm>
            <a:custGeom>
              <a:avLst/>
              <a:gdLst/>
              <a:ahLst/>
              <a:cxnLst/>
              <a:rect l="l" t="t" r="r" b="b"/>
              <a:pathLst>
                <a:path w="6724" h="446" fill="none" extrusionOk="0">
                  <a:moveTo>
                    <a:pt x="6724" y="1"/>
                  </a:moveTo>
                  <a:lnTo>
                    <a:pt x="1" y="446"/>
                  </a:lnTo>
                </a:path>
              </a:pathLst>
            </a:custGeom>
            <a:noFill/>
            <a:ln w="5450"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53"/>
            <p:cNvSpPr/>
            <p:nvPr/>
          </p:nvSpPr>
          <p:spPr>
            <a:xfrm>
              <a:off x="-306825" y="1666825"/>
              <a:ext cx="195600" cy="8525"/>
            </a:xfrm>
            <a:custGeom>
              <a:avLst/>
              <a:gdLst/>
              <a:ahLst/>
              <a:cxnLst/>
              <a:rect l="l" t="t" r="r" b="b"/>
              <a:pathLst>
                <a:path w="7824" h="341" fill="none" extrusionOk="0">
                  <a:moveTo>
                    <a:pt x="7824" y="0"/>
                  </a:moveTo>
                  <a:lnTo>
                    <a:pt x="0" y="341"/>
                  </a:lnTo>
                </a:path>
              </a:pathLst>
            </a:custGeom>
            <a:noFill/>
            <a:ln w="5450"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53"/>
            <p:cNvSpPr/>
            <p:nvPr/>
          </p:nvSpPr>
          <p:spPr>
            <a:xfrm>
              <a:off x="-296800" y="1515325"/>
              <a:ext cx="214625" cy="10950"/>
            </a:xfrm>
            <a:custGeom>
              <a:avLst/>
              <a:gdLst/>
              <a:ahLst/>
              <a:cxnLst/>
              <a:rect l="l" t="t" r="r" b="b"/>
              <a:pathLst>
                <a:path w="8585" h="438" fill="none" extrusionOk="0">
                  <a:moveTo>
                    <a:pt x="8584" y="1"/>
                  </a:moveTo>
                  <a:lnTo>
                    <a:pt x="1" y="437"/>
                  </a:lnTo>
                </a:path>
              </a:pathLst>
            </a:custGeom>
            <a:noFill/>
            <a:ln w="5450"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53"/>
            <p:cNvSpPr/>
            <p:nvPr/>
          </p:nvSpPr>
          <p:spPr>
            <a:xfrm>
              <a:off x="-1124975" y="1806300"/>
              <a:ext cx="663625" cy="1315675"/>
            </a:xfrm>
            <a:custGeom>
              <a:avLst/>
              <a:gdLst/>
              <a:ahLst/>
              <a:cxnLst/>
              <a:rect l="l" t="t" r="r" b="b"/>
              <a:pathLst>
                <a:path w="26545" h="52627" extrusionOk="0">
                  <a:moveTo>
                    <a:pt x="12225" y="1"/>
                  </a:moveTo>
                  <a:lnTo>
                    <a:pt x="0" y="43807"/>
                  </a:lnTo>
                  <a:lnTo>
                    <a:pt x="22292" y="52626"/>
                  </a:lnTo>
                  <a:lnTo>
                    <a:pt x="26544" y="8261"/>
                  </a:lnTo>
                  <a:lnTo>
                    <a:pt x="12225" y="1"/>
                  </a:lnTo>
                  <a:close/>
                </a:path>
              </a:pathLst>
            </a:custGeom>
            <a:solidFill>
              <a:srgbClr val="D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53"/>
            <p:cNvSpPr/>
            <p:nvPr/>
          </p:nvSpPr>
          <p:spPr>
            <a:xfrm>
              <a:off x="-1272750" y="2011725"/>
              <a:ext cx="849825" cy="1751575"/>
            </a:xfrm>
            <a:custGeom>
              <a:avLst/>
              <a:gdLst/>
              <a:ahLst/>
              <a:cxnLst/>
              <a:rect l="l" t="t" r="r" b="b"/>
              <a:pathLst>
                <a:path w="33993" h="70063" extrusionOk="0">
                  <a:moveTo>
                    <a:pt x="14573" y="0"/>
                  </a:moveTo>
                  <a:lnTo>
                    <a:pt x="0" y="47649"/>
                  </a:lnTo>
                  <a:lnTo>
                    <a:pt x="9937" y="68718"/>
                  </a:lnTo>
                  <a:lnTo>
                    <a:pt x="27216" y="70063"/>
                  </a:lnTo>
                  <a:lnTo>
                    <a:pt x="33992" y="5885"/>
                  </a:lnTo>
                  <a:lnTo>
                    <a:pt x="14573" y="0"/>
                  </a:lnTo>
                  <a:close/>
                </a:path>
              </a:pathLst>
            </a:custGeom>
            <a:solidFill>
              <a:srgbClr val="D9C5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53"/>
            <p:cNvSpPr/>
            <p:nvPr/>
          </p:nvSpPr>
          <p:spPr>
            <a:xfrm>
              <a:off x="-956250" y="1980500"/>
              <a:ext cx="542925" cy="290350"/>
            </a:xfrm>
            <a:custGeom>
              <a:avLst/>
              <a:gdLst/>
              <a:ahLst/>
              <a:cxnLst/>
              <a:rect l="l" t="t" r="r" b="b"/>
              <a:pathLst>
                <a:path w="21717" h="11614" extrusionOk="0">
                  <a:moveTo>
                    <a:pt x="1861" y="1"/>
                  </a:moveTo>
                  <a:lnTo>
                    <a:pt x="1" y="5336"/>
                  </a:lnTo>
                  <a:lnTo>
                    <a:pt x="21446" y="11614"/>
                  </a:lnTo>
                  <a:lnTo>
                    <a:pt x="21716" y="6017"/>
                  </a:lnTo>
                  <a:lnTo>
                    <a:pt x="1861"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53"/>
            <p:cNvSpPr/>
            <p:nvPr/>
          </p:nvSpPr>
          <p:spPr>
            <a:xfrm>
              <a:off x="-518350" y="2138450"/>
              <a:ext cx="78400" cy="70600"/>
            </a:xfrm>
            <a:custGeom>
              <a:avLst/>
              <a:gdLst/>
              <a:ahLst/>
              <a:cxnLst/>
              <a:rect l="l" t="t" r="r" b="b"/>
              <a:pathLst>
                <a:path w="3136" h="2824" extrusionOk="0">
                  <a:moveTo>
                    <a:pt x="1567" y="1"/>
                  </a:moveTo>
                  <a:cubicBezTo>
                    <a:pt x="1226" y="1"/>
                    <a:pt x="884" y="124"/>
                    <a:pt x="612" y="371"/>
                  </a:cubicBezTo>
                  <a:cubicBezTo>
                    <a:pt x="35" y="904"/>
                    <a:pt x="0" y="1794"/>
                    <a:pt x="524" y="2371"/>
                  </a:cubicBezTo>
                  <a:cubicBezTo>
                    <a:pt x="805" y="2670"/>
                    <a:pt x="1186" y="2824"/>
                    <a:pt x="1568" y="2824"/>
                  </a:cubicBezTo>
                  <a:cubicBezTo>
                    <a:pt x="1909" y="2824"/>
                    <a:pt x="2252" y="2701"/>
                    <a:pt x="2524" y="2449"/>
                  </a:cubicBezTo>
                  <a:cubicBezTo>
                    <a:pt x="3091" y="1925"/>
                    <a:pt x="3135" y="1035"/>
                    <a:pt x="2602" y="458"/>
                  </a:cubicBezTo>
                  <a:cubicBezTo>
                    <a:pt x="2326" y="154"/>
                    <a:pt x="1947" y="1"/>
                    <a:pt x="1567" y="1"/>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5" name="Google Shape;735;p53"/>
          <p:cNvGrpSpPr/>
          <p:nvPr/>
        </p:nvGrpSpPr>
        <p:grpSpPr>
          <a:xfrm rot="-899960">
            <a:off x="7976604" y="3414123"/>
            <a:ext cx="1508858" cy="2788592"/>
            <a:chOff x="445400" y="359925"/>
            <a:chExt cx="1754625" cy="2788675"/>
          </a:xfrm>
        </p:grpSpPr>
        <p:sp>
          <p:nvSpPr>
            <p:cNvPr id="736" name="Google Shape;736;p53"/>
            <p:cNvSpPr/>
            <p:nvPr/>
          </p:nvSpPr>
          <p:spPr>
            <a:xfrm>
              <a:off x="1658425" y="1265375"/>
              <a:ext cx="453625" cy="605150"/>
            </a:xfrm>
            <a:custGeom>
              <a:avLst/>
              <a:gdLst/>
              <a:ahLst/>
              <a:cxnLst/>
              <a:rect l="l" t="t" r="r" b="b"/>
              <a:pathLst>
                <a:path w="18145" h="24206" extrusionOk="0">
                  <a:moveTo>
                    <a:pt x="14661" y="1"/>
                  </a:moveTo>
                  <a:lnTo>
                    <a:pt x="0" y="12321"/>
                  </a:lnTo>
                  <a:lnTo>
                    <a:pt x="376" y="24205"/>
                  </a:lnTo>
                  <a:lnTo>
                    <a:pt x="18145" y="16242"/>
                  </a:lnTo>
                  <a:lnTo>
                    <a:pt x="14661" y="1"/>
                  </a:lnTo>
                  <a:close/>
                </a:path>
              </a:pathLst>
            </a:custGeom>
            <a:solidFill>
              <a:srgbClr val="D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53"/>
            <p:cNvSpPr/>
            <p:nvPr/>
          </p:nvSpPr>
          <p:spPr>
            <a:xfrm>
              <a:off x="1667800" y="1671400"/>
              <a:ext cx="532225" cy="1477200"/>
            </a:xfrm>
            <a:custGeom>
              <a:avLst/>
              <a:gdLst/>
              <a:ahLst/>
              <a:cxnLst/>
              <a:rect l="l" t="t" r="r" b="b"/>
              <a:pathLst>
                <a:path w="21289" h="59088" extrusionOk="0">
                  <a:moveTo>
                    <a:pt x="17770" y="1"/>
                  </a:moveTo>
                  <a:lnTo>
                    <a:pt x="1" y="7964"/>
                  </a:lnTo>
                  <a:lnTo>
                    <a:pt x="1608" y="58328"/>
                  </a:lnTo>
                  <a:lnTo>
                    <a:pt x="15692" y="59088"/>
                  </a:lnTo>
                  <a:lnTo>
                    <a:pt x="21288" y="16373"/>
                  </a:lnTo>
                  <a:lnTo>
                    <a:pt x="17770" y="1"/>
                  </a:ln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53"/>
            <p:cNvSpPr/>
            <p:nvPr/>
          </p:nvSpPr>
          <p:spPr>
            <a:xfrm>
              <a:off x="1639225" y="1522525"/>
              <a:ext cx="513200" cy="485725"/>
            </a:xfrm>
            <a:custGeom>
              <a:avLst/>
              <a:gdLst/>
              <a:ahLst/>
              <a:cxnLst/>
              <a:rect l="l" t="t" r="r" b="b"/>
              <a:pathLst>
                <a:path w="20528" h="19429" extrusionOk="0">
                  <a:moveTo>
                    <a:pt x="18170" y="1"/>
                  </a:moveTo>
                  <a:cubicBezTo>
                    <a:pt x="17367" y="1363"/>
                    <a:pt x="14818" y="5318"/>
                    <a:pt x="9657" y="7475"/>
                  </a:cubicBezTo>
                  <a:cubicBezTo>
                    <a:pt x="7087" y="8549"/>
                    <a:pt x="4682" y="8834"/>
                    <a:pt x="2825" y="8834"/>
                  </a:cubicBezTo>
                  <a:cubicBezTo>
                    <a:pt x="1617" y="8834"/>
                    <a:pt x="640" y="8713"/>
                    <a:pt x="0" y="8610"/>
                  </a:cubicBezTo>
                  <a:lnTo>
                    <a:pt x="0" y="8610"/>
                  </a:lnTo>
                  <a:cubicBezTo>
                    <a:pt x="201" y="12216"/>
                    <a:pt x="410" y="15823"/>
                    <a:pt x="620" y="19429"/>
                  </a:cubicBezTo>
                  <a:cubicBezTo>
                    <a:pt x="2908" y="19341"/>
                    <a:pt x="7352" y="18852"/>
                    <a:pt x="12111" y="16181"/>
                  </a:cubicBezTo>
                  <a:cubicBezTo>
                    <a:pt x="16573" y="13683"/>
                    <a:pt x="19227" y="10435"/>
                    <a:pt x="20528" y="8584"/>
                  </a:cubicBezTo>
                  <a:cubicBezTo>
                    <a:pt x="19742" y="5720"/>
                    <a:pt x="18956" y="2865"/>
                    <a:pt x="18170"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53"/>
            <p:cNvSpPr/>
            <p:nvPr/>
          </p:nvSpPr>
          <p:spPr>
            <a:xfrm>
              <a:off x="1183425" y="886500"/>
              <a:ext cx="910075" cy="786025"/>
            </a:xfrm>
            <a:custGeom>
              <a:avLst/>
              <a:gdLst/>
              <a:ahLst/>
              <a:cxnLst/>
              <a:rect l="l" t="t" r="r" b="b"/>
              <a:pathLst>
                <a:path w="36403" h="31441" extrusionOk="0">
                  <a:moveTo>
                    <a:pt x="13011" y="0"/>
                  </a:moveTo>
                  <a:cubicBezTo>
                    <a:pt x="9916" y="0"/>
                    <a:pt x="6805" y="441"/>
                    <a:pt x="3790" y="1019"/>
                  </a:cubicBezTo>
                  <a:cubicBezTo>
                    <a:pt x="3599" y="1083"/>
                    <a:pt x="3392" y="1105"/>
                    <a:pt x="3177" y="1105"/>
                  </a:cubicBezTo>
                  <a:cubicBezTo>
                    <a:pt x="2663" y="1105"/>
                    <a:pt x="2106" y="978"/>
                    <a:pt x="1616" y="978"/>
                  </a:cubicBezTo>
                  <a:cubicBezTo>
                    <a:pt x="1290" y="978"/>
                    <a:pt x="994" y="1034"/>
                    <a:pt x="760" y="1220"/>
                  </a:cubicBezTo>
                  <a:cubicBezTo>
                    <a:pt x="1" y="2478"/>
                    <a:pt x="1930" y="3534"/>
                    <a:pt x="3013" y="3674"/>
                  </a:cubicBezTo>
                  <a:cubicBezTo>
                    <a:pt x="4445" y="4021"/>
                    <a:pt x="5911" y="4048"/>
                    <a:pt x="7377" y="4048"/>
                  </a:cubicBezTo>
                  <a:cubicBezTo>
                    <a:pt x="7653" y="4048"/>
                    <a:pt x="7928" y="4047"/>
                    <a:pt x="8204" y="4047"/>
                  </a:cubicBezTo>
                  <a:cubicBezTo>
                    <a:pt x="9338" y="4047"/>
                    <a:pt x="10469" y="4064"/>
                    <a:pt x="11579" y="4233"/>
                  </a:cubicBezTo>
                  <a:cubicBezTo>
                    <a:pt x="13342" y="4730"/>
                    <a:pt x="14364" y="6983"/>
                    <a:pt x="15141" y="8494"/>
                  </a:cubicBezTo>
                  <a:cubicBezTo>
                    <a:pt x="17656" y="13104"/>
                    <a:pt x="17726" y="18858"/>
                    <a:pt x="17219" y="23923"/>
                  </a:cubicBezTo>
                  <a:cubicBezTo>
                    <a:pt x="16390" y="25119"/>
                    <a:pt x="14739" y="25416"/>
                    <a:pt x="13744" y="26446"/>
                  </a:cubicBezTo>
                  <a:cubicBezTo>
                    <a:pt x="10810" y="26533"/>
                    <a:pt x="7309" y="26402"/>
                    <a:pt x="4751" y="28280"/>
                  </a:cubicBezTo>
                  <a:cubicBezTo>
                    <a:pt x="3854" y="29265"/>
                    <a:pt x="4489" y="29810"/>
                    <a:pt x="5495" y="29810"/>
                  </a:cubicBezTo>
                  <a:cubicBezTo>
                    <a:pt x="5576" y="29810"/>
                    <a:pt x="5660" y="29806"/>
                    <a:pt x="5746" y="29799"/>
                  </a:cubicBezTo>
                  <a:cubicBezTo>
                    <a:pt x="9275" y="30263"/>
                    <a:pt x="11925" y="31440"/>
                    <a:pt x="15054" y="31440"/>
                  </a:cubicBezTo>
                  <a:cubicBezTo>
                    <a:pt x="16399" y="31440"/>
                    <a:pt x="17833" y="31223"/>
                    <a:pt x="19463" y="30637"/>
                  </a:cubicBezTo>
                  <a:cubicBezTo>
                    <a:pt x="21016" y="29680"/>
                    <a:pt x="22703" y="29529"/>
                    <a:pt x="24408" y="29529"/>
                  </a:cubicBezTo>
                  <a:cubicBezTo>
                    <a:pt x="25189" y="29529"/>
                    <a:pt x="25973" y="29561"/>
                    <a:pt x="26750" y="29561"/>
                  </a:cubicBezTo>
                  <a:cubicBezTo>
                    <a:pt x="28209" y="29561"/>
                    <a:pt x="29643" y="29450"/>
                    <a:pt x="30980" y="28812"/>
                  </a:cubicBezTo>
                  <a:cubicBezTo>
                    <a:pt x="36402" y="24900"/>
                    <a:pt x="34482" y="8502"/>
                    <a:pt x="27985" y="5953"/>
                  </a:cubicBezTo>
                  <a:cubicBezTo>
                    <a:pt x="26483" y="5176"/>
                    <a:pt x="25104" y="4189"/>
                    <a:pt x="23585" y="3438"/>
                  </a:cubicBezTo>
                  <a:cubicBezTo>
                    <a:pt x="21489" y="2801"/>
                    <a:pt x="19751" y="1142"/>
                    <a:pt x="17708" y="382"/>
                  </a:cubicBezTo>
                  <a:cubicBezTo>
                    <a:pt x="16157" y="114"/>
                    <a:pt x="14586" y="0"/>
                    <a:pt x="13011" y="0"/>
                  </a:cubicBezTo>
                  <a:close/>
                </a:path>
              </a:pathLst>
            </a:custGeom>
            <a:solidFill>
              <a:srgbClr val="D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53"/>
            <p:cNvSpPr/>
            <p:nvPr/>
          </p:nvSpPr>
          <p:spPr>
            <a:xfrm>
              <a:off x="1678075" y="1451800"/>
              <a:ext cx="169625" cy="124025"/>
            </a:xfrm>
            <a:custGeom>
              <a:avLst/>
              <a:gdLst/>
              <a:ahLst/>
              <a:cxnLst/>
              <a:rect l="l" t="t" r="r" b="b"/>
              <a:pathLst>
                <a:path w="6785" h="4961" fill="none" extrusionOk="0">
                  <a:moveTo>
                    <a:pt x="0" y="10"/>
                  </a:moveTo>
                  <a:cubicBezTo>
                    <a:pt x="2934" y="1"/>
                    <a:pt x="5501" y="2481"/>
                    <a:pt x="6785" y="4960"/>
                  </a:cubicBezTo>
                </a:path>
              </a:pathLst>
            </a:custGeom>
            <a:noFill/>
            <a:ln w="5450"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53"/>
            <p:cNvSpPr/>
            <p:nvPr/>
          </p:nvSpPr>
          <p:spPr>
            <a:xfrm>
              <a:off x="1447350" y="895150"/>
              <a:ext cx="550975" cy="532750"/>
            </a:xfrm>
            <a:custGeom>
              <a:avLst/>
              <a:gdLst/>
              <a:ahLst/>
              <a:cxnLst/>
              <a:rect l="l" t="t" r="r" b="b"/>
              <a:pathLst>
                <a:path w="22039" h="21310" extrusionOk="0">
                  <a:moveTo>
                    <a:pt x="8643" y="1"/>
                  </a:moveTo>
                  <a:cubicBezTo>
                    <a:pt x="6099" y="1"/>
                    <a:pt x="4351" y="3714"/>
                    <a:pt x="2724" y="5371"/>
                  </a:cubicBezTo>
                  <a:cubicBezTo>
                    <a:pt x="0" y="8287"/>
                    <a:pt x="1982" y="12007"/>
                    <a:pt x="2716" y="15308"/>
                  </a:cubicBezTo>
                  <a:cubicBezTo>
                    <a:pt x="3274" y="16862"/>
                    <a:pt x="3082" y="19246"/>
                    <a:pt x="4645" y="20154"/>
                  </a:cubicBezTo>
                  <a:cubicBezTo>
                    <a:pt x="4866" y="20245"/>
                    <a:pt x="5084" y="20287"/>
                    <a:pt x="5295" y="20287"/>
                  </a:cubicBezTo>
                  <a:cubicBezTo>
                    <a:pt x="6371" y="20287"/>
                    <a:pt x="7276" y="19208"/>
                    <a:pt x="7509" y="18172"/>
                  </a:cubicBezTo>
                  <a:cubicBezTo>
                    <a:pt x="7796" y="19748"/>
                    <a:pt x="8651" y="20414"/>
                    <a:pt x="9544" y="20414"/>
                  </a:cubicBezTo>
                  <a:cubicBezTo>
                    <a:pt x="10745" y="20414"/>
                    <a:pt x="12016" y="19212"/>
                    <a:pt x="12076" y="17395"/>
                  </a:cubicBezTo>
                  <a:cubicBezTo>
                    <a:pt x="13330" y="20224"/>
                    <a:pt x="14516" y="21310"/>
                    <a:pt x="15459" y="21310"/>
                  </a:cubicBezTo>
                  <a:cubicBezTo>
                    <a:pt x="17421" y="21310"/>
                    <a:pt x="18327" y="16599"/>
                    <a:pt x="16599" y="13125"/>
                  </a:cubicBezTo>
                  <a:lnTo>
                    <a:pt x="16599" y="13125"/>
                  </a:lnTo>
                  <a:cubicBezTo>
                    <a:pt x="16745" y="13179"/>
                    <a:pt x="16899" y="13204"/>
                    <a:pt x="17055" y="13204"/>
                  </a:cubicBezTo>
                  <a:cubicBezTo>
                    <a:pt x="18174" y="13204"/>
                    <a:pt x="19446" y="11922"/>
                    <a:pt x="19515" y="11003"/>
                  </a:cubicBezTo>
                  <a:cubicBezTo>
                    <a:pt x="20249" y="11562"/>
                    <a:pt x="21122" y="11946"/>
                    <a:pt x="22038" y="12094"/>
                  </a:cubicBezTo>
                  <a:cubicBezTo>
                    <a:pt x="21306" y="9148"/>
                    <a:pt x="21396" y="4456"/>
                    <a:pt x="18091" y="4456"/>
                  </a:cubicBezTo>
                  <a:cubicBezTo>
                    <a:pt x="17576" y="4456"/>
                    <a:pt x="16979" y="4569"/>
                    <a:pt x="16284" y="4821"/>
                  </a:cubicBezTo>
                  <a:cubicBezTo>
                    <a:pt x="16062" y="3226"/>
                    <a:pt x="14253" y="1491"/>
                    <a:pt x="12603" y="1491"/>
                  </a:cubicBezTo>
                  <a:cubicBezTo>
                    <a:pt x="12113" y="1491"/>
                    <a:pt x="11636" y="1644"/>
                    <a:pt x="11220" y="2001"/>
                  </a:cubicBezTo>
                  <a:cubicBezTo>
                    <a:pt x="11185" y="1320"/>
                    <a:pt x="10391" y="481"/>
                    <a:pt x="9744" y="228"/>
                  </a:cubicBezTo>
                  <a:cubicBezTo>
                    <a:pt x="9361" y="71"/>
                    <a:pt x="8994" y="1"/>
                    <a:pt x="8643" y="1"/>
                  </a:cubicBezTo>
                  <a:close/>
                </a:path>
              </a:pathLst>
            </a:custGeom>
            <a:solidFill>
              <a:srgbClr val="D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53"/>
            <p:cNvSpPr/>
            <p:nvPr/>
          </p:nvSpPr>
          <p:spPr>
            <a:xfrm>
              <a:off x="1525925" y="1318225"/>
              <a:ext cx="75325" cy="59175"/>
            </a:xfrm>
            <a:custGeom>
              <a:avLst/>
              <a:gdLst/>
              <a:ahLst/>
              <a:cxnLst/>
              <a:rect l="l" t="t" r="r" b="b"/>
              <a:pathLst>
                <a:path w="3013" h="2367" fill="none" extrusionOk="0">
                  <a:moveTo>
                    <a:pt x="0" y="262"/>
                  </a:moveTo>
                  <a:cubicBezTo>
                    <a:pt x="987" y="375"/>
                    <a:pt x="2000" y="288"/>
                    <a:pt x="2952" y="0"/>
                  </a:cubicBezTo>
                  <a:cubicBezTo>
                    <a:pt x="2987" y="463"/>
                    <a:pt x="3013" y="943"/>
                    <a:pt x="2838" y="1371"/>
                  </a:cubicBezTo>
                  <a:cubicBezTo>
                    <a:pt x="2655" y="1807"/>
                    <a:pt x="2262" y="2139"/>
                    <a:pt x="1799" y="2253"/>
                  </a:cubicBezTo>
                  <a:cubicBezTo>
                    <a:pt x="1345" y="2366"/>
                    <a:pt x="839" y="2244"/>
                    <a:pt x="481" y="1938"/>
                  </a:cubicBezTo>
                </a:path>
              </a:pathLst>
            </a:custGeom>
            <a:noFill/>
            <a:ln w="5450"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53"/>
            <p:cNvSpPr/>
            <p:nvPr/>
          </p:nvSpPr>
          <p:spPr>
            <a:xfrm>
              <a:off x="1517625" y="921350"/>
              <a:ext cx="94775" cy="105250"/>
            </a:xfrm>
            <a:custGeom>
              <a:avLst/>
              <a:gdLst/>
              <a:ahLst/>
              <a:cxnLst/>
              <a:rect l="l" t="t" r="r" b="b"/>
              <a:pathLst>
                <a:path w="3791" h="4210" fill="none" extrusionOk="0">
                  <a:moveTo>
                    <a:pt x="1" y="4210"/>
                  </a:moveTo>
                  <a:cubicBezTo>
                    <a:pt x="699" y="3310"/>
                    <a:pt x="2847" y="560"/>
                    <a:pt x="3790" y="1"/>
                  </a:cubicBezTo>
                </a:path>
              </a:pathLst>
            </a:custGeom>
            <a:noFill/>
            <a:ln w="5450"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53"/>
            <p:cNvSpPr/>
            <p:nvPr/>
          </p:nvSpPr>
          <p:spPr>
            <a:xfrm>
              <a:off x="1618050" y="1354450"/>
              <a:ext cx="16600" cy="27975"/>
            </a:xfrm>
            <a:custGeom>
              <a:avLst/>
              <a:gdLst/>
              <a:ahLst/>
              <a:cxnLst/>
              <a:rect l="l" t="t" r="r" b="b"/>
              <a:pathLst>
                <a:path w="664" h="1119" fill="none" extrusionOk="0">
                  <a:moveTo>
                    <a:pt x="0" y="1118"/>
                  </a:moveTo>
                  <a:cubicBezTo>
                    <a:pt x="227" y="1013"/>
                    <a:pt x="585" y="376"/>
                    <a:pt x="664" y="0"/>
                  </a:cubicBezTo>
                </a:path>
              </a:pathLst>
            </a:custGeom>
            <a:noFill/>
            <a:ln w="5450"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53"/>
            <p:cNvSpPr/>
            <p:nvPr/>
          </p:nvSpPr>
          <p:spPr>
            <a:xfrm>
              <a:off x="1690075" y="1012600"/>
              <a:ext cx="246250" cy="509300"/>
            </a:xfrm>
            <a:custGeom>
              <a:avLst/>
              <a:gdLst/>
              <a:ahLst/>
              <a:cxnLst/>
              <a:rect l="l" t="t" r="r" b="b"/>
              <a:pathLst>
                <a:path w="9850" h="20372" fill="none" extrusionOk="0">
                  <a:moveTo>
                    <a:pt x="6846" y="1"/>
                  </a:moveTo>
                  <a:cubicBezTo>
                    <a:pt x="3703" y="2865"/>
                    <a:pt x="1" y="6611"/>
                    <a:pt x="1843" y="11177"/>
                  </a:cubicBezTo>
                  <a:cubicBezTo>
                    <a:pt x="4305" y="20372"/>
                    <a:pt x="9850" y="16023"/>
                    <a:pt x="7108" y="8820"/>
                  </a:cubicBezTo>
                  <a:cubicBezTo>
                    <a:pt x="8365" y="8436"/>
                    <a:pt x="9413" y="7423"/>
                    <a:pt x="9850" y="6174"/>
                  </a:cubicBezTo>
                </a:path>
              </a:pathLst>
            </a:custGeom>
            <a:noFill/>
            <a:ln w="5450"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53"/>
            <p:cNvSpPr/>
            <p:nvPr/>
          </p:nvSpPr>
          <p:spPr>
            <a:xfrm>
              <a:off x="1744875" y="1321700"/>
              <a:ext cx="96075" cy="80575"/>
            </a:xfrm>
            <a:custGeom>
              <a:avLst/>
              <a:gdLst/>
              <a:ahLst/>
              <a:cxnLst/>
              <a:rect l="l" t="t" r="r" b="b"/>
              <a:pathLst>
                <a:path w="3843" h="3223" fill="none" extrusionOk="0">
                  <a:moveTo>
                    <a:pt x="0" y="1"/>
                  </a:moveTo>
                  <a:cubicBezTo>
                    <a:pt x="1127" y="394"/>
                    <a:pt x="2366" y="481"/>
                    <a:pt x="3536" y="263"/>
                  </a:cubicBezTo>
                  <a:cubicBezTo>
                    <a:pt x="3659" y="507"/>
                    <a:pt x="3720" y="778"/>
                    <a:pt x="3763" y="1049"/>
                  </a:cubicBezTo>
                  <a:cubicBezTo>
                    <a:pt x="3833" y="1459"/>
                    <a:pt x="3842" y="1904"/>
                    <a:pt x="3667" y="2288"/>
                  </a:cubicBezTo>
                  <a:cubicBezTo>
                    <a:pt x="3493" y="2699"/>
                    <a:pt x="3117" y="3013"/>
                    <a:pt x="2689" y="3118"/>
                  </a:cubicBezTo>
                  <a:cubicBezTo>
                    <a:pt x="2253" y="3223"/>
                    <a:pt x="1781" y="3109"/>
                    <a:pt x="1432" y="2830"/>
                  </a:cubicBezTo>
                </a:path>
              </a:pathLst>
            </a:custGeom>
            <a:noFill/>
            <a:ln w="5450"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53"/>
            <p:cNvSpPr/>
            <p:nvPr/>
          </p:nvSpPr>
          <p:spPr>
            <a:xfrm>
              <a:off x="1622400" y="1318650"/>
              <a:ext cx="87775" cy="65500"/>
            </a:xfrm>
            <a:custGeom>
              <a:avLst/>
              <a:gdLst/>
              <a:ahLst/>
              <a:cxnLst/>
              <a:rect l="l" t="t" r="r" b="b"/>
              <a:pathLst>
                <a:path w="3511" h="2620" fill="none" extrusionOk="0">
                  <a:moveTo>
                    <a:pt x="1" y="53"/>
                  </a:moveTo>
                  <a:cubicBezTo>
                    <a:pt x="420" y="289"/>
                    <a:pt x="918" y="280"/>
                    <a:pt x="1398" y="271"/>
                  </a:cubicBezTo>
                  <a:cubicBezTo>
                    <a:pt x="2035" y="262"/>
                    <a:pt x="2690" y="245"/>
                    <a:pt x="3284" y="0"/>
                  </a:cubicBezTo>
                  <a:cubicBezTo>
                    <a:pt x="3511" y="568"/>
                    <a:pt x="3458" y="1240"/>
                    <a:pt x="3144" y="1756"/>
                  </a:cubicBezTo>
                  <a:cubicBezTo>
                    <a:pt x="2821" y="2279"/>
                    <a:pt x="2227" y="2620"/>
                    <a:pt x="1616" y="2620"/>
                  </a:cubicBezTo>
                  <a:cubicBezTo>
                    <a:pt x="1407" y="2620"/>
                    <a:pt x="1188" y="2576"/>
                    <a:pt x="1022" y="2454"/>
                  </a:cubicBezTo>
                </a:path>
              </a:pathLst>
            </a:custGeom>
            <a:noFill/>
            <a:ln w="5450"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53"/>
            <p:cNvSpPr/>
            <p:nvPr/>
          </p:nvSpPr>
          <p:spPr>
            <a:xfrm>
              <a:off x="1592725" y="946675"/>
              <a:ext cx="156100" cy="485075"/>
            </a:xfrm>
            <a:custGeom>
              <a:avLst/>
              <a:gdLst/>
              <a:ahLst/>
              <a:cxnLst/>
              <a:rect l="l" t="t" r="r" b="b"/>
              <a:pathLst>
                <a:path w="6244" h="19403" fill="none" extrusionOk="0">
                  <a:moveTo>
                    <a:pt x="5239" y="1"/>
                  </a:moveTo>
                  <a:cubicBezTo>
                    <a:pt x="3537" y="2681"/>
                    <a:pt x="472" y="5118"/>
                    <a:pt x="0" y="8313"/>
                  </a:cubicBezTo>
                  <a:cubicBezTo>
                    <a:pt x="262" y="11553"/>
                    <a:pt x="969" y="14976"/>
                    <a:pt x="2419" y="17874"/>
                  </a:cubicBezTo>
                  <a:cubicBezTo>
                    <a:pt x="4174" y="19402"/>
                    <a:pt x="6243" y="17062"/>
                    <a:pt x="6165" y="15211"/>
                  </a:cubicBezTo>
                </a:path>
              </a:pathLst>
            </a:custGeom>
            <a:noFill/>
            <a:ln w="5450"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53"/>
            <p:cNvSpPr/>
            <p:nvPr/>
          </p:nvSpPr>
          <p:spPr>
            <a:xfrm>
              <a:off x="691625" y="809150"/>
              <a:ext cx="510375" cy="299750"/>
            </a:xfrm>
            <a:custGeom>
              <a:avLst/>
              <a:gdLst/>
              <a:ahLst/>
              <a:cxnLst/>
              <a:rect l="l" t="t" r="r" b="b"/>
              <a:pathLst>
                <a:path w="20415" h="11990" extrusionOk="0">
                  <a:moveTo>
                    <a:pt x="708" y="1"/>
                  </a:moveTo>
                  <a:lnTo>
                    <a:pt x="0" y="10680"/>
                  </a:lnTo>
                  <a:lnTo>
                    <a:pt x="19708" y="11989"/>
                  </a:lnTo>
                  <a:lnTo>
                    <a:pt x="20415" y="1311"/>
                  </a:lnTo>
                  <a:lnTo>
                    <a:pt x="708" y="1"/>
                  </a:ln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53"/>
            <p:cNvSpPr/>
            <p:nvPr/>
          </p:nvSpPr>
          <p:spPr>
            <a:xfrm>
              <a:off x="1201975" y="984000"/>
              <a:ext cx="77100" cy="49150"/>
            </a:xfrm>
            <a:custGeom>
              <a:avLst/>
              <a:gdLst/>
              <a:ahLst/>
              <a:cxnLst/>
              <a:rect l="l" t="t" r="r" b="b"/>
              <a:pathLst>
                <a:path w="3084" h="1966" extrusionOk="0">
                  <a:moveTo>
                    <a:pt x="175" y="1"/>
                  </a:moveTo>
                  <a:lnTo>
                    <a:pt x="1" y="1773"/>
                  </a:lnTo>
                  <a:lnTo>
                    <a:pt x="2900" y="1966"/>
                  </a:lnTo>
                  <a:lnTo>
                    <a:pt x="3083" y="193"/>
                  </a:lnTo>
                  <a:lnTo>
                    <a:pt x="175" y="1"/>
                  </a:ln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53"/>
            <p:cNvSpPr/>
            <p:nvPr/>
          </p:nvSpPr>
          <p:spPr>
            <a:xfrm>
              <a:off x="1301300" y="986200"/>
              <a:ext cx="77075" cy="49125"/>
            </a:xfrm>
            <a:custGeom>
              <a:avLst/>
              <a:gdLst/>
              <a:ahLst/>
              <a:cxnLst/>
              <a:rect l="l" t="t" r="r" b="b"/>
              <a:pathLst>
                <a:path w="3083" h="1965" extrusionOk="0">
                  <a:moveTo>
                    <a:pt x="175" y="0"/>
                  </a:moveTo>
                  <a:lnTo>
                    <a:pt x="1" y="1773"/>
                  </a:lnTo>
                  <a:lnTo>
                    <a:pt x="2900" y="1965"/>
                  </a:lnTo>
                  <a:lnTo>
                    <a:pt x="3083" y="192"/>
                  </a:lnTo>
                  <a:lnTo>
                    <a:pt x="175" y="0"/>
                  </a:ln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53"/>
            <p:cNvSpPr/>
            <p:nvPr/>
          </p:nvSpPr>
          <p:spPr>
            <a:xfrm>
              <a:off x="445400" y="966550"/>
              <a:ext cx="972925" cy="609050"/>
            </a:xfrm>
            <a:custGeom>
              <a:avLst/>
              <a:gdLst/>
              <a:ahLst/>
              <a:cxnLst/>
              <a:rect l="l" t="t" r="r" b="b"/>
              <a:pathLst>
                <a:path w="38917" h="24362" extrusionOk="0">
                  <a:moveTo>
                    <a:pt x="1878" y="0"/>
                  </a:moveTo>
                  <a:lnTo>
                    <a:pt x="0" y="23637"/>
                  </a:lnTo>
                  <a:lnTo>
                    <a:pt x="38917" y="24362"/>
                  </a:lnTo>
                  <a:lnTo>
                    <a:pt x="38498" y="2786"/>
                  </a:lnTo>
                  <a:lnTo>
                    <a:pt x="1878" y="0"/>
                  </a:ln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53"/>
            <p:cNvSpPr/>
            <p:nvPr/>
          </p:nvSpPr>
          <p:spPr>
            <a:xfrm>
              <a:off x="723700" y="1026350"/>
              <a:ext cx="451900" cy="469150"/>
            </a:xfrm>
            <a:custGeom>
              <a:avLst/>
              <a:gdLst/>
              <a:ahLst/>
              <a:cxnLst/>
              <a:rect l="l" t="t" r="r" b="b"/>
              <a:pathLst>
                <a:path w="18076" h="18766" extrusionOk="0">
                  <a:moveTo>
                    <a:pt x="9052" y="0"/>
                  </a:moveTo>
                  <a:cubicBezTo>
                    <a:pt x="4142" y="0"/>
                    <a:pt x="131" y="4125"/>
                    <a:pt x="62" y="9265"/>
                  </a:cubicBezTo>
                  <a:cubicBezTo>
                    <a:pt x="1" y="14452"/>
                    <a:pt x="3956" y="18704"/>
                    <a:pt x="8916" y="18765"/>
                  </a:cubicBezTo>
                  <a:cubicBezTo>
                    <a:pt x="8957" y="18766"/>
                    <a:pt x="8998" y="18766"/>
                    <a:pt x="9039" y="18766"/>
                  </a:cubicBezTo>
                  <a:cubicBezTo>
                    <a:pt x="13934" y="18766"/>
                    <a:pt x="17945" y="14644"/>
                    <a:pt x="18005" y="9501"/>
                  </a:cubicBezTo>
                  <a:cubicBezTo>
                    <a:pt x="18075" y="4323"/>
                    <a:pt x="14111" y="71"/>
                    <a:pt x="9160" y="1"/>
                  </a:cubicBezTo>
                  <a:cubicBezTo>
                    <a:pt x="9124" y="0"/>
                    <a:pt x="9088" y="0"/>
                    <a:pt x="9052"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53"/>
            <p:cNvSpPr/>
            <p:nvPr/>
          </p:nvSpPr>
          <p:spPr>
            <a:xfrm>
              <a:off x="710400" y="1037625"/>
              <a:ext cx="477425" cy="449225"/>
            </a:xfrm>
            <a:custGeom>
              <a:avLst/>
              <a:gdLst/>
              <a:ahLst/>
              <a:cxnLst/>
              <a:rect l="l" t="t" r="r" b="b"/>
              <a:pathLst>
                <a:path w="19097" h="17969" extrusionOk="0">
                  <a:moveTo>
                    <a:pt x="9766" y="0"/>
                  </a:moveTo>
                  <a:cubicBezTo>
                    <a:pt x="5943" y="0"/>
                    <a:pt x="2391" y="2699"/>
                    <a:pt x="1293" y="6762"/>
                  </a:cubicBezTo>
                  <a:cubicBezTo>
                    <a:pt x="0" y="11565"/>
                    <a:pt x="2646" y="16454"/>
                    <a:pt x="7204" y="17685"/>
                  </a:cubicBezTo>
                  <a:cubicBezTo>
                    <a:pt x="7913" y="17877"/>
                    <a:pt x="8626" y="17969"/>
                    <a:pt x="9331" y="17969"/>
                  </a:cubicBezTo>
                  <a:cubicBezTo>
                    <a:pt x="13154" y="17969"/>
                    <a:pt x="16705" y="15271"/>
                    <a:pt x="17804" y="11215"/>
                  </a:cubicBezTo>
                  <a:cubicBezTo>
                    <a:pt x="19096" y="6404"/>
                    <a:pt x="16451" y="1514"/>
                    <a:pt x="11893" y="283"/>
                  </a:cubicBezTo>
                  <a:cubicBezTo>
                    <a:pt x="11184" y="92"/>
                    <a:pt x="10470" y="0"/>
                    <a:pt x="9766" y="0"/>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53"/>
            <p:cNvSpPr/>
            <p:nvPr/>
          </p:nvSpPr>
          <p:spPr>
            <a:xfrm>
              <a:off x="760175" y="1077400"/>
              <a:ext cx="375025" cy="352875"/>
            </a:xfrm>
            <a:custGeom>
              <a:avLst/>
              <a:gdLst/>
              <a:ahLst/>
              <a:cxnLst/>
              <a:rect l="l" t="t" r="r" b="b"/>
              <a:pathLst>
                <a:path w="15001" h="14115" extrusionOk="0">
                  <a:moveTo>
                    <a:pt x="7678" y="0"/>
                  </a:moveTo>
                  <a:cubicBezTo>
                    <a:pt x="4672" y="0"/>
                    <a:pt x="1876" y="2116"/>
                    <a:pt x="1013" y="5311"/>
                  </a:cubicBezTo>
                  <a:cubicBezTo>
                    <a:pt x="0" y="9083"/>
                    <a:pt x="2078" y="12925"/>
                    <a:pt x="5658" y="13894"/>
                  </a:cubicBezTo>
                  <a:cubicBezTo>
                    <a:pt x="6213" y="14043"/>
                    <a:pt x="6772" y="14114"/>
                    <a:pt x="7323" y="14114"/>
                  </a:cubicBezTo>
                  <a:cubicBezTo>
                    <a:pt x="10329" y="14114"/>
                    <a:pt x="13124" y="11998"/>
                    <a:pt x="13979" y="8804"/>
                  </a:cubicBezTo>
                  <a:cubicBezTo>
                    <a:pt x="15001" y="5031"/>
                    <a:pt x="12923" y="1190"/>
                    <a:pt x="9343" y="220"/>
                  </a:cubicBezTo>
                  <a:cubicBezTo>
                    <a:pt x="8788" y="71"/>
                    <a:pt x="8229" y="0"/>
                    <a:pt x="7678"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53"/>
            <p:cNvSpPr/>
            <p:nvPr/>
          </p:nvSpPr>
          <p:spPr>
            <a:xfrm>
              <a:off x="780250" y="1094900"/>
              <a:ext cx="338150" cy="318225"/>
            </a:xfrm>
            <a:custGeom>
              <a:avLst/>
              <a:gdLst/>
              <a:ahLst/>
              <a:cxnLst/>
              <a:rect l="l" t="t" r="r" b="b"/>
              <a:pathLst>
                <a:path w="13526" h="12729" extrusionOk="0">
                  <a:moveTo>
                    <a:pt x="6921" y="1"/>
                  </a:moveTo>
                  <a:cubicBezTo>
                    <a:pt x="4210" y="1"/>
                    <a:pt x="1692" y="1917"/>
                    <a:pt x="917" y="4786"/>
                  </a:cubicBezTo>
                  <a:cubicBezTo>
                    <a:pt x="0" y="8191"/>
                    <a:pt x="1869" y="11657"/>
                    <a:pt x="5100" y="12530"/>
                  </a:cubicBezTo>
                  <a:cubicBezTo>
                    <a:pt x="5598" y="12664"/>
                    <a:pt x="6099" y="12728"/>
                    <a:pt x="6595" y="12728"/>
                  </a:cubicBezTo>
                  <a:cubicBezTo>
                    <a:pt x="9303" y="12728"/>
                    <a:pt x="11825" y="10816"/>
                    <a:pt x="12600" y="7938"/>
                  </a:cubicBezTo>
                  <a:cubicBezTo>
                    <a:pt x="13526" y="4541"/>
                    <a:pt x="11648" y="1075"/>
                    <a:pt x="8426" y="201"/>
                  </a:cubicBezTo>
                  <a:cubicBezTo>
                    <a:pt x="7924" y="66"/>
                    <a:pt x="7419" y="1"/>
                    <a:pt x="6921" y="1"/>
                  </a:cubicBezTo>
                  <a:close/>
                </a:path>
              </a:pathLst>
            </a:custGeom>
            <a:solidFill>
              <a:srgbClr val="D9C5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53"/>
            <p:cNvSpPr/>
            <p:nvPr/>
          </p:nvSpPr>
          <p:spPr>
            <a:xfrm>
              <a:off x="800100" y="1094900"/>
              <a:ext cx="281850" cy="164025"/>
            </a:xfrm>
            <a:custGeom>
              <a:avLst/>
              <a:gdLst/>
              <a:ahLst/>
              <a:cxnLst/>
              <a:rect l="l" t="t" r="r" b="b"/>
              <a:pathLst>
                <a:path w="11274" h="6561" extrusionOk="0">
                  <a:moveTo>
                    <a:pt x="6067" y="0"/>
                  </a:moveTo>
                  <a:cubicBezTo>
                    <a:pt x="3650" y="0"/>
                    <a:pt x="2073" y="1535"/>
                    <a:pt x="1546" y="2114"/>
                  </a:cubicBezTo>
                  <a:cubicBezTo>
                    <a:pt x="455" y="3327"/>
                    <a:pt x="123" y="4655"/>
                    <a:pt x="1" y="5283"/>
                  </a:cubicBezTo>
                  <a:cubicBezTo>
                    <a:pt x="2501" y="6151"/>
                    <a:pt x="4767" y="6561"/>
                    <a:pt x="6588" y="6561"/>
                  </a:cubicBezTo>
                  <a:cubicBezTo>
                    <a:pt x="8723" y="6561"/>
                    <a:pt x="10245" y="5998"/>
                    <a:pt x="10811" y="4951"/>
                  </a:cubicBezTo>
                  <a:cubicBezTo>
                    <a:pt x="11029" y="4541"/>
                    <a:pt x="11273" y="3755"/>
                    <a:pt x="10758" y="2332"/>
                  </a:cubicBezTo>
                  <a:cubicBezTo>
                    <a:pt x="10549" y="2061"/>
                    <a:pt x="8925" y="44"/>
                    <a:pt x="6148" y="1"/>
                  </a:cubicBezTo>
                  <a:cubicBezTo>
                    <a:pt x="6121" y="0"/>
                    <a:pt x="6094" y="0"/>
                    <a:pt x="6067"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53"/>
            <p:cNvSpPr/>
            <p:nvPr/>
          </p:nvSpPr>
          <p:spPr>
            <a:xfrm>
              <a:off x="848800" y="1324975"/>
              <a:ext cx="208700" cy="87800"/>
            </a:xfrm>
            <a:custGeom>
              <a:avLst/>
              <a:gdLst/>
              <a:ahLst/>
              <a:cxnLst/>
              <a:rect l="l" t="t" r="r" b="b"/>
              <a:pathLst>
                <a:path w="8348" h="3512" extrusionOk="0">
                  <a:moveTo>
                    <a:pt x="2507" y="1"/>
                  </a:moveTo>
                  <a:cubicBezTo>
                    <a:pt x="1452" y="1"/>
                    <a:pt x="687" y="261"/>
                    <a:pt x="323" y="795"/>
                  </a:cubicBezTo>
                  <a:cubicBezTo>
                    <a:pt x="140" y="1057"/>
                    <a:pt x="0" y="1468"/>
                    <a:pt x="105" y="2140"/>
                  </a:cubicBezTo>
                  <a:cubicBezTo>
                    <a:pt x="376" y="2357"/>
                    <a:pt x="1838" y="3512"/>
                    <a:pt x="3929" y="3512"/>
                  </a:cubicBezTo>
                  <a:cubicBezTo>
                    <a:pt x="4199" y="3512"/>
                    <a:pt x="4478" y="3493"/>
                    <a:pt x="4768" y="3450"/>
                  </a:cubicBezTo>
                  <a:cubicBezTo>
                    <a:pt x="6793" y="3153"/>
                    <a:pt x="8007" y="1878"/>
                    <a:pt x="8347" y="1503"/>
                  </a:cubicBezTo>
                  <a:cubicBezTo>
                    <a:pt x="6038" y="513"/>
                    <a:pt x="3988" y="1"/>
                    <a:pt x="2507"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53"/>
            <p:cNvSpPr/>
            <p:nvPr/>
          </p:nvSpPr>
          <p:spPr>
            <a:xfrm>
              <a:off x="521350" y="971575"/>
              <a:ext cx="57875" cy="587225"/>
            </a:xfrm>
            <a:custGeom>
              <a:avLst/>
              <a:gdLst/>
              <a:ahLst/>
              <a:cxnLst/>
              <a:rect l="l" t="t" r="r" b="b"/>
              <a:pathLst>
                <a:path w="2315" h="23489" extrusionOk="0">
                  <a:moveTo>
                    <a:pt x="1538" y="0"/>
                  </a:moveTo>
                  <a:lnTo>
                    <a:pt x="1" y="23488"/>
                  </a:lnTo>
                  <a:lnTo>
                    <a:pt x="778" y="23436"/>
                  </a:lnTo>
                  <a:lnTo>
                    <a:pt x="2315" y="61"/>
                  </a:lnTo>
                  <a:lnTo>
                    <a:pt x="1538" y="0"/>
                  </a:ln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53"/>
            <p:cNvSpPr/>
            <p:nvPr/>
          </p:nvSpPr>
          <p:spPr>
            <a:xfrm>
              <a:off x="1328375" y="1030300"/>
              <a:ext cx="29275" cy="544200"/>
            </a:xfrm>
            <a:custGeom>
              <a:avLst/>
              <a:gdLst/>
              <a:ahLst/>
              <a:cxnLst/>
              <a:rect l="l" t="t" r="r" b="b"/>
              <a:pathLst>
                <a:path w="1171" h="21768" extrusionOk="0">
                  <a:moveTo>
                    <a:pt x="88" y="0"/>
                  </a:moveTo>
                  <a:lnTo>
                    <a:pt x="0" y="21742"/>
                  </a:lnTo>
                  <a:lnTo>
                    <a:pt x="1170" y="21768"/>
                  </a:lnTo>
                  <a:lnTo>
                    <a:pt x="1031" y="70"/>
                  </a:lnTo>
                  <a:lnTo>
                    <a:pt x="88" y="0"/>
                  </a:ln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53"/>
            <p:cNvSpPr/>
            <p:nvPr/>
          </p:nvSpPr>
          <p:spPr>
            <a:xfrm>
              <a:off x="1139775" y="1438925"/>
              <a:ext cx="74450" cy="70375"/>
            </a:xfrm>
            <a:custGeom>
              <a:avLst/>
              <a:gdLst/>
              <a:ahLst/>
              <a:cxnLst/>
              <a:rect l="l" t="t" r="r" b="b"/>
              <a:pathLst>
                <a:path w="2978" h="2815" extrusionOk="0">
                  <a:moveTo>
                    <a:pt x="1497" y="0"/>
                  </a:moveTo>
                  <a:cubicBezTo>
                    <a:pt x="787" y="0"/>
                    <a:pt x="178" y="526"/>
                    <a:pt x="96" y="1240"/>
                  </a:cubicBezTo>
                  <a:cubicBezTo>
                    <a:pt x="0" y="2018"/>
                    <a:pt x="550" y="2716"/>
                    <a:pt x="1327" y="2803"/>
                  </a:cubicBezTo>
                  <a:cubicBezTo>
                    <a:pt x="1385" y="2811"/>
                    <a:pt x="1443" y="2814"/>
                    <a:pt x="1500" y="2814"/>
                  </a:cubicBezTo>
                  <a:cubicBezTo>
                    <a:pt x="2198" y="2814"/>
                    <a:pt x="2802" y="2283"/>
                    <a:pt x="2890" y="1572"/>
                  </a:cubicBezTo>
                  <a:cubicBezTo>
                    <a:pt x="2978" y="804"/>
                    <a:pt x="2428" y="97"/>
                    <a:pt x="1659" y="9"/>
                  </a:cubicBezTo>
                  <a:cubicBezTo>
                    <a:pt x="1605" y="3"/>
                    <a:pt x="1551" y="0"/>
                    <a:pt x="1497" y="0"/>
                  </a:cubicBez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53"/>
            <p:cNvSpPr/>
            <p:nvPr/>
          </p:nvSpPr>
          <p:spPr>
            <a:xfrm>
              <a:off x="650575" y="578775"/>
              <a:ext cx="621275" cy="310825"/>
            </a:xfrm>
            <a:custGeom>
              <a:avLst/>
              <a:gdLst/>
              <a:ahLst/>
              <a:cxnLst/>
              <a:rect l="l" t="t" r="r" b="b"/>
              <a:pathLst>
                <a:path w="24851" h="12433" extrusionOk="0">
                  <a:moveTo>
                    <a:pt x="2220" y="0"/>
                  </a:moveTo>
                  <a:cubicBezTo>
                    <a:pt x="1360" y="0"/>
                    <a:pt x="627" y="670"/>
                    <a:pt x="568" y="1541"/>
                  </a:cubicBezTo>
                  <a:lnTo>
                    <a:pt x="62" y="9277"/>
                  </a:lnTo>
                  <a:cubicBezTo>
                    <a:pt x="1" y="10194"/>
                    <a:pt x="691" y="10980"/>
                    <a:pt x="1599" y="11041"/>
                  </a:cubicBezTo>
                  <a:lnTo>
                    <a:pt x="22520" y="12429"/>
                  </a:lnTo>
                  <a:cubicBezTo>
                    <a:pt x="22557" y="12432"/>
                    <a:pt x="22594" y="12433"/>
                    <a:pt x="22631" y="12433"/>
                  </a:cubicBezTo>
                  <a:cubicBezTo>
                    <a:pt x="23492" y="12433"/>
                    <a:pt x="24225" y="11763"/>
                    <a:pt x="24283" y="10884"/>
                  </a:cubicBezTo>
                  <a:lnTo>
                    <a:pt x="24790" y="3156"/>
                  </a:lnTo>
                  <a:cubicBezTo>
                    <a:pt x="24851" y="2239"/>
                    <a:pt x="24161" y="1453"/>
                    <a:pt x="23253" y="1392"/>
                  </a:cubicBezTo>
                  <a:lnTo>
                    <a:pt x="2332" y="4"/>
                  </a:lnTo>
                  <a:cubicBezTo>
                    <a:pt x="2295" y="2"/>
                    <a:pt x="2257" y="0"/>
                    <a:pt x="2220" y="0"/>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53"/>
            <p:cNvSpPr/>
            <p:nvPr/>
          </p:nvSpPr>
          <p:spPr>
            <a:xfrm>
              <a:off x="690325" y="598650"/>
              <a:ext cx="541800" cy="271075"/>
            </a:xfrm>
            <a:custGeom>
              <a:avLst/>
              <a:gdLst/>
              <a:ahLst/>
              <a:cxnLst/>
              <a:rect l="l" t="t" r="r" b="b"/>
              <a:pathLst>
                <a:path w="21672" h="10843" extrusionOk="0">
                  <a:moveTo>
                    <a:pt x="1938" y="0"/>
                  </a:moveTo>
                  <a:cubicBezTo>
                    <a:pt x="1185" y="0"/>
                    <a:pt x="548" y="586"/>
                    <a:pt x="498" y="1348"/>
                  </a:cubicBezTo>
                  <a:lnTo>
                    <a:pt x="52" y="8089"/>
                  </a:lnTo>
                  <a:cubicBezTo>
                    <a:pt x="0" y="8884"/>
                    <a:pt x="603" y="9573"/>
                    <a:pt x="1397" y="9626"/>
                  </a:cubicBezTo>
                  <a:lnTo>
                    <a:pt x="19637" y="10840"/>
                  </a:lnTo>
                  <a:cubicBezTo>
                    <a:pt x="19670" y="10842"/>
                    <a:pt x="19702" y="10843"/>
                    <a:pt x="19733" y="10843"/>
                  </a:cubicBezTo>
                  <a:cubicBezTo>
                    <a:pt x="20487" y="10843"/>
                    <a:pt x="21124" y="10257"/>
                    <a:pt x="21174" y="9495"/>
                  </a:cubicBezTo>
                  <a:lnTo>
                    <a:pt x="21619" y="2754"/>
                  </a:lnTo>
                  <a:cubicBezTo>
                    <a:pt x="21672" y="1951"/>
                    <a:pt x="21069" y="1270"/>
                    <a:pt x="20275" y="1217"/>
                  </a:cubicBezTo>
                  <a:lnTo>
                    <a:pt x="2034" y="4"/>
                  </a:lnTo>
                  <a:cubicBezTo>
                    <a:pt x="2002" y="2"/>
                    <a:pt x="1970" y="0"/>
                    <a:pt x="1938"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53"/>
            <p:cNvSpPr/>
            <p:nvPr/>
          </p:nvSpPr>
          <p:spPr>
            <a:xfrm>
              <a:off x="700350" y="632350"/>
              <a:ext cx="530475" cy="64200"/>
            </a:xfrm>
            <a:custGeom>
              <a:avLst/>
              <a:gdLst/>
              <a:ahLst/>
              <a:cxnLst/>
              <a:rect l="l" t="t" r="r" b="b"/>
              <a:pathLst>
                <a:path w="21219" h="2568" extrusionOk="0">
                  <a:moveTo>
                    <a:pt x="97" y="0"/>
                  </a:moveTo>
                  <a:lnTo>
                    <a:pt x="1" y="1511"/>
                  </a:lnTo>
                  <a:lnTo>
                    <a:pt x="21140" y="2567"/>
                  </a:lnTo>
                  <a:lnTo>
                    <a:pt x="21218" y="1406"/>
                  </a:lnTo>
                  <a:lnTo>
                    <a:pt x="97" y="0"/>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53"/>
            <p:cNvSpPr/>
            <p:nvPr/>
          </p:nvSpPr>
          <p:spPr>
            <a:xfrm>
              <a:off x="695775" y="689100"/>
              <a:ext cx="531775" cy="82325"/>
            </a:xfrm>
            <a:custGeom>
              <a:avLst/>
              <a:gdLst/>
              <a:ahLst/>
              <a:cxnLst/>
              <a:rect l="l" t="t" r="r" b="b"/>
              <a:pathLst>
                <a:path w="21271" h="3293" extrusionOk="0">
                  <a:moveTo>
                    <a:pt x="131" y="1"/>
                  </a:moveTo>
                  <a:lnTo>
                    <a:pt x="0" y="2044"/>
                  </a:lnTo>
                  <a:lnTo>
                    <a:pt x="21122" y="3292"/>
                  </a:lnTo>
                  <a:lnTo>
                    <a:pt x="21270" y="1162"/>
                  </a:lnTo>
                  <a:lnTo>
                    <a:pt x="131"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53"/>
            <p:cNvSpPr/>
            <p:nvPr/>
          </p:nvSpPr>
          <p:spPr>
            <a:xfrm>
              <a:off x="691625" y="768350"/>
              <a:ext cx="530250" cy="73150"/>
            </a:xfrm>
            <a:custGeom>
              <a:avLst/>
              <a:gdLst/>
              <a:ahLst/>
              <a:cxnLst/>
              <a:rect l="l" t="t" r="r" b="b"/>
              <a:pathLst>
                <a:path w="21210" h="2926" extrusionOk="0">
                  <a:moveTo>
                    <a:pt x="88" y="0"/>
                  </a:moveTo>
                  <a:lnTo>
                    <a:pt x="0" y="1301"/>
                  </a:lnTo>
                  <a:lnTo>
                    <a:pt x="21087" y="2925"/>
                  </a:lnTo>
                  <a:lnTo>
                    <a:pt x="21209" y="1345"/>
                  </a:lnTo>
                  <a:lnTo>
                    <a:pt x="88" y="0"/>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53"/>
            <p:cNvSpPr/>
            <p:nvPr/>
          </p:nvSpPr>
          <p:spPr>
            <a:xfrm>
              <a:off x="1274900" y="359925"/>
              <a:ext cx="312825" cy="409100"/>
            </a:xfrm>
            <a:custGeom>
              <a:avLst/>
              <a:gdLst/>
              <a:ahLst/>
              <a:cxnLst/>
              <a:rect l="l" t="t" r="r" b="b"/>
              <a:pathLst>
                <a:path w="12513" h="16364" extrusionOk="0">
                  <a:moveTo>
                    <a:pt x="7701" y="0"/>
                  </a:moveTo>
                  <a:lnTo>
                    <a:pt x="0" y="9134"/>
                  </a:lnTo>
                  <a:cubicBezTo>
                    <a:pt x="0" y="9134"/>
                    <a:pt x="8779" y="16363"/>
                    <a:pt x="9149" y="16363"/>
                  </a:cubicBezTo>
                  <a:cubicBezTo>
                    <a:pt x="9150" y="16363"/>
                    <a:pt x="9150" y="16363"/>
                    <a:pt x="9151" y="16363"/>
                  </a:cubicBezTo>
                  <a:cubicBezTo>
                    <a:pt x="9491" y="16337"/>
                    <a:pt x="3676" y="10897"/>
                    <a:pt x="3676" y="10897"/>
                  </a:cubicBezTo>
                  <a:lnTo>
                    <a:pt x="12512" y="6820"/>
                  </a:lnTo>
                  <a:lnTo>
                    <a:pt x="3475" y="8575"/>
                  </a:lnTo>
                  <a:lnTo>
                    <a:pt x="7701" y="0"/>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The Truth in the Age of Misinformation by Slidesgo">
  <a:themeElements>
    <a:clrScheme name="Simple Light">
      <a:dk1>
        <a:srgbClr val="010B40"/>
      </a:dk1>
      <a:lt1>
        <a:srgbClr val="1C3059"/>
      </a:lt1>
      <a:dk2>
        <a:srgbClr val="294479"/>
      </a:dk2>
      <a:lt2>
        <a:srgbClr val="514646"/>
      </a:lt2>
      <a:accent1>
        <a:srgbClr val="D9C562"/>
      </a:accent1>
      <a:accent2>
        <a:srgbClr val="B22020"/>
      </a:accent2>
      <a:accent3>
        <a:srgbClr val="F2F2F2"/>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E2A47"/>
      </a:dk1>
      <a:lt1>
        <a:srgbClr val="FFFFFF"/>
      </a:lt1>
      <a:dk2>
        <a:srgbClr val="869FB2"/>
      </a:dk2>
      <a:lt2>
        <a:srgbClr val="FFFFFF"/>
      </a:lt2>
      <a:accent1>
        <a:srgbClr val="FFFFFF"/>
      </a:accent1>
      <a:accent2>
        <a:srgbClr val="FFFFFF"/>
      </a:accent2>
      <a:accent3>
        <a:srgbClr val="FFFFFF"/>
      </a:accent3>
      <a:accent4>
        <a:srgbClr val="FFFFFF"/>
      </a:accent4>
      <a:accent5>
        <a:srgbClr val="FFFFFF"/>
      </a:accent5>
      <a:accent6>
        <a:srgbClr val="FFFFFF"/>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593</Words>
  <Application>Microsoft Office PowerPoint</Application>
  <PresentationFormat>On-screen Show (16:9)</PresentationFormat>
  <Paragraphs>62</Paragraphs>
  <Slides>10</Slides>
  <Notes>9</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10</vt:i4>
      </vt:variant>
    </vt:vector>
  </HeadingPairs>
  <TitlesOfParts>
    <vt:vector size="25" baseType="lpstr">
      <vt:lpstr>Didact Gothic</vt:lpstr>
      <vt:lpstr>coranto-2</vt:lpstr>
      <vt:lpstr>Nunito Light</vt:lpstr>
      <vt:lpstr>Bebas Neue</vt:lpstr>
      <vt:lpstr>Poppins</vt:lpstr>
      <vt:lpstr>Baskervville</vt:lpstr>
      <vt:lpstr>Arial</vt:lpstr>
      <vt:lpstr>Anaheim</vt:lpstr>
      <vt:lpstr>PT Sans</vt:lpstr>
      <vt:lpstr>Proxima Nova</vt:lpstr>
      <vt:lpstr>Nunito</vt:lpstr>
      <vt:lpstr>Baskerville</vt:lpstr>
      <vt:lpstr>Wingdings</vt:lpstr>
      <vt:lpstr>The Truth in the Age of Misinformation by Slidesgo</vt:lpstr>
      <vt:lpstr>Slidesgo Final Pages</vt:lpstr>
      <vt:lpstr>FAKE NEWS "Dezinformarea în era digitală: Cum să recunoaștem și să combatem știrile false."</vt:lpstr>
      <vt:lpstr>Ce sunt știrile false?</vt:lpstr>
      <vt:lpstr>Tipuri</vt:lpstr>
      <vt:lpstr>Cum se răspândesc? </vt:lpstr>
      <vt:lpstr>Impact</vt:lpstr>
      <vt:lpstr>Identificarea știrilor false</vt:lpstr>
      <vt:lpstr>Strategii de Combatere a Fake News</vt:lpstr>
      <vt:lpstr>Cum răspundem?</vt:lpstr>
      <vt:lpstr>Concluzie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Truth in the Age of Misinformation</dc:title>
  <dc:creator>Isabela Miron</dc:creator>
  <cp:lastModifiedBy>Isabela Miron Galati, Romania</cp:lastModifiedBy>
  <cp:revision>6</cp:revision>
  <dcterms:modified xsi:type="dcterms:W3CDTF">2025-10-19T00:05:18Z</dcterms:modified>
</cp:coreProperties>
</file>