
<file path=[Content_Types].xml><?xml version="1.0" encoding="utf-8"?>
<Types xmlns="http://schemas.openxmlformats.org/package/2006/content-types">
  <Default Extension="fntdata" ContentType="application/x-fontdata"/>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Lst>
  <p:sldSz cx="9144000" cy="5143500" type="screen16x9"/>
  <p:notesSz cx="6858000" cy="9144000"/>
  <p:embeddedFontLst>
    <p:embeddedFont>
      <p:font typeface="Dosis" pitchFamily="2" charset="0"/>
      <p:regular r:id="rId16"/>
      <p:bold r:id="rId17"/>
    </p:embeddedFont>
    <p:embeddedFont>
      <p:font typeface="Dosis Light" pitchFamily="2" charset="0"/>
      <p:regular r:id="rId18"/>
      <p:bold r:id="rId19"/>
    </p:embeddedFont>
    <p:embeddedFont>
      <p:font typeface="Titillium Web" panose="00000500000000000000" pitchFamily="2" charset="0"/>
      <p:regular r:id="rId20"/>
      <p:bold r:id="rId21"/>
      <p:italic r:id="rId22"/>
      <p:boldItalic r:id="rId23"/>
    </p:embeddedFont>
    <p:embeddedFont>
      <p:font typeface="Titillium Web Light" panose="00000400000000000000" pitchFamily="2" charset="0"/>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112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font" Target="fonts/font11.fntdata"/><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font" Target="fonts/font10.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9.fntdata"/><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4.fntdata"/><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font" Target="fonts/font12.fnt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32"/>
        <p:cNvGrpSpPr/>
        <p:nvPr/>
      </p:nvGrpSpPr>
      <p:grpSpPr>
        <a:xfrm>
          <a:off x="0" y="0"/>
          <a:ext cx="0" cy="0"/>
          <a:chOff x="0" y="0"/>
          <a:chExt cx="0" cy="0"/>
        </a:xfrm>
      </p:grpSpPr>
      <p:sp>
        <p:nvSpPr>
          <p:cNvPr id="3833" name="Google Shape;3833;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34" name="Google Shape;3834;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15"/>
        <p:cNvGrpSpPr/>
        <p:nvPr/>
      </p:nvGrpSpPr>
      <p:grpSpPr>
        <a:xfrm>
          <a:off x="0" y="0"/>
          <a:ext cx="0" cy="0"/>
          <a:chOff x="0" y="0"/>
          <a:chExt cx="0" cy="0"/>
        </a:xfrm>
      </p:grpSpPr>
      <p:sp>
        <p:nvSpPr>
          <p:cNvPr id="3916" name="Google Shape;3916;g35f391192_045: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17" name="Google Shape;3917;g35f391192_0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22"/>
        <p:cNvGrpSpPr/>
        <p:nvPr/>
      </p:nvGrpSpPr>
      <p:grpSpPr>
        <a:xfrm>
          <a:off x="0" y="0"/>
          <a:ext cx="0" cy="0"/>
          <a:chOff x="0" y="0"/>
          <a:chExt cx="0" cy="0"/>
        </a:xfrm>
      </p:grpSpPr>
      <p:sp>
        <p:nvSpPr>
          <p:cNvPr id="3923" name="Google Shape;3923;g31c19e12d70_0_43: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24" name="Google Shape;3924;g31c19e12d70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28"/>
        <p:cNvGrpSpPr/>
        <p:nvPr/>
      </p:nvGrpSpPr>
      <p:grpSpPr>
        <a:xfrm>
          <a:off x="0" y="0"/>
          <a:ext cx="0" cy="0"/>
          <a:chOff x="0" y="0"/>
          <a:chExt cx="0" cy="0"/>
        </a:xfrm>
      </p:grpSpPr>
      <p:sp>
        <p:nvSpPr>
          <p:cNvPr id="3929" name="Google Shape;3929;g31c19e12d70_0_53: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30" name="Google Shape;3930;g31c19e12d70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38"/>
        <p:cNvGrpSpPr/>
        <p:nvPr/>
      </p:nvGrpSpPr>
      <p:grpSpPr>
        <a:xfrm>
          <a:off x="0" y="0"/>
          <a:ext cx="0" cy="0"/>
          <a:chOff x="0" y="0"/>
          <a:chExt cx="0" cy="0"/>
        </a:xfrm>
      </p:grpSpPr>
      <p:sp>
        <p:nvSpPr>
          <p:cNvPr id="3839" name="Google Shape;3839;g35f391192_073: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40" name="Google Shape;3840;g35f391192_0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0"/>
        <p:cNvGrpSpPr/>
        <p:nvPr/>
      </p:nvGrpSpPr>
      <p:grpSpPr>
        <a:xfrm>
          <a:off x="0" y="0"/>
          <a:ext cx="0" cy="0"/>
          <a:chOff x="0" y="0"/>
          <a:chExt cx="0" cy="0"/>
        </a:xfrm>
      </p:grpSpPr>
      <p:sp>
        <p:nvSpPr>
          <p:cNvPr id="3851" name="Google Shape;3851;g35f391192_029: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52" name="Google Shape;3852;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5"/>
        <p:cNvGrpSpPr/>
        <p:nvPr/>
      </p:nvGrpSpPr>
      <p:grpSpPr>
        <a:xfrm>
          <a:off x="0" y="0"/>
          <a:ext cx="0" cy="0"/>
          <a:chOff x="0" y="0"/>
          <a:chExt cx="0" cy="0"/>
        </a:xfrm>
      </p:grpSpPr>
      <p:sp>
        <p:nvSpPr>
          <p:cNvPr id="3856" name="Google Shape;3856;g35f391192_09: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57" name="Google Shape;3857;g35f391192_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63"/>
        <p:cNvGrpSpPr/>
        <p:nvPr/>
      </p:nvGrpSpPr>
      <p:grpSpPr>
        <a:xfrm>
          <a:off x="0" y="0"/>
          <a:ext cx="0" cy="0"/>
          <a:chOff x="0" y="0"/>
          <a:chExt cx="0" cy="0"/>
        </a:xfrm>
      </p:grpSpPr>
      <p:sp>
        <p:nvSpPr>
          <p:cNvPr id="3864" name="Google Shape;3864;g35f391192_057: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65" name="Google Shape;3865;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1"/>
        <p:cNvGrpSpPr/>
        <p:nvPr/>
      </p:nvGrpSpPr>
      <p:grpSpPr>
        <a:xfrm>
          <a:off x="0" y="0"/>
          <a:ext cx="0" cy="0"/>
          <a:chOff x="0" y="0"/>
          <a:chExt cx="0" cy="0"/>
        </a:xfrm>
      </p:grpSpPr>
      <p:sp>
        <p:nvSpPr>
          <p:cNvPr id="3872" name="Google Shape;3872;p: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73" name="Google Shape;387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82"/>
        <p:cNvGrpSpPr/>
        <p:nvPr/>
      </p:nvGrpSpPr>
      <p:grpSpPr>
        <a:xfrm>
          <a:off x="0" y="0"/>
          <a:ext cx="0" cy="0"/>
          <a:chOff x="0" y="0"/>
          <a:chExt cx="0" cy="0"/>
        </a:xfrm>
      </p:grpSpPr>
      <p:sp>
        <p:nvSpPr>
          <p:cNvPr id="3883" name="Google Shape;3883;g35ed75ccf_015: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84" name="Google Shape;3884;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1"/>
        <p:cNvGrpSpPr/>
        <p:nvPr/>
      </p:nvGrpSpPr>
      <p:grpSpPr>
        <a:xfrm>
          <a:off x="0" y="0"/>
          <a:ext cx="0" cy="0"/>
          <a:chOff x="0" y="0"/>
          <a:chExt cx="0" cy="0"/>
        </a:xfrm>
      </p:grpSpPr>
      <p:sp>
        <p:nvSpPr>
          <p:cNvPr id="3902" name="Google Shape;3902;g35f391192_017: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03" name="Google Shape;3903;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10"/>
        <p:cNvGrpSpPr/>
        <p:nvPr/>
      </p:nvGrpSpPr>
      <p:grpSpPr>
        <a:xfrm>
          <a:off x="0" y="0"/>
          <a:ext cx="0" cy="0"/>
          <a:chOff x="0" y="0"/>
          <a:chExt cx="0" cy="0"/>
        </a:xfrm>
      </p:grpSpPr>
      <p:sp>
        <p:nvSpPr>
          <p:cNvPr id="3911" name="Google Shape;3911;g31c19e12d70_0_30: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12" name="Google Shape;3912;g31c19e12d70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solidFill>
          <a:schemeClr val="accent5"/>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762000" y="696425"/>
            <a:ext cx="5396700" cy="1159800"/>
          </a:xfrm>
          <a:prstGeom prst="rect">
            <a:avLst/>
          </a:prstGeom>
        </p:spPr>
        <p:txBody>
          <a:bodyPr spcFirstLastPara="1" wrap="square" lIns="91425" tIns="91425" rIns="91425" bIns="91425" anchor="t" anchorCtr="0">
            <a:noAutofit/>
          </a:bodyPr>
          <a:lstStyle>
            <a:lvl1pPr lvl="0">
              <a:spcBef>
                <a:spcPts val="0"/>
              </a:spcBef>
              <a:spcAft>
                <a:spcPts val="0"/>
              </a:spcAft>
              <a:buClr>
                <a:schemeClr val="accent2"/>
              </a:buClr>
              <a:buSzPts val="6000"/>
              <a:buNone/>
              <a:defRPr sz="6000">
                <a:solidFill>
                  <a:schemeClr val="accent2"/>
                </a:solidFill>
              </a:defRPr>
            </a:lvl1pPr>
            <a:lvl2pPr lvl="1">
              <a:spcBef>
                <a:spcPts val="0"/>
              </a:spcBef>
              <a:spcAft>
                <a:spcPts val="0"/>
              </a:spcAft>
              <a:buClr>
                <a:schemeClr val="accent2"/>
              </a:buClr>
              <a:buSzPts val="6000"/>
              <a:buNone/>
              <a:defRPr sz="6000">
                <a:solidFill>
                  <a:schemeClr val="accent2"/>
                </a:solidFill>
              </a:defRPr>
            </a:lvl2pPr>
            <a:lvl3pPr lvl="2">
              <a:spcBef>
                <a:spcPts val="0"/>
              </a:spcBef>
              <a:spcAft>
                <a:spcPts val="0"/>
              </a:spcAft>
              <a:buClr>
                <a:schemeClr val="accent2"/>
              </a:buClr>
              <a:buSzPts val="6000"/>
              <a:buNone/>
              <a:defRPr sz="6000">
                <a:solidFill>
                  <a:schemeClr val="accent2"/>
                </a:solidFill>
              </a:defRPr>
            </a:lvl3pPr>
            <a:lvl4pPr lvl="3">
              <a:spcBef>
                <a:spcPts val="0"/>
              </a:spcBef>
              <a:spcAft>
                <a:spcPts val="0"/>
              </a:spcAft>
              <a:buClr>
                <a:schemeClr val="accent2"/>
              </a:buClr>
              <a:buSzPts val="6000"/>
              <a:buNone/>
              <a:defRPr sz="6000">
                <a:solidFill>
                  <a:schemeClr val="accent2"/>
                </a:solidFill>
              </a:defRPr>
            </a:lvl4pPr>
            <a:lvl5pPr lvl="4">
              <a:spcBef>
                <a:spcPts val="0"/>
              </a:spcBef>
              <a:spcAft>
                <a:spcPts val="0"/>
              </a:spcAft>
              <a:buClr>
                <a:schemeClr val="accent2"/>
              </a:buClr>
              <a:buSzPts val="6000"/>
              <a:buNone/>
              <a:defRPr sz="6000">
                <a:solidFill>
                  <a:schemeClr val="accent2"/>
                </a:solidFill>
              </a:defRPr>
            </a:lvl5pPr>
            <a:lvl6pPr lvl="5">
              <a:spcBef>
                <a:spcPts val="0"/>
              </a:spcBef>
              <a:spcAft>
                <a:spcPts val="0"/>
              </a:spcAft>
              <a:buClr>
                <a:schemeClr val="accent2"/>
              </a:buClr>
              <a:buSzPts val="6000"/>
              <a:buNone/>
              <a:defRPr sz="6000">
                <a:solidFill>
                  <a:schemeClr val="accent2"/>
                </a:solidFill>
              </a:defRPr>
            </a:lvl6pPr>
            <a:lvl7pPr lvl="6">
              <a:spcBef>
                <a:spcPts val="0"/>
              </a:spcBef>
              <a:spcAft>
                <a:spcPts val="0"/>
              </a:spcAft>
              <a:buClr>
                <a:schemeClr val="accent2"/>
              </a:buClr>
              <a:buSzPts val="6000"/>
              <a:buNone/>
              <a:defRPr sz="6000">
                <a:solidFill>
                  <a:schemeClr val="accent2"/>
                </a:solidFill>
              </a:defRPr>
            </a:lvl7pPr>
            <a:lvl8pPr lvl="7">
              <a:spcBef>
                <a:spcPts val="0"/>
              </a:spcBef>
              <a:spcAft>
                <a:spcPts val="0"/>
              </a:spcAft>
              <a:buClr>
                <a:schemeClr val="accent2"/>
              </a:buClr>
              <a:buSzPts val="6000"/>
              <a:buNone/>
              <a:defRPr sz="6000">
                <a:solidFill>
                  <a:schemeClr val="accent2"/>
                </a:solidFill>
              </a:defRPr>
            </a:lvl8pPr>
            <a:lvl9pPr lvl="8">
              <a:spcBef>
                <a:spcPts val="0"/>
              </a:spcBef>
              <a:spcAft>
                <a:spcPts val="0"/>
              </a:spcAft>
              <a:buClr>
                <a:schemeClr val="accent2"/>
              </a:buClr>
              <a:buSzPts val="6000"/>
              <a:buNone/>
              <a:defRPr sz="6000">
                <a:solidFill>
                  <a:schemeClr val="accent2"/>
                </a:solidFill>
              </a:defRPr>
            </a:lvl9pPr>
          </a:lstStyle>
          <a:p>
            <a:endParaRPr/>
          </a:p>
        </p:txBody>
      </p:sp>
      <p:grpSp>
        <p:nvGrpSpPr>
          <p:cNvPr id="11" name="Google Shape;11;p2"/>
          <p:cNvGrpSpPr/>
          <p:nvPr/>
        </p:nvGrpSpPr>
        <p:grpSpPr>
          <a:xfrm rot="10800000">
            <a:off x="8705367" y="28698"/>
            <a:ext cx="410132" cy="5086302"/>
            <a:chOff x="836200" y="238125"/>
            <a:chExt cx="422425" cy="5238750"/>
          </a:xfrm>
        </p:grpSpPr>
        <p:sp>
          <p:nvSpPr>
            <p:cNvPr id="12" name="Google Shape;12;p2"/>
            <p:cNvSpPr/>
            <p:nvPr/>
          </p:nvSpPr>
          <p:spPr>
            <a:xfrm>
              <a:off x="836200"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836200"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836200"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836200"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836200"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836200"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836200"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836200"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836200"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836200"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836200"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836200"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836200"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836200"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836200"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836200"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836200"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836200"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836200"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836200"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836200"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836200"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836200"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836200"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836200"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836200"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836200"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836200"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836200"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836200"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836200"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836200"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836200"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836200"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836200"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986700" y="3886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986700" y="53912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986700" y="8401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986700" y="11411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986700" y="129170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986700" y="17432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986700" y="18937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986700" y="21947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986700" y="23452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986700" y="24957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986700" y="27968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986700" y="29473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986700" y="30978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986700" y="35493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986700" y="36998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986700" y="38503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986700" y="41514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986700" y="430190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986700"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986700" y="46029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986700" y="49039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986700" y="505445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986700" y="53554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1137200" y="2381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1137200"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1137200"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1137200" y="11411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1137200"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1137200"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1137200" y="21947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1137200"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1137200" y="24957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1137200"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1137200" y="29473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1137200"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1137200" y="33988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p:nvPr/>
          </p:nvSpPr>
          <p:spPr>
            <a:xfrm>
              <a:off x="1137200"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1137200"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
            <p:cNvSpPr/>
            <p:nvPr/>
          </p:nvSpPr>
          <p:spPr>
            <a:xfrm>
              <a:off x="1137200" y="40008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p:nvPr/>
          </p:nvSpPr>
          <p:spPr>
            <a:xfrm>
              <a:off x="1137200"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
            <p:cNvSpPr/>
            <p:nvPr/>
          </p:nvSpPr>
          <p:spPr>
            <a:xfrm>
              <a:off x="1137200" y="46029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2"/>
            <p:cNvSpPr/>
            <p:nvPr/>
          </p:nvSpPr>
          <p:spPr>
            <a:xfrm>
              <a:off x="1137200"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2"/>
            <p:cNvSpPr/>
            <p:nvPr/>
          </p:nvSpPr>
          <p:spPr>
            <a:xfrm>
              <a:off x="1137200"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
            <p:cNvSpPr/>
            <p:nvPr/>
          </p:nvSpPr>
          <p:spPr>
            <a:xfrm>
              <a:off x="1137200"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
            <p:cNvSpPr/>
            <p:nvPr/>
          </p:nvSpPr>
          <p:spPr>
            <a:xfrm>
              <a:off x="1137200" y="53554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2" name="Google Shape;92;p2"/>
          <p:cNvGrpSpPr/>
          <p:nvPr/>
        </p:nvGrpSpPr>
        <p:grpSpPr>
          <a:xfrm rot="10800000">
            <a:off x="6659535" y="28698"/>
            <a:ext cx="2309844" cy="5086302"/>
            <a:chOff x="986700" y="238125"/>
            <a:chExt cx="2379075" cy="5238750"/>
          </a:xfrm>
        </p:grpSpPr>
        <p:sp>
          <p:nvSpPr>
            <p:cNvPr id="93" name="Google Shape;93;p2"/>
            <p:cNvSpPr/>
            <p:nvPr/>
          </p:nvSpPr>
          <p:spPr>
            <a:xfrm>
              <a:off x="986700" y="2381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986700" y="6896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a:off x="986700" y="9906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986700" y="14422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a:off x="986700" y="15927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986700" y="20442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2"/>
            <p:cNvSpPr/>
            <p:nvPr/>
          </p:nvSpPr>
          <p:spPr>
            <a:xfrm>
              <a:off x="986700" y="26462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2"/>
            <p:cNvSpPr/>
            <p:nvPr/>
          </p:nvSpPr>
          <p:spPr>
            <a:xfrm>
              <a:off x="986700" y="32483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2"/>
            <p:cNvSpPr/>
            <p:nvPr/>
          </p:nvSpPr>
          <p:spPr>
            <a:xfrm>
              <a:off x="986700" y="33988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2"/>
            <p:cNvSpPr/>
            <p:nvPr/>
          </p:nvSpPr>
          <p:spPr>
            <a:xfrm>
              <a:off x="986700" y="40008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2"/>
            <p:cNvSpPr/>
            <p:nvPr/>
          </p:nvSpPr>
          <p:spPr>
            <a:xfrm>
              <a:off x="986700" y="47534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2"/>
            <p:cNvSpPr/>
            <p:nvPr/>
          </p:nvSpPr>
          <p:spPr>
            <a:xfrm>
              <a:off x="986700" y="52049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2"/>
            <p:cNvSpPr/>
            <p:nvPr/>
          </p:nvSpPr>
          <p:spPr>
            <a:xfrm>
              <a:off x="1137200"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2"/>
            <p:cNvSpPr/>
            <p:nvPr/>
          </p:nvSpPr>
          <p:spPr>
            <a:xfrm>
              <a:off x="1137200" y="6896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2"/>
            <p:cNvSpPr/>
            <p:nvPr/>
          </p:nvSpPr>
          <p:spPr>
            <a:xfrm>
              <a:off x="1137200" y="8401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2"/>
            <p:cNvSpPr/>
            <p:nvPr/>
          </p:nvSpPr>
          <p:spPr>
            <a:xfrm>
              <a:off x="1137200"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2"/>
            <p:cNvSpPr/>
            <p:nvPr/>
          </p:nvSpPr>
          <p:spPr>
            <a:xfrm>
              <a:off x="1137200" y="17432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2"/>
            <p:cNvSpPr/>
            <p:nvPr/>
          </p:nvSpPr>
          <p:spPr>
            <a:xfrm>
              <a:off x="1137200" y="18937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2"/>
            <p:cNvSpPr/>
            <p:nvPr/>
          </p:nvSpPr>
          <p:spPr>
            <a:xfrm>
              <a:off x="1137200"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2"/>
            <p:cNvSpPr/>
            <p:nvPr/>
          </p:nvSpPr>
          <p:spPr>
            <a:xfrm>
              <a:off x="1137200"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2"/>
            <p:cNvSpPr/>
            <p:nvPr/>
          </p:nvSpPr>
          <p:spPr>
            <a:xfrm>
              <a:off x="1137200"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2"/>
            <p:cNvSpPr/>
            <p:nvPr/>
          </p:nvSpPr>
          <p:spPr>
            <a:xfrm>
              <a:off x="1137200"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2"/>
            <p:cNvSpPr/>
            <p:nvPr/>
          </p:nvSpPr>
          <p:spPr>
            <a:xfrm>
              <a:off x="1137200"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2"/>
            <p:cNvSpPr/>
            <p:nvPr/>
          </p:nvSpPr>
          <p:spPr>
            <a:xfrm>
              <a:off x="1137200" y="44524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2"/>
            <p:cNvSpPr/>
            <p:nvPr/>
          </p:nvSpPr>
          <p:spPr>
            <a:xfrm>
              <a:off x="1137200" y="49039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2"/>
            <p:cNvSpPr/>
            <p:nvPr/>
          </p:nvSpPr>
          <p:spPr>
            <a:xfrm>
              <a:off x="1287725"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2"/>
            <p:cNvSpPr/>
            <p:nvPr/>
          </p:nvSpPr>
          <p:spPr>
            <a:xfrm>
              <a:off x="1287725"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2"/>
            <p:cNvSpPr/>
            <p:nvPr/>
          </p:nvSpPr>
          <p:spPr>
            <a:xfrm>
              <a:off x="1287725"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2"/>
            <p:cNvSpPr/>
            <p:nvPr/>
          </p:nvSpPr>
          <p:spPr>
            <a:xfrm>
              <a:off x="1287725"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2"/>
            <p:cNvSpPr/>
            <p:nvPr/>
          </p:nvSpPr>
          <p:spPr>
            <a:xfrm>
              <a:off x="1287725"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2"/>
            <p:cNvSpPr/>
            <p:nvPr/>
          </p:nvSpPr>
          <p:spPr>
            <a:xfrm>
              <a:off x="1287725"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2"/>
            <p:cNvSpPr/>
            <p:nvPr/>
          </p:nvSpPr>
          <p:spPr>
            <a:xfrm>
              <a:off x="1287725"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2"/>
            <p:cNvSpPr/>
            <p:nvPr/>
          </p:nvSpPr>
          <p:spPr>
            <a:xfrm>
              <a:off x="1287725"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2"/>
            <p:cNvSpPr/>
            <p:nvPr/>
          </p:nvSpPr>
          <p:spPr>
            <a:xfrm>
              <a:off x="1287725"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2"/>
            <p:cNvSpPr/>
            <p:nvPr/>
          </p:nvSpPr>
          <p:spPr>
            <a:xfrm>
              <a:off x="1287725"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2"/>
            <p:cNvSpPr/>
            <p:nvPr/>
          </p:nvSpPr>
          <p:spPr>
            <a:xfrm>
              <a:off x="1287725"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2"/>
            <p:cNvSpPr/>
            <p:nvPr/>
          </p:nvSpPr>
          <p:spPr>
            <a:xfrm>
              <a:off x="1287725"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2"/>
            <p:cNvSpPr/>
            <p:nvPr/>
          </p:nvSpPr>
          <p:spPr>
            <a:xfrm>
              <a:off x="1287725"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2"/>
            <p:cNvSpPr/>
            <p:nvPr/>
          </p:nvSpPr>
          <p:spPr>
            <a:xfrm>
              <a:off x="1287725"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2"/>
            <p:cNvSpPr/>
            <p:nvPr/>
          </p:nvSpPr>
          <p:spPr>
            <a:xfrm>
              <a:off x="1287725"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2"/>
            <p:cNvSpPr/>
            <p:nvPr/>
          </p:nvSpPr>
          <p:spPr>
            <a:xfrm>
              <a:off x="1287725"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
            <p:cNvSpPr/>
            <p:nvPr/>
          </p:nvSpPr>
          <p:spPr>
            <a:xfrm>
              <a:off x="1287725"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2"/>
            <p:cNvSpPr/>
            <p:nvPr/>
          </p:nvSpPr>
          <p:spPr>
            <a:xfrm>
              <a:off x="1287725"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2"/>
            <p:cNvSpPr/>
            <p:nvPr/>
          </p:nvSpPr>
          <p:spPr>
            <a:xfrm>
              <a:off x="1287725"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2"/>
            <p:cNvSpPr/>
            <p:nvPr/>
          </p:nvSpPr>
          <p:spPr>
            <a:xfrm>
              <a:off x="1287725"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2"/>
            <p:cNvSpPr/>
            <p:nvPr/>
          </p:nvSpPr>
          <p:spPr>
            <a:xfrm>
              <a:off x="1438225"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2"/>
            <p:cNvSpPr/>
            <p:nvPr/>
          </p:nvSpPr>
          <p:spPr>
            <a:xfrm>
              <a:off x="1438225"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2"/>
            <p:cNvSpPr/>
            <p:nvPr/>
          </p:nvSpPr>
          <p:spPr>
            <a:xfrm>
              <a:off x="143822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2"/>
            <p:cNvSpPr/>
            <p:nvPr/>
          </p:nvSpPr>
          <p:spPr>
            <a:xfrm>
              <a:off x="1438225"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2"/>
            <p:cNvSpPr/>
            <p:nvPr/>
          </p:nvSpPr>
          <p:spPr>
            <a:xfrm>
              <a:off x="1438225"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2"/>
            <p:cNvSpPr/>
            <p:nvPr/>
          </p:nvSpPr>
          <p:spPr>
            <a:xfrm>
              <a:off x="1438225"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2"/>
            <p:cNvSpPr/>
            <p:nvPr/>
          </p:nvSpPr>
          <p:spPr>
            <a:xfrm>
              <a:off x="1438225"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
            <p:cNvSpPr/>
            <p:nvPr/>
          </p:nvSpPr>
          <p:spPr>
            <a:xfrm>
              <a:off x="1438225"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2"/>
            <p:cNvSpPr/>
            <p:nvPr/>
          </p:nvSpPr>
          <p:spPr>
            <a:xfrm>
              <a:off x="143822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2"/>
            <p:cNvSpPr/>
            <p:nvPr/>
          </p:nvSpPr>
          <p:spPr>
            <a:xfrm>
              <a:off x="1438225"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2"/>
            <p:cNvSpPr/>
            <p:nvPr/>
          </p:nvSpPr>
          <p:spPr>
            <a:xfrm>
              <a:off x="1438225"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2"/>
            <p:cNvSpPr/>
            <p:nvPr/>
          </p:nvSpPr>
          <p:spPr>
            <a:xfrm>
              <a:off x="1438225"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2"/>
            <p:cNvSpPr/>
            <p:nvPr/>
          </p:nvSpPr>
          <p:spPr>
            <a:xfrm>
              <a:off x="1438225"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2"/>
            <p:cNvSpPr/>
            <p:nvPr/>
          </p:nvSpPr>
          <p:spPr>
            <a:xfrm>
              <a:off x="1438225"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2"/>
            <p:cNvSpPr/>
            <p:nvPr/>
          </p:nvSpPr>
          <p:spPr>
            <a:xfrm>
              <a:off x="143822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2"/>
            <p:cNvSpPr/>
            <p:nvPr/>
          </p:nvSpPr>
          <p:spPr>
            <a:xfrm>
              <a:off x="1438225"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2"/>
            <p:cNvSpPr/>
            <p:nvPr/>
          </p:nvSpPr>
          <p:spPr>
            <a:xfrm>
              <a:off x="1438225"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2"/>
            <p:cNvSpPr/>
            <p:nvPr/>
          </p:nvSpPr>
          <p:spPr>
            <a:xfrm>
              <a:off x="1438225"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2"/>
            <p:cNvSpPr/>
            <p:nvPr/>
          </p:nvSpPr>
          <p:spPr>
            <a:xfrm>
              <a:off x="1438225"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2"/>
            <p:cNvSpPr/>
            <p:nvPr/>
          </p:nvSpPr>
          <p:spPr>
            <a:xfrm>
              <a:off x="1438225"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2"/>
            <p:cNvSpPr/>
            <p:nvPr/>
          </p:nvSpPr>
          <p:spPr>
            <a:xfrm>
              <a:off x="1438225"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2"/>
            <p:cNvSpPr/>
            <p:nvPr/>
          </p:nvSpPr>
          <p:spPr>
            <a:xfrm>
              <a:off x="1438225"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2"/>
            <p:cNvSpPr/>
            <p:nvPr/>
          </p:nvSpPr>
          <p:spPr>
            <a:xfrm>
              <a:off x="1438225"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2"/>
            <p:cNvSpPr/>
            <p:nvPr/>
          </p:nvSpPr>
          <p:spPr>
            <a:xfrm>
              <a:off x="1438225"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2"/>
            <p:cNvSpPr/>
            <p:nvPr/>
          </p:nvSpPr>
          <p:spPr>
            <a:xfrm>
              <a:off x="1438225"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2"/>
            <p:cNvSpPr/>
            <p:nvPr/>
          </p:nvSpPr>
          <p:spPr>
            <a:xfrm>
              <a:off x="1438225"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2"/>
            <p:cNvSpPr/>
            <p:nvPr/>
          </p:nvSpPr>
          <p:spPr>
            <a:xfrm>
              <a:off x="1438225"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2"/>
            <p:cNvSpPr/>
            <p:nvPr/>
          </p:nvSpPr>
          <p:spPr>
            <a:xfrm>
              <a:off x="143822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2"/>
            <p:cNvSpPr/>
            <p:nvPr/>
          </p:nvSpPr>
          <p:spPr>
            <a:xfrm>
              <a:off x="1438225"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2"/>
            <p:cNvSpPr/>
            <p:nvPr/>
          </p:nvSpPr>
          <p:spPr>
            <a:xfrm>
              <a:off x="1438225"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2"/>
            <p:cNvSpPr/>
            <p:nvPr/>
          </p:nvSpPr>
          <p:spPr>
            <a:xfrm>
              <a:off x="1438225"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2"/>
            <p:cNvSpPr/>
            <p:nvPr/>
          </p:nvSpPr>
          <p:spPr>
            <a:xfrm>
              <a:off x="1588750"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2"/>
            <p:cNvSpPr/>
            <p:nvPr/>
          </p:nvSpPr>
          <p:spPr>
            <a:xfrm>
              <a:off x="1588750"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2"/>
            <p:cNvSpPr/>
            <p:nvPr/>
          </p:nvSpPr>
          <p:spPr>
            <a:xfrm>
              <a:off x="1588750"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2"/>
            <p:cNvSpPr/>
            <p:nvPr/>
          </p:nvSpPr>
          <p:spPr>
            <a:xfrm>
              <a:off x="1588750"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2"/>
            <p:cNvSpPr/>
            <p:nvPr/>
          </p:nvSpPr>
          <p:spPr>
            <a:xfrm>
              <a:off x="1588750"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2"/>
            <p:cNvSpPr/>
            <p:nvPr/>
          </p:nvSpPr>
          <p:spPr>
            <a:xfrm>
              <a:off x="1588750"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2"/>
            <p:cNvSpPr/>
            <p:nvPr/>
          </p:nvSpPr>
          <p:spPr>
            <a:xfrm>
              <a:off x="1588750"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2"/>
            <p:cNvSpPr/>
            <p:nvPr/>
          </p:nvSpPr>
          <p:spPr>
            <a:xfrm>
              <a:off x="1588750"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2"/>
            <p:cNvSpPr/>
            <p:nvPr/>
          </p:nvSpPr>
          <p:spPr>
            <a:xfrm>
              <a:off x="1588750"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2"/>
            <p:cNvSpPr/>
            <p:nvPr/>
          </p:nvSpPr>
          <p:spPr>
            <a:xfrm>
              <a:off x="1588750"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2"/>
            <p:cNvSpPr/>
            <p:nvPr/>
          </p:nvSpPr>
          <p:spPr>
            <a:xfrm>
              <a:off x="1588750"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2"/>
            <p:cNvSpPr/>
            <p:nvPr/>
          </p:nvSpPr>
          <p:spPr>
            <a:xfrm>
              <a:off x="1588750"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2"/>
            <p:cNvSpPr/>
            <p:nvPr/>
          </p:nvSpPr>
          <p:spPr>
            <a:xfrm>
              <a:off x="1588750"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2"/>
            <p:cNvSpPr/>
            <p:nvPr/>
          </p:nvSpPr>
          <p:spPr>
            <a:xfrm>
              <a:off x="1588750"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2"/>
            <p:cNvSpPr/>
            <p:nvPr/>
          </p:nvSpPr>
          <p:spPr>
            <a:xfrm>
              <a:off x="1588750"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2"/>
            <p:cNvSpPr/>
            <p:nvPr/>
          </p:nvSpPr>
          <p:spPr>
            <a:xfrm>
              <a:off x="1588750"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2"/>
            <p:cNvSpPr/>
            <p:nvPr/>
          </p:nvSpPr>
          <p:spPr>
            <a:xfrm>
              <a:off x="1588750"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2"/>
            <p:cNvSpPr/>
            <p:nvPr/>
          </p:nvSpPr>
          <p:spPr>
            <a:xfrm>
              <a:off x="1588750"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2"/>
            <p:cNvSpPr/>
            <p:nvPr/>
          </p:nvSpPr>
          <p:spPr>
            <a:xfrm>
              <a:off x="1588750"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2"/>
            <p:cNvSpPr/>
            <p:nvPr/>
          </p:nvSpPr>
          <p:spPr>
            <a:xfrm>
              <a:off x="1739250"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2"/>
            <p:cNvSpPr/>
            <p:nvPr/>
          </p:nvSpPr>
          <p:spPr>
            <a:xfrm>
              <a:off x="1739250"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2"/>
            <p:cNvSpPr/>
            <p:nvPr/>
          </p:nvSpPr>
          <p:spPr>
            <a:xfrm>
              <a:off x="1739250"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2"/>
            <p:cNvSpPr/>
            <p:nvPr/>
          </p:nvSpPr>
          <p:spPr>
            <a:xfrm>
              <a:off x="1739250"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2"/>
            <p:cNvSpPr/>
            <p:nvPr/>
          </p:nvSpPr>
          <p:spPr>
            <a:xfrm>
              <a:off x="1739250"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2"/>
            <p:cNvSpPr/>
            <p:nvPr/>
          </p:nvSpPr>
          <p:spPr>
            <a:xfrm>
              <a:off x="1739250"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2"/>
            <p:cNvSpPr/>
            <p:nvPr/>
          </p:nvSpPr>
          <p:spPr>
            <a:xfrm>
              <a:off x="1739250"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2"/>
            <p:cNvSpPr/>
            <p:nvPr/>
          </p:nvSpPr>
          <p:spPr>
            <a:xfrm>
              <a:off x="1739250"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2"/>
            <p:cNvSpPr/>
            <p:nvPr/>
          </p:nvSpPr>
          <p:spPr>
            <a:xfrm>
              <a:off x="1739250"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2"/>
            <p:cNvSpPr/>
            <p:nvPr/>
          </p:nvSpPr>
          <p:spPr>
            <a:xfrm>
              <a:off x="1739250"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2"/>
            <p:cNvSpPr/>
            <p:nvPr/>
          </p:nvSpPr>
          <p:spPr>
            <a:xfrm>
              <a:off x="1739250"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2"/>
            <p:cNvSpPr/>
            <p:nvPr/>
          </p:nvSpPr>
          <p:spPr>
            <a:xfrm>
              <a:off x="1889750"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2"/>
            <p:cNvSpPr/>
            <p:nvPr/>
          </p:nvSpPr>
          <p:spPr>
            <a:xfrm>
              <a:off x="1889750" y="8401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2"/>
            <p:cNvSpPr/>
            <p:nvPr/>
          </p:nvSpPr>
          <p:spPr>
            <a:xfrm>
              <a:off x="1889750" y="33988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2"/>
            <p:cNvSpPr/>
            <p:nvPr/>
          </p:nvSpPr>
          <p:spPr>
            <a:xfrm>
              <a:off x="1889750" y="46029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2"/>
            <p:cNvSpPr/>
            <p:nvPr/>
          </p:nvSpPr>
          <p:spPr>
            <a:xfrm>
              <a:off x="1889750"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2"/>
            <p:cNvSpPr/>
            <p:nvPr/>
          </p:nvSpPr>
          <p:spPr>
            <a:xfrm>
              <a:off x="2040275" y="6896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2"/>
            <p:cNvSpPr/>
            <p:nvPr/>
          </p:nvSpPr>
          <p:spPr>
            <a:xfrm>
              <a:off x="2040275" y="18937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2"/>
            <p:cNvSpPr/>
            <p:nvPr/>
          </p:nvSpPr>
          <p:spPr>
            <a:xfrm>
              <a:off x="2040275" y="27968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2"/>
            <p:cNvSpPr/>
            <p:nvPr/>
          </p:nvSpPr>
          <p:spPr>
            <a:xfrm>
              <a:off x="2190775"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2"/>
            <p:cNvSpPr/>
            <p:nvPr/>
          </p:nvSpPr>
          <p:spPr>
            <a:xfrm>
              <a:off x="2341300"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2"/>
            <p:cNvSpPr/>
            <p:nvPr/>
          </p:nvSpPr>
          <p:spPr>
            <a:xfrm>
              <a:off x="2642325"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2"/>
            <p:cNvSpPr/>
            <p:nvPr/>
          </p:nvSpPr>
          <p:spPr>
            <a:xfrm>
              <a:off x="2642325"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2"/>
            <p:cNvSpPr/>
            <p:nvPr/>
          </p:nvSpPr>
          <p:spPr>
            <a:xfrm>
              <a:off x="3244350"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2" name="Google Shape;212;p2"/>
          <p:cNvGrpSpPr/>
          <p:nvPr/>
        </p:nvGrpSpPr>
        <p:grpSpPr>
          <a:xfrm rot="10800000">
            <a:off x="6367294" y="28698"/>
            <a:ext cx="2017554" cy="5086302"/>
            <a:chOff x="1588750" y="238125"/>
            <a:chExt cx="2078025" cy="5238750"/>
          </a:xfrm>
        </p:grpSpPr>
        <p:sp>
          <p:nvSpPr>
            <p:cNvPr id="213" name="Google Shape;213;p2"/>
            <p:cNvSpPr/>
            <p:nvPr/>
          </p:nvSpPr>
          <p:spPr>
            <a:xfrm>
              <a:off x="1588750"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2"/>
            <p:cNvSpPr/>
            <p:nvPr/>
          </p:nvSpPr>
          <p:spPr>
            <a:xfrm>
              <a:off x="1588750"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2"/>
            <p:cNvSpPr/>
            <p:nvPr/>
          </p:nvSpPr>
          <p:spPr>
            <a:xfrm>
              <a:off x="1588750"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2"/>
            <p:cNvSpPr/>
            <p:nvPr/>
          </p:nvSpPr>
          <p:spPr>
            <a:xfrm>
              <a:off x="1588750"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2"/>
            <p:cNvSpPr/>
            <p:nvPr/>
          </p:nvSpPr>
          <p:spPr>
            <a:xfrm>
              <a:off x="1588750"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2"/>
            <p:cNvSpPr/>
            <p:nvPr/>
          </p:nvSpPr>
          <p:spPr>
            <a:xfrm>
              <a:off x="1588750"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2"/>
            <p:cNvSpPr/>
            <p:nvPr/>
          </p:nvSpPr>
          <p:spPr>
            <a:xfrm>
              <a:off x="1739250"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2"/>
            <p:cNvSpPr/>
            <p:nvPr/>
          </p:nvSpPr>
          <p:spPr>
            <a:xfrm>
              <a:off x="1739250"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2"/>
            <p:cNvSpPr/>
            <p:nvPr/>
          </p:nvSpPr>
          <p:spPr>
            <a:xfrm>
              <a:off x="1739250"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2"/>
            <p:cNvSpPr/>
            <p:nvPr/>
          </p:nvSpPr>
          <p:spPr>
            <a:xfrm>
              <a:off x="1739250"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2"/>
            <p:cNvSpPr/>
            <p:nvPr/>
          </p:nvSpPr>
          <p:spPr>
            <a:xfrm>
              <a:off x="1739250"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2"/>
            <p:cNvSpPr/>
            <p:nvPr/>
          </p:nvSpPr>
          <p:spPr>
            <a:xfrm>
              <a:off x="1739250"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2"/>
            <p:cNvSpPr/>
            <p:nvPr/>
          </p:nvSpPr>
          <p:spPr>
            <a:xfrm>
              <a:off x="1739250"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2"/>
            <p:cNvSpPr/>
            <p:nvPr/>
          </p:nvSpPr>
          <p:spPr>
            <a:xfrm>
              <a:off x="1889750" y="2381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2"/>
            <p:cNvSpPr/>
            <p:nvPr/>
          </p:nvSpPr>
          <p:spPr>
            <a:xfrm>
              <a:off x="1889750"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2"/>
            <p:cNvSpPr/>
            <p:nvPr/>
          </p:nvSpPr>
          <p:spPr>
            <a:xfrm>
              <a:off x="1889750" y="17432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2"/>
            <p:cNvSpPr/>
            <p:nvPr/>
          </p:nvSpPr>
          <p:spPr>
            <a:xfrm>
              <a:off x="1889750" y="18937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2"/>
            <p:cNvSpPr/>
            <p:nvPr/>
          </p:nvSpPr>
          <p:spPr>
            <a:xfrm>
              <a:off x="1889750"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2"/>
            <p:cNvSpPr/>
            <p:nvPr/>
          </p:nvSpPr>
          <p:spPr>
            <a:xfrm>
              <a:off x="1889750" y="21947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2"/>
            <p:cNvSpPr/>
            <p:nvPr/>
          </p:nvSpPr>
          <p:spPr>
            <a:xfrm>
              <a:off x="1889750"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2"/>
            <p:cNvSpPr/>
            <p:nvPr/>
          </p:nvSpPr>
          <p:spPr>
            <a:xfrm>
              <a:off x="1889750" y="24957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2"/>
            <p:cNvSpPr/>
            <p:nvPr/>
          </p:nvSpPr>
          <p:spPr>
            <a:xfrm>
              <a:off x="1889750"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2"/>
            <p:cNvSpPr/>
            <p:nvPr/>
          </p:nvSpPr>
          <p:spPr>
            <a:xfrm>
              <a:off x="1889750"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2"/>
            <p:cNvSpPr/>
            <p:nvPr/>
          </p:nvSpPr>
          <p:spPr>
            <a:xfrm>
              <a:off x="1889750" y="29473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2"/>
            <p:cNvSpPr/>
            <p:nvPr/>
          </p:nvSpPr>
          <p:spPr>
            <a:xfrm>
              <a:off x="1889750"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2"/>
            <p:cNvSpPr/>
            <p:nvPr/>
          </p:nvSpPr>
          <p:spPr>
            <a:xfrm>
              <a:off x="1889750"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2"/>
            <p:cNvSpPr/>
            <p:nvPr/>
          </p:nvSpPr>
          <p:spPr>
            <a:xfrm>
              <a:off x="1889750" y="40008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2"/>
            <p:cNvSpPr/>
            <p:nvPr/>
          </p:nvSpPr>
          <p:spPr>
            <a:xfrm>
              <a:off x="1889750"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2"/>
            <p:cNvSpPr/>
            <p:nvPr/>
          </p:nvSpPr>
          <p:spPr>
            <a:xfrm>
              <a:off x="1889750"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2"/>
            <p:cNvSpPr/>
            <p:nvPr/>
          </p:nvSpPr>
          <p:spPr>
            <a:xfrm>
              <a:off x="1889750" y="44524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2"/>
            <p:cNvSpPr/>
            <p:nvPr/>
          </p:nvSpPr>
          <p:spPr>
            <a:xfrm>
              <a:off x="1889750"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2"/>
            <p:cNvSpPr/>
            <p:nvPr/>
          </p:nvSpPr>
          <p:spPr>
            <a:xfrm>
              <a:off x="1889750" y="49039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2"/>
            <p:cNvSpPr/>
            <p:nvPr/>
          </p:nvSpPr>
          <p:spPr>
            <a:xfrm>
              <a:off x="2040275" y="3886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2"/>
            <p:cNvSpPr/>
            <p:nvPr/>
          </p:nvSpPr>
          <p:spPr>
            <a:xfrm>
              <a:off x="2040275" y="11411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2"/>
            <p:cNvSpPr/>
            <p:nvPr/>
          </p:nvSpPr>
          <p:spPr>
            <a:xfrm>
              <a:off x="2040275" y="129170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2"/>
            <p:cNvSpPr/>
            <p:nvPr/>
          </p:nvSpPr>
          <p:spPr>
            <a:xfrm>
              <a:off x="2040275" y="14422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2"/>
            <p:cNvSpPr/>
            <p:nvPr/>
          </p:nvSpPr>
          <p:spPr>
            <a:xfrm>
              <a:off x="2040275" y="17432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2"/>
            <p:cNvSpPr/>
            <p:nvPr/>
          </p:nvSpPr>
          <p:spPr>
            <a:xfrm>
              <a:off x="2040275" y="20442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2"/>
            <p:cNvSpPr/>
            <p:nvPr/>
          </p:nvSpPr>
          <p:spPr>
            <a:xfrm>
              <a:off x="2040275" y="26462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2"/>
            <p:cNvSpPr/>
            <p:nvPr/>
          </p:nvSpPr>
          <p:spPr>
            <a:xfrm>
              <a:off x="2040275" y="29473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2"/>
            <p:cNvSpPr/>
            <p:nvPr/>
          </p:nvSpPr>
          <p:spPr>
            <a:xfrm>
              <a:off x="2040275" y="30978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2"/>
            <p:cNvSpPr/>
            <p:nvPr/>
          </p:nvSpPr>
          <p:spPr>
            <a:xfrm>
              <a:off x="2040275" y="32483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2"/>
            <p:cNvSpPr/>
            <p:nvPr/>
          </p:nvSpPr>
          <p:spPr>
            <a:xfrm>
              <a:off x="2040275" y="35493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2"/>
            <p:cNvSpPr/>
            <p:nvPr/>
          </p:nvSpPr>
          <p:spPr>
            <a:xfrm>
              <a:off x="2040275" y="36998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2"/>
            <p:cNvSpPr/>
            <p:nvPr/>
          </p:nvSpPr>
          <p:spPr>
            <a:xfrm>
              <a:off x="2040275" y="38503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2"/>
            <p:cNvSpPr/>
            <p:nvPr/>
          </p:nvSpPr>
          <p:spPr>
            <a:xfrm>
              <a:off x="2040275" y="40008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2"/>
            <p:cNvSpPr/>
            <p:nvPr/>
          </p:nvSpPr>
          <p:spPr>
            <a:xfrm>
              <a:off x="2040275" y="430190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2"/>
            <p:cNvSpPr/>
            <p:nvPr/>
          </p:nvSpPr>
          <p:spPr>
            <a:xfrm>
              <a:off x="2040275"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2"/>
            <p:cNvSpPr/>
            <p:nvPr/>
          </p:nvSpPr>
          <p:spPr>
            <a:xfrm>
              <a:off x="2040275" y="49039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2"/>
            <p:cNvSpPr/>
            <p:nvPr/>
          </p:nvSpPr>
          <p:spPr>
            <a:xfrm>
              <a:off x="2040275" y="505445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2"/>
            <p:cNvSpPr/>
            <p:nvPr/>
          </p:nvSpPr>
          <p:spPr>
            <a:xfrm>
              <a:off x="2040275" y="52049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2"/>
            <p:cNvSpPr/>
            <p:nvPr/>
          </p:nvSpPr>
          <p:spPr>
            <a:xfrm>
              <a:off x="2190775" y="2381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2"/>
            <p:cNvSpPr/>
            <p:nvPr/>
          </p:nvSpPr>
          <p:spPr>
            <a:xfrm>
              <a:off x="2190775" y="6896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2"/>
            <p:cNvSpPr/>
            <p:nvPr/>
          </p:nvSpPr>
          <p:spPr>
            <a:xfrm>
              <a:off x="2190775" y="8401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2"/>
            <p:cNvSpPr/>
            <p:nvPr/>
          </p:nvSpPr>
          <p:spPr>
            <a:xfrm>
              <a:off x="2190775" y="11411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2"/>
            <p:cNvSpPr/>
            <p:nvPr/>
          </p:nvSpPr>
          <p:spPr>
            <a:xfrm>
              <a:off x="2190775"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2"/>
            <p:cNvSpPr/>
            <p:nvPr/>
          </p:nvSpPr>
          <p:spPr>
            <a:xfrm>
              <a:off x="2190775"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2"/>
            <p:cNvSpPr/>
            <p:nvPr/>
          </p:nvSpPr>
          <p:spPr>
            <a:xfrm>
              <a:off x="2190775" y="17432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2"/>
            <p:cNvSpPr/>
            <p:nvPr/>
          </p:nvSpPr>
          <p:spPr>
            <a:xfrm>
              <a:off x="2190775" y="18937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2"/>
            <p:cNvSpPr/>
            <p:nvPr/>
          </p:nvSpPr>
          <p:spPr>
            <a:xfrm>
              <a:off x="2190775"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2"/>
            <p:cNvSpPr/>
            <p:nvPr/>
          </p:nvSpPr>
          <p:spPr>
            <a:xfrm>
              <a:off x="2190775" y="21947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2"/>
            <p:cNvSpPr/>
            <p:nvPr/>
          </p:nvSpPr>
          <p:spPr>
            <a:xfrm>
              <a:off x="2190775"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2"/>
            <p:cNvSpPr/>
            <p:nvPr/>
          </p:nvSpPr>
          <p:spPr>
            <a:xfrm>
              <a:off x="2190775" y="24957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2"/>
            <p:cNvSpPr/>
            <p:nvPr/>
          </p:nvSpPr>
          <p:spPr>
            <a:xfrm>
              <a:off x="2190775"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2"/>
            <p:cNvSpPr/>
            <p:nvPr/>
          </p:nvSpPr>
          <p:spPr>
            <a:xfrm>
              <a:off x="2190775"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2"/>
            <p:cNvSpPr/>
            <p:nvPr/>
          </p:nvSpPr>
          <p:spPr>
            <a:xfrm>
              <a:off x="2190775"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2"/>
            <p:cNvSpPr/>
            <p:nvPr/>
          </p:nvSpPr>
          <p:spPr>
            <a:xfrm>
              <a:off x="2190775" y="33988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2"/>
            <p:cNvSpPr/>
            <p:nvPr/>
          </p:nvSpPr>
          <p:spPr>
            <a:xfrm>
              <a:off x="2190775"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2"/>
            <p:cNvSpPr/>
            <p:nvPr/>
          </p:nvSpPr>
          <p:spPr>
            <a:xfrm>
              <a:off x="2190775"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2"/>
            <p:cNvSpPr/>
            <p:nvPr/>
          </p:nvSpPr>
          <p:spPr>
            <a:xfrm>
              <a:off x="2190775" y="40008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2"/>
            <p:cNvSpPr/>
            <p:nvPr/>
          </p:nvSpPr>
          <p:spPr>
            <a:xfrm>
              <a:off x="2190775"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2"/>
            <p:cNvSpPr/>
            <p:nvPr/>
          </p:nvSpPr>
          <p:spPr>
            <a:xfrm>
              <a:off x="2190775" y="44524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2"/>
            <p:cNvSpPr/>
            <p:nvPr/>
          </p:nvSpPr>
          <p:spPr>
            <a:xfrm>
              <a:off x="2190775" y="46029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2"/>
            <p:cNvSpPr/>
            <p:nvPr/>
          </p:nvSpPr>
          <p:spPr>
            <a:xfrm>
              <a:off x="2190775"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2"/>
            <p:cNvSpPr/>
            <p:nvPr/>
          </p:nvSpPr>
          <p:spPr>
            <a:xfrm>
              <a:off x="2190775"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2"/>
            <p:cNvSpPr/>
            <p:nvPr/>
          </p:nvSpPr>
          <p:spPr>
            <a:xfrm>
              <a:off x="2190775" y="53554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2"/>
            <p:cNvSpPr/>
            <p:nvPr/>
          </p:nvSpPr>
          <p:spPr>
            <a:xfrm>
              <a:off x="2341300"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2"/>
            <p:cNvSpPr/>
            <p:nvPr/>
          </p:nvSpPr>
          <p:spPr>
            <a:xfrm>
              <a:off x="2341300"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2"/>
            <p:cNvSpPr/>
            <p:nvPr/>
          </p:nvSpPr>
          <p:spPr>
            <a:xfrm>
              <a:off x="2341300"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2"/>
            <p:cNvSpPr/>
            <p:nvPr/>
          </p:nvSpPr>
          <p:spPr>
            <a:xfrm>
              <a:off x="2341300"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2"/>
            <p:cNvSpPr/>
            <p:nvPr/>
          </p:nvSpPr>
          <p:spPr>
            <a:xfrm>
              <a:off x="2341300"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2"/>
            <p:cNvSpPr/>
            <p:nvPr/>
          </p:nvSpPr>
          <p:spPr>
            <a:xfrm>
              <a:off x="2341300"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2"/>
            <p:cNvSpPr/>
            <p:nvPr/>
          </p:nvSpPr>
          <p:spPr>
            <a:xfrm>
              <a:off x="2341300"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2"/>
            <p:cNvSpPr/>
            <p:nvPr/>
          </p:nvSpPr>
          <p:spPr>
            <a:xfrm>
              <a:off x="2341300"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2"/>
            <p:cNvSpPr/>
            <p:nvPr/>
          </p:nvSpPr>
          <p:spPr>
            <a:xfrm>
              <a:off x="2341300"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2"/>
            <p:cNvSpPr/>
            <p:nvPr/>
          </p:nvSpPr>
          <p:spPr>
            <a:xfrm>
              <a:off x="2341300"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2"/>
            <p:cNvSpPr/>
            <p:nvPr/>
          </p:nvSpPr>
          <p:spPr>
            <a:xfrm>
              <a:off x="2341300"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2"/>
            <p:cNvSpPr/>
            <p:nvPr/>
          </p:nvSpPr>
          <p:spPr>
            <a:xfrm>
              <a:off x="2341300"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2"/>
            <p:cNvSpPr/>
            <p:nvPr/>
          </p:nvSpPr>
          <p:spPr>
            <a:xfrm>
              <a:off x="2341300"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2"/>
            <p:cNvSpPr/>
            <p:nvPr/>
          </p:nvSpPr>
          <p:spPr>
            <a:xfrm>
              <a:off x="2341300"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2"/>
            <p:cNvSpPr/>
            <p:nvPr/>
          </p:nvSpPr>
          <p:spPr>
            <a:xfrm>
              <a:off x="2341300"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2"/>
            <p:cNvSpPr/>
            <p:nvPr/>
          </p:nvSpPr>
          <p:spPr>
            <a:xfrm>
              <a:off x="2341300"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2"/>
            <p:cNvSpPr/>
            <p:nvPr/>
          </p:nvSpPr>
          <p:spPr>
            <a:xfrm>
              <a:off x="2341300"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2"/>
            <p:cNvSpPr/>
            <p:nvPr/>
          </p:nvSpPr>
          <p:spPr>
            <a:xfrm>
              <a:off x="2341300"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2"/>
            <p:cNvSpPr/>
            <p:nvPr/>
          </p:nvSpPr>
          <p:spPr>
            <a:xfrm>
              <a:off x="2341300"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2"/>
            <p:cNvSpPr/>
            <p:nvPr/>
          </p:nvSpPr>
          <p:spPr>
            <a:xfrm>
              <a:off x="2341300"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2"/>
            <p:cNvSpPr/>
            <p:nvPr/>
          </p:nvSpPr>
          <p:spPr>
            <a:xfrm>
              <a:off x="2341300"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2"/>
            <p:cNvSpPr/>
            <p:nvPr/>
          </p:nvSpPr>
          <p:spPr>
            <a:xfrm>
              <a:off x="2341300"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2"/>
            <p:cNvSpPr/>
            <p:nvPr/>
          </p:nvSpPr>
          <p:spPr>
            <a:xfrm>
              <a:off x="2341300"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2"/>
            <p:cNvSpPr/>
            <p:nvPr/>
          </p:nvSpPr>
          <p:spPr>
            <a:xfrm>
              <a:off x="2341300"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2"/>
            <p:cNvSpPr/>
            <p:nvPr/>
          </p:nvSpPr>
          <p:spPr>
            <a:xfrm>
              <a:off x="2341300"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2"/>
            <p:cNvSpPr/>
            <p:nvPr/>
          </p:nvSpPr>
          <p:spPr>
            <a:xfrm>
              <a:off x="2341300"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2"/>
            <p:cNvSpPr/>
            <p:nvPr/>
          </p:nvSpPr>
          <p:spPr>
            <a:xfrm>
              <a:off x="2491800"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2"/>
            <p:cNvSpPr/>
            <p:nvPr/>
          </p:nvSpPr>
          <p:spPr>
            <a:xfrm>
              <a:off x="2491800"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2"/>
            <p:cNvSpPr/>
            <p:nvPr/>
          </p:nvSpPr>
          <p:spPr>
            <a:xfrm>
              <a:off x="2491800"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2"/>
            <p:cNvSpPr/>
            <p:nvPr/>
          </p:nvSpPr>
          <p:spPr>
            <a:xfrm>
              <a:off x="2491800"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2"/>
            <p:cNvSpPr/>
            <p:nvPr/>
          </p:nvSpPr>
          <p:spPr>
            <a:xfrm>
              <a:off x="2491800"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2"/>
            <p:cNvSpPr/>
            <p:nvPr/>
          </p:nvSpPr>
          <p:spPr>
            <a:xfrm>
              <a:off x="2491800"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2"/>
            <p:cNvSpPr/>
            <p:nvPr/>
          </p:nvSpPr>
          <p:spPr>
            <a:xfrm>
              <a:off x="2491800"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2"/>
            <p:cNvSpPr/>
            <p:nvPr/>
          </p:nvSpPr>
          <p:spPr>
            <a:xfrm>
              <a:off x="2491800"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2"/>
            <p:cNvSpPr/>
            <p:nvPr/>
          </p:nvSpPr>
          <p:spPr>
            <a:xfrm>
              <a:off x="2491800"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2"/>
            <p:cNvSpPr/>
            <p:nvPr/>
          </p:nvSpPr>
          <p:spPr>
            <a:xfrm>
              <a:off x="2491800"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2"/>
            <p:cNvSpPr/>
            <p:nvPr/>
          </p:nvSpPr>
          <p:spPr>
            <a:xfrm>
              <a:off x="2491800"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2"/>
            <p:cNvSpPr/>
            <p:nvPr/>
          </p:nvSpPr>
          <p:spPr>
            <a:xfrm>
              <a:off x="2491800"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2"/>
            <p:cNvSpPr/>
            <p:nvPr/>
          </p:nvSpPr>
          <p:spPr>
            <a:xfrm>
              <a:off x="2491800"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2"/>
            <p:cNvSpPr/>
            <p:nvPr/>
          </p:nvSpPr>
          <p:spPr>
            <a:xfrm>
              <a:off x="2491800"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2"/>
            <p:cNvSpPr/>
            <p:nvPr/>
          </p:nvSpPr>
          <p:spPr>
            <a:xfrm>
              <a:off x="2491800"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2"/>
            <p:cNvSpPr/>
            <p:nvPr/>
          </p:nvSpPr>
          <p:spPr>
            <a:xfrm>
              <a:off x="2491800"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2"/>
            <p:cNvSpPr/>
            <p:nvPr/>
          </p:nvSpPr>
          <p:spPr>
            <a:xfrm>
              <a:off x="2491800"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2"/>
            <p:cNvSpPr/>
            <p:nvPr/>
          </p:nvSpPr>
          <p:spPr>
            <a:xfrm>
              <a:off x="2491800"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2"/>
            <p:cNvSpPr/>
            <p:nvPr/>
          </p:nvSpPr>
          <p:spPr>
            <a:xfrm>
              <a:off x="2491800"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2"/>
            <p:cNvSpPr/>
            <p:nvPr/>
          </p:nvSpPr>
          <p:spPr>
            <a:xfrm>
              <a:off x="2491800"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2"/>
            <p:cNvSpPr/>
            <p:nvPr/>
          </p:nvSpPr>
          <p:spPr>
            <a:xfrm>
              <a:off x="2491800"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2"/>
            <p:cNvSpPr/>
            <p:nvPr/>
          </p:nvSpPr>
          <p:spPr>
            <a:xfrm>
              <a:off x="2491800"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2"/>
            <p:cNvSpPr/>
            <p:nvPr/>
          </p:nvSpPr>
          <p:spPr>
            <a:xfrm>
              <a:off x="2491800"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2"/>
            <p:cNvSpPr/>
            <p:nvPr/>
          </p:nvSpPr>
          <p:spPr>
            <a:xfrm>
              <a:off x="2491800"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2"/>
            <p:cNvSpPr/>
            <p:nvPr/>
          </p:nvSpPr>
          <p:spPr>
            <a:xfrm>
              <a:off x="2491800"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2"/>
            <p:cNvSpPr/>
            <p:nvPr/>
          </p:nvSpPr>
          <p:spPr>
            <a:xfrm>
              <a:off x="2642325"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2"/>
            <p:cNvSpPr/>
            <p:nvPr/>
          </p:nvSpPr>
          <p:spPr>
            <a:xfrm>
              <a:off x="2642325"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2"/>
            <p:cNvSpPr/>
            <p:nvPr/>
          </p:nvSpPr>
          <p:spPr>
            <a:xfrm>
              <a:off x="2642325"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2"/>
            <p:cNvSpPr/>
            <p:nvPr/>
          </p:nvSpPr>
          <p:spPr>
            <a:xfrm>
              <a:off x="2642325"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2"/>
            <p:cNvSpPr/>
            <p:nvPr/>
          </p:nvSpPr>
          <p:spPr>
            <a:xfrm>
              <a:off x="2642325"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2"/>
            <p:cNvSpPr/>
            <p:nvPr/>
          </p:nvSpPr>
          <p:spPr>
            <a:xfrm>
              <a:off x="2642325"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2"/>
            <p:cNvSpPr/>
            <p:nvPr/>
          </p:nvSpPr>
          <p:spPr>
            <a:xfrm>
              <a:off x="2642325"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2"/>
            <p:cNvSpPr/>
            <p:nvPr/>
          </p:nvSpPr>
          <p:spPr>
            <a:xfrm>
              <a:off x="2642325"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2"/>
            <p:cNvSpPr/>
            <p:nvPr/>
          </p:nvSpPr>
          <p:spPr>
            <a:xfrm>
              <a:off x="2642325"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2"/>
            <p:cNvSpPr/>
            <p:nvPr/>
          </p:nvSpPr>
          <p:spPr>
            <a:xfrm>
              <a:off x="2642325"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2"/>
            <p:cNvSpPr/>
            <p:nvPr/>
          </p:nvSpPr>
          <p:spPr>
            <a:xfrm>
              <a:off x="2642325"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2"/>
            <p:cNvSpPr/>
            <p:nvPr/>
          </p:nvSpPr>
          <p:spPr>
            <a:xfrm>
              <a:off x="2642325"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2"/>
            <p:cNvSpPr/>
            <p:nvPr/>
          </p:nvSpPr>
          <p:spPr>
            <a:xfrm>
              <a:off x="2642325"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2"/>
            <p:cNvSpPr/>
            <p:nvPr/>
          </p:nvSpPr>
          <p:spPr>
            <a:xfrm>
              <a:off x="2642325"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2"/>
            <p:cNvSpPr/>
            <p:nvPr/>
          </p:nvSpPr>
          <p:spPr>
            <a:xfrm>
              <a:off x="2642325"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2"/>
            <p:cNvSpPr/>
            <p:nvPr/>
          </p:nvSpPr>
          <p:spPr>
            <a:xfrm>
              <a:off x="2642325"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2"/>
            <p:cNvSpPr/>
            <p:nvPr/>
          </p:nvSpPr>
          <p:spPr>
            <a:xfrm>
              <a:off x="2642325"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2"/>
            <p:cNvSpPr/>
            <p:nvPr/>
          </p:nvSpPr>
          <p:spPr>
            <a:xfrm>
              <a:off x="2642325"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2"/>
            <p:cNvSpPr/>
            <p:nvPr/>
          </p:nvSpPr>
          <p:spPr>
            <a:xfrm>
              <a:off x="2642325"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2"/>
            <p:cNvSpPr/>
            <p:nvPr/>
          </p:nvSpPr>
          <p:spPr>
            <a:xfrm>
              <a:off x="2642325"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2"/>
            <p:cNvSpPr/>
            <p:nvPr/>
          </p:nvSpPr>
          <p:spPr>
            <a:xfrm>
              <a:off x="2792825"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2"/>
            <p:cNvSpPr/>
            <p:nvPr/>
          </p:nvSpPr>
          <p:spPr>
            <a:xfrm>
              <a:off x="279282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2"/>
            <p:cNvSpPr/>
            <p:nvPr/>
          </p:nvSpPr>
          <p:spPr>
            <a:xfrm>
              <a:off x="2792825"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2"/>
            <p:cNvSpPr/>
            <p:nvPr/>
          </p:nvSpPr>
          <p:spPr>
            <a:xfrm>
              <a:off x="2792825"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2"/>
            <p:cNvSpPr/>
            <p:nvPr/>
          </p:nvSpPr>
          <p:spPr>
            <a:xfrm>
              <a:off x="279282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2"/>
            <p:cNvSpPr/>
            <p:nvPr/>
          </p:nvSpPr>
          <p:spPr>
            <a:xfrm>
              <a:off x="2792825"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2"/>
            <p:cNvSpPr/>
            <p:nvPr/>
          </p:nvSpPr>
          <p:spPr>
            <a:xfrm>
              <a:off x="2792825"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2"/>
            <p:cNvSpPr/>
            <p:nvPr/>
          </p:nvSpPr>
          <p:spPr>
            <a:xfrm>
              <a:off x="279282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2"/>
            <p:cNvSpPr/>
            <p:nvPr/>
          </p:nvSpPr>
          <p:spPr>
            <a:xfrm>
              <a:off x="2792825"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2"/>
            <p:cNvSpPr/>
            <p:nvPr/>
          </p:nvSpPr>
          <p:spPr>
            <a:xfrm>
              <a:off x="2792825"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2"/>
            <p:cNvSpPr/>
            <p:nvPr/>
          </p:nvSpPr>
          <p:spPr>
            <a:xfrm>
              <a:off x="2792825"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2"/>
            <p:cNvSpPr/>
            <p:nvPr/>
          </p:nvSpPr>
          <p:spPr>
            <a:xfrm>
              <a:off x="2792825"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2"/>
            <p:cNvSpPr/>
            <p:nvPr/>
          </p:nvSpPr>
          <p:spPr>
            <a:xfrm>
              <a:off x="2792825"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2"/>
            <p:cNvSpPr/>
            <p:nvPr/>
          </p:nvSpPr>
          <p:spPr>
            <a:xfrm>
              <a:off x="2792825"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2"/>
            <p:cNvSpPr/>
            <p:nvPr/>
          </p:nvSpPr>
          <p:spPr>
            <a:xfrm>
              <a:off x="2792825"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2"/>
            <p:cNvSpPr/>
            <p:nvPr/>
          </p:nvSpPr>
          <p:spPr>
            <a:xfrm>
              <a:off x="279282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2"/>
            <p:cNvSpPr/>
            <p:nvPr/>
          </p:nvSpPr>
          <p:spPr>
            <a:xfrm>
              <a:off x="2792825"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2"/>
            <p:cNvSpPr/>
            <p:nvPr/>
          </p:nvSpPr>
          <p:spPr>
            <a:xfrm>
              <a:off x="2792825"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2"/>
            <p:cNvSpPr/>
            <p:nvPr/>
          </p:nvSpPr>
          <p:spPr>
            <a:xfrm>
              <a:off x="2943325"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2"/>
            <p:cNvSpPr/>
            <p:nvPr/>
          </p:nvSpPr>
          <p:spPr>
            <a:xfrm>
              <a:off x="2943325"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2"/>
            <p:cNvSpPr/>
            <p:nvPr/>
          </p:nvSpPr>
          <p:spPr>
            <a:xfrm>
              <a:off x="2943325"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2"/>
            <p:cNvSpPr/>
            <p:nvPr/>
          </p:nvSpPr>
          <p:spPr>
            <a:xfrm>
              <a:off x="2943325"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2"/>
            <p:cNvSpPr/>
            <p:nvPr/>
          </p:nvSpPr>
          <p:spPr>
            <a:xfrm>
              <a:off x="2943325"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2"/>
            <p:cNvSpPr/>
            <p:nvPr/>
          </p:nvSpPr>
          <p:spPr>
            <a:xfrm>
              <a:off x="2943325"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2"/>
            <p:cNvSpPr/>
            <p:nvPr/>
          </p:nvSpPr>
          <p:spPr>
            <a:xfrm>
              <a:off x="2943325"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2"/>
            <p:cNvSpPr/>
            <p:nvPr/>
          </p:nvSpPr>
          <p:spPr>
            <a:xfrm>
              <a:off x="2943325"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2"/>
            <p:cNvSpPr/>
            <p:nvPr/>
          </p:nvSpPr>
          <p:spPr>
            <a:xfrm>
              <a:off x="2943325"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2"/>
            <p:cNvSpPr/>
            <p:nvPr/>
          </p:nvSpPr>
          <p:spPr>
            <a:xfrm>
              <a:off x="2943325"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2"/>
            <p:cNvSpPr/>
            <p:nvPr/>
          </p:nvSpPr>
          <p:spPr>
            <a:xfrm>
              <a:off x="2943325"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2"/>
            <p:cNvSpPr/>
            <p:nvPr/>
          </p:nvSpPr>
          <p:spPr>
            <a:xfrm>
              <a:off x="2943325"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2"/>
            <p:cNvSpPr/>
            <p:nvPr/>
          </p:nvSpPr>
          <p:spPr>
            <a:xfrm>
              <a:off x="2943325"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2"/>
            <p:cNvSpPr/>
            <p:nvPr/>
          </p:nvSpPr>
          <p:spPr>
            <a:xfrm>
              <a:off x="2943325"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2"/>
            <p:cNvSpPr/>
            <p:nvPr/>
          </p:nvSpPr>
          <p:spPr>
            <a:xfrm>
              <a:off x="2943325"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2"/>
            <p:cNvSpPr/>
            <p:nvPr/>
          </p:nvSpPr>
          <p:spPr>
            <a:xfrm>
              <a:off x="2943325"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2"/>
            <p:cNvSpPr/>
            <p:nvPr/>
          </p:nvSpPr>
          <p:spPr>
            <a:xfrm>
              <a:off x="2943325"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2"/>
            <p:cNvSpPr/>
            <p:nvPr/>
          </p:nvSpPr>
          <p:spPr>
            <a:xfrm>
              <a:off x="2943325"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2"/>
            <p:cNvSpPr/>
            <p:nvPr/>
          </p:nvSpPr>
          <p:spPr>
            <a:xfrm>
              <a:off x="3093850" y="2381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2"/>
            <p:cNvSpPr/>
            <p:nvPr/>
          </p:nvSpPr>
          <p:spPr>
            <a:xfrm>
              <a:off x="3093850" y="6896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2"/>
            <p:cNvSpPr/>
            <p:nvPr/>
          </p:nvSpPr>
          <p:spPr>
            <a:xfrm>
              <a:off x="3093850" y="11411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2"/>
            <p:cNvSpPr/>
            <p:nvPr/>
          </p:nvSpPr>
          <p:spPr>
            <a:xfrm>
              <a:off x="3093850" y="17432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2"/>
            <p:cNvSpPr/>
            <p:nvPr/>
          </p:nvSpPr>
          <p:spPr>
            <a:xfrm>
              <a:off x="3093850" y="23452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2"/>
            <p:cNvSpPr/>
            <p:nvPr/>
          </p:nvSpPr>
          <p:spPr>
            <a:xfrm>
              <a:off x="3093850" y="30978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2"/>
            <p:cNvSpPr/>
            <p:nvPr/>
          </p:nvSpPr>
          <p:spPr>
            <a:xfrm>
              <a:off x="3093850" y="430190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2"/>
            <p:cNvSpPr/>
            <p:nvPr/>
          </p:nvSpPr>
          <p:spPr>
            <a:xfrm>
              <a:off x="3093850"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2"/>
            <p:cNvSpPr/>
            <p:nvPr/>
          </p:nvSpPr>
          <p:spPr>
            <a:xfrm>
              <a:off x="3093850" y="53554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2"/>
            <p:cNvSpPr/>
            <p:nvPr/>
          </p:nvSpPr>
          <p:spPr>
            <a:xfrm>
              <a:off x="3244350"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2"/>
            <p:cNvSpPr/>
            <p:nvPr/>
          </p:nvSpPr>
          <p:spPr>
            <a:xfrm>
              <a:off x="3244350"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2"/>
            <p:cNvSpPr/>
            <p:nvPr/>
          </p:nvSpPr>
          <p:spPr>
            <a:xfrm>
              <a:off x="3244350"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2"/>
            <p:cNvSpPr/>
            <p:nvPr/>
          </p:nvSpPr>
          <p:spPr>
            <a:xfrm>
              <a:off x="3244350"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2"/>
            <p:cNvSpPr/>
            <p:nvPr/>
          </p:nvSpPr>
          <p:spPr>
            <a:xfrm>
              <a:off x="3244350"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2"/>
            <p:cNvSpPr/>
            <p:nvPr/>
          </p:nvSpPr>
          <p:spPr>
            <a:xfrm>
              <a:off x="3244350" y="44524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2"/>
            <p:cNvSpPr/>
            <p:nvPr/>
          </p:nvSpPr>
          <p:spPr>
            <a:xfrm>
              <a:off x="3244350" y="46029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2"/>
            <p:cNvSpPr/>
            <p:nvPr/>
          </p:nvSpPr>
          <p:spPr>
            <a:xfrm>
              <a:off x="3244350"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2"/>
            <p:cNvSpPr/>
            <p:nvPr/>
          </p:nvSpPr>
          <p:spPr>
            <a:xfrm>
              <a:off x="3394875"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2"/>
            <p:cNvSpPr/>
            <p:nvPr/>
          </p:nvSpPr>
          <p:spPr>
            <a:xfrm>
              <a:off x="3394875"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2"/>
            <p:cNvSpPr/>
            <p:nvPr/>
          </p:nvSpPr>
          <p:spPr>
            <a:xfrm>
              <a:off x="3394875"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2"/>
            <p:cNvSpPr/>
            <p:nvPr/>
          </p:nvSpPr>
          <p:spPr>
            <a:xfrm>
              <a:off x="3394875"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2"/>
            <p:cNvSpPr/>
            <p:nvPr/>
          </p:nvSpPr>
          <p:spPr>
            <a:xfrm>
              <a:off x="3394875"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2"/>
            <p:cNvSpPr/>
            <p:nvPr/>
          </p:nvSpPr>
          <p:spPr>
            <a:xfrm>
              <a:off x="3394875"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2"/>
            <p:cNvSpPr/>
            <p:nvPr/>
          </p:nvSpPr>
          <p:spPr>
            <a:xfrm>
              <a:off x="354537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2"/>
            <p:cNvSpPr/>
            <p:nvPr/>
          </p:nvSpPr>
          <p:spPr>
            <a:xfrm>
              <a:off x="354537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2"/>
            <p:cNvSpPr/>
            <p:nvPr/>
          </p:nvSpPr>
          <p:spPr>
            <a:xfrm>
              <a:off x="354537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2" name="Google Shape;422;p2"/>
          <p:cNvGrpSpPr/>
          <p:nvPr/>
        </p:nvGrpSpPr>
        <p:grpSpPr>
          <a:xfrm rot="10800000">
            <a:off x="6367294" y="28698"/>
            <a:ext cx="2309820" cy="5086302"/>
            <a:chOff x="1287725" y="238125"/>
            <a:chExt cx="2379050" cy="5238750"/>
          </a:xfrm>
        </p:grpSpPr>
        <p:sp>
          <p:nvSpPr>
            <p:cNvPr id="423" name="Google Shape;423;p2"/>
            <p:cNvSpPr/>
            <p:nvPr/>
          </p:nvSpPr>
          <p:spPr>
            <a:xfrm>
              <a:off x="1287725"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2"/>
            <p:cNvSpPr/>
            <p:nvPr/>
          </p:nvSpPr>
          <p:spPr>
            <a:xfrm>
              <a:off x="1287725"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2"/>
            <p:cNvSpPr/>
            <p:nvPr/>
          </p:nvSpPr>
          <p:spPr>
            <a:xfrm>
              <a:off x="1287725"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2"/>
            <p:cNvSpPr/>
            <p:nvPr/>
          </p:nvSpPr>
          <p:spPr>
            <a:xfrm>
              <a:off x="1287725"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2"/>
            <p:cNvSpPr/>
            <p:nvPr/>
          </p:nvSpPr>
          <p:spPr>
            <a:xfrm>
              <a:off x="1287725"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2"/>
            <p:cNvSpPr/>
            <p:nvPr/>
          </p:nvSpPr>
          <p:spPr>
            <a:xfrm>
              <a:off x="1287725"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2"/>
            <p:cNvSpPr/>
            <p:nvPr/>
          </p:nvSpPr>
          <p:spPr>
            <a:xfrm>
              <a:off x="1287725"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2"/>
            <p:cNvSpPr/>
            <p:nvPr/>
          </p:nvSpPr>
          <p:spPr>
            <a:xfrm>
              <a:off x="1287725"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2"/>
            <p:cNvSpPr/>
            <p:nvPr/>
          </p:nvSpPr>
          <p:spPr>
            <a:xfrm>
              <a:off x="1287725"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2"/>
            <p:cNvSpPr/>
            <p:nvPr/>
          </p:nvSpPr>
          <p:spPr>
            <a:xfrm>
              <a:off x="1287725"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2"/>
            <p:cNvSpPr/>
            <p:nvPr/>
          </p:nvSpPr>
          <p:spPr>
            <a:xfrm>
              <a:off x="1287725"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2"/>
            <p:cNvSpPr/>
            <p:nvPr/>
          </p:nvSpPr>
          <p:spPr>
            <a:xfrm>
              <a:off x="1287725"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2"/>
            <p:cNvSpPr/>
            <p:nvPr/>
          </p:nvSpPr>
          <p:spPr>
            <a:xfrm>
              <a:off x="1287725"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2"/>
            <p:cNvSpPr/>
            <p:nvPr/>
          </p:nvSpPr>
          <p:spPr>
            <a:xfrm>
              <a:off x="1287725"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2"/>
            <p:cNvSpPr/>
            <p:nvPr/>
          </p:nvSpPr>
          <p:spPr>
            <a:xfrm>
              <a:off x="1287725"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2"/>
            <p:cNvSpPr/>
            <p:nvPr/>
          </p:nvSpPr>
          <p:spPr>
            <a:xfrm>
              <a:off x="1438225"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2"/>
            <p:cNvSpPr/>
            <p:nvPr/>
          </p:nvSpPr>
          <p:spPr>
            <a:xfrm>
              <a:off x="1438225"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2"/>
            <p:cNvSpPr/>
            <p:nvPr/>
          </p:nvSpPr>
          <p:spPr>
            <a:xfrm>
              <a:off x="1438225"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2"/>
            <p:cNvSpPr/>
            <p:nvPr/>
          </p:nvSpPr>
          <p:spPr>
            <a:xfrm>
              <a:off x="1438225"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2"/>
            <p:cNvSpPr/>
            <p:nvPr/>
          </p:nvSpPr>
          <p:spPr>
            <a:xfrm>
              <a:off x="1588750"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2"/>
            <p:cNvSpPr/>
            <p:nvPr/>
          </p:nvSpPr>
          <p:spPr>
            <a:xfrm>
              <a:off x="1588750"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2"/>
            <p:cNvSpPr/>
            <p:nvPr/>
          </p:nvSpPr>
          <p:spPr>
            <a:xfrm>
              <a:off x="1588750"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2"/>
            <p:cNvSpPr/>
            <p:nvPr/>
          </p:nvSpPr>
          <p:spPr>
            <a:xfrm>
              <a:off x="1588750"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2"/>
            <p:cNvSpPr/>
            <p:nvPr/>
          </p:nvSpPr>
          <p:spPr>
            <a:xfrm>
              <a:off x="1588750"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2"/>
            <p:cNvSpPr/>
            <p:nvPr/>
          </p:nvSpPr>
          <p:spPr>
            <a:xfrm>
              <a:off x="1588750"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2"/>
            <p:cNvSpPr/>
            <p:nvPr/>
          </p:nvSpPr>
          <p:spPr>
            <a:xfrm>
              <a:off x="1588750"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2"/>
            <p:cNvSpPr/>
            <p:nvPr/>
          </p:nvSpPr>
          <p:spPr>
            <a:xfrm>
              <a:off x="1588750"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2"/>
            <p:cNvSpPr/>
            <p:nvPr/>
          </p:nvSpPr>
          <p:spPr>
            <a:xfrm>
              <a:off x="1588750"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2"/>
            <p:cNvSpPr/>
            <p:nvPr/>
          </p:nvSpPr>
          <p:spPr>
            <a:xfrm>
              <a:off x="1588750"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2"/>
            <p:cNvSpPr/>
            <p:nvPr/>
          </p:nvSpPr>
          <p:spPr>
            <a:xfrm>
              <a:off x="1739250"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2"/>
            <p:cNvSpPr/>
            <p:nvPr/>
          </p:nvSpPr>
          <p:spPr>
            <a:xfrm>
              <a:off x="1739250"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2"/>
            <p:cNvSpPr/>
            <p:nvPr/>
          </p:nvSpPr>
          <p:spPr>
            <a:xfrm>
              <a:off x="1739250"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2"/>
            <p:cNvSpPr/>
            <p:nvPr/>
          </p:nvSpPr>
          <p:spPr>
            <a:xfrm>
              <a:off x="1739250"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2"/>
            <p:cNvSpPr/>
            <p:nvPr/>
          </p:nvSpPr>
          <p:spPr>
            <a:xfrm>
              <a:off x="1739250"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2"/>
            <p:cNvSpPr/>
            <p:nvPr/>
          </p:nvSpPr>
          <p:spPr>
            <a:xfrm>
              <a:off x="1739250"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2"/>
            <p:cNvSpPr/>
            <p:nvPr/>
          </p:nvSpPr>
          <p:spPr>
            <a:xfrm>
              <a:off x="1739250"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2"/>
            <p:cNvSpPr/>
            <p:nvPr/>
          </p:nvSpPr>
          <p:spPr>
            <a:xfrm>
              <a:off x="1739250"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2"/>
            <p:cNvSpPr/>
            <p:nvPr/>
          </p:nvSpPr>
          <p:spPr>
            <a:xfrm>
              <a:off x="1739250"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2"/>
            <p:cNvSpPr/>
            <p:nvPr/>
          </p:nvSpPr>
          <p:spPr>
            <a:xfrm>
              <a:off x="1739250"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2"/>
            <p:cNvSpPr/>
            <p:nvPr/>
          </p:nvSpPr>
          <p:spPr>
            <a:xfrm>
              <a:off x="1739250"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2"/>
            <p:cNvSpPr/>
            <p:nvPr/>
          </p:nvSpPr>
          <p:spPr>
            <a:xfrm>
              <a:off x="1739250"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2"/>
            <p:cNvSpPr/>
            <p:nvPr/>
          </p:nvSpPr>
          <p:spPr>
            <a:xfrm>
              <a:off x="1739250"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2"/>
            <p:cNvSpPr/>
            <p:nvPr/>
          </p:nvSpPr>
          <p:spPr>
            <a:xfrm>
              <a:off x="1739250"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2"/>
            <p:cNvSpPr/>
            <p:nvPr/>
          </p:nvSpPr>
          <p:spPr>
            <a:xfrm>
              <a:off x="1739250"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2"/>
            <p:cNvSpPr/>
            <p:nvPr/>
          </p:nvSpPr>
          <p:spPr>
            <a:xfrm>
              <a:off x="1739250"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2"/>
            <p:cNvSpPr/>
            <p:nvPr/>
          </p:nvSpPr>
          <p:spPr>
            <a:xfrm>
              <a:off x="1739250"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2"/>
            <p:cNvSpPr/>
            <p:nvPr/>
          </p:nvSpPr>
          <p:spPr>
            <a:xfrm>
              <a:off x="1889750"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2"/>
            <p:cNvSpPr/>
            <p:nvPr/>
          </p:nvSpPr>
          <p:spPr>
            <a:xfrm>
              <a:off x="1889750" y="6896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2"/>
            <p:cNvSpPr/>
            <p:nvPr/>
          </p:nvSpPr>
          <p:spPr>
            <a:xfrm>
              <a:off x="1889750"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2"/>
            <p:cNvSpPr/>
            <p:nvPr/>
          </p:nvSpPr>
          <p:spPr>
            <a:xfrm>
              <a:off x="1889750" y="11411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2"/>
            <p:cNvSpPr/>
            <p:nvPr/>
          </p:nvSpPr>
          <p:spPr>
            <a:xfrm>
              <a:off x="1889750"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2"/>
            <p:cNvSpPr/>
            <p:nvPr/>
          </p:nvSpPr>
          <p:spPr>
            <a:xfrm>
              <a:off x="1889750"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2"/>
            <p:cNvSpPr/>
            <p:nvPr/>
          </p:nvSpPr>
          <p:spPr>
            <a:xfrm>
              <a:off x="1889750"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2"/>
            <p:cNvSpPr/>
            <p:nvPr/>
          </p:nvSpPr>
          <p:spPr>
            <a:xfrm>
              <a:off x="1889750"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2"/>
            <p:cNvSpPr/>
            <p:nvPr/>
          </p:nvSpPr>
          <p:spPr>
            <a:xfrm>
              <a:off x="1889750"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2"/>
            <p:cNvSpPr/>
            <p:nvPr/>
          </p:nvSpPr>
          <p:spPr>
            <a:xfrm>
              <a:off x="1889750"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2"/>
            <p:cNvSpPr/>
            <p:nvPr/>
          </p:nvSpPr>
          <p:spPr>
            <a:xfrm>
              <a:off x="1889750" y="53554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2"/>
            <p:cNvSpPr/>
            <p:nvPr/>
          </p:nvSpPr>
          <p:spPr>
            <a:xfrm>
              <a:off x="2040275" y="2381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2"/>
            <p:cNvSpPr/>
            <p:nvPr/>
          </p:nvSpPr>
          <p:spPr>
            <a:xfrm>
              <a:off x="2040275" y="53912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2"/>
            <p:cNvSpPr/>
            <p:nvPr/>
          </p:nvSpPr>
          <p:spPr>
            <a:xfrm>
              <a:off x="2040275" y="8401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2"/>
            <p:cNvSpPr/>
            <p:nvPr/>
          </p:nvSpPr>
          <p:spPr>
            <a:xfrm>
              <a:off x="2040275" y="9906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2"/>
            <p:cNvSpPr/>
            <p:nvPr/>
          </p:nvSpPr>
          <p:spPr>
            <a:xfrm>
              <a:off x="2040275" y="15927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2"/>
            <p:cNvSpPr/>
            <p:nvPr/>
          </p:nvSpPr>
          <p:spPr>
            <a:xfrm>
              <a:off x="2040275" y="21947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2"/>
            <p:cNvSpPr/>
            <p:nvPr/>
          </p:nvSpPr>
          <p:spPr>
            <a:xfrm>
              <a:off x="2040275" y="23452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2"/>
            <p:cNvSpPr/>
            <p:nvPr/>
          </p:nvSpPr>
          <p:spPr>
            <a:xfrm>
              <a:off x="2040275" y="24957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2"/>
            <p:cNvSpPr/>
            <p:nvPr/>
          </p:nvSpPr>
          <p:spPr>
            <a:xfrm>
              <a:off x="2040275" y="33988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2"/>
            <p:cNvSpPr/>
            <p:nvPr/>
          </p:nvSpPr>
          <p:spPr>
            <a:xfrm>
              <a:off x="2040275" y="41514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2"/>
            <p:cNvSpPr/>
            <p:nvPr/>
          </p:nvSpPr>
          <p:spPr>
            <a:xfrm>
              <a:off x="2040275" y="46029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2"/>
            <p:cNvSpPr/>
            <p:nvPr/>
          </p:nvSpPr>
          <p:spPr>
            <a:xfrm>
              <a:off x="2040275" y="47534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2"/>
            <p:cNvSpPr/>
            <p:nvPr/>
          </p:nvSpPr>
          <p:spPr>
            <a:xfrm>
              <a:off x="2040275" y="53554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2"/>
            <p:cNvSpPr/>
            <p:nvPr/>
          </p:nvSpPr>
          <p:spPr>
            <a:xfrm>
              <a:off x="2190775"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2"/>
            <p:cNvSpPr/>
            <p:nvPr/>
          </p:nvSpPr>
          <p:spPr>
            <a:xfrm>
              <a:off x="2190775"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2"/>
            <p:cNvSpPr/>
            <p:nvPr/>
          </p:nvSpPr>
          <p:spPr>
            <a:xfrm>
              <a:off x="2190775"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2"/>
            <p:cNvSpPr/>
            <p:nvPr/>
          </p:nvSpPr>
          <p:spPr>
            <a:xfrm>
              <a:off x="2190775"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2"/>
            <p:cNvSpPr/>
            <p:nvPr/>
          </p:nvSpPr>
          <p:spPr>
            <a:xfrm>
              <a:off x="2190775"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2"/>
            <p:cNvSpPr/>
            <p:nvPr/>
          </p:nvSpPr>
          <p:spPr>
            <a:xfrm>
              <a:off x="2190775" y="29473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2"/>
            <p:cNvSpPr/>
            <p:nvPr/>
          </p:nvSpPr>
          <p:spPr>
            <a:xfrm>
              <a:off x="2190775"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2"/>
            <p:cNvSpPr/>
            <p:nvPr/>
          </p:nvSpPr>
          <p:spPr>
            <a:xfrm>
              <a:off x="2190775"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2"/>
            <p:cNvSpPr/>
            <p:nvPr/>
          </p:nvSpPr>
          <p:spPr>
            <a:xfrm>
              <a:off x="2190775" y="49039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2"/>
            <p:cNvSpPr/>
            <p:nvPr/>
          </p:nvSpPr>
          <p:spPr>
            <a:xfrm>
              <a:off x="2341300"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2"/>
            <p:cNvSpPr/>
            <p:nvPr/>
          </p:nvSpPr>
          <p:spPr>
            <a:xfrm>
              <a:off x="2341300"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2"/>
            <p:cNvSpPr/>
            <p:nvPr/>
          </p:nvSpPr>
          <p:spPr>
            <a:xfrm>
              <a:off x="2341300"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2"/>
            <p:cNvSpPr/>
            <p:nvPr/>
          </p:nvSpPr>
          <p:spPr>
            <a:xfrm>
              <a:off x="2341300"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2"/>
            <p:cNvSpPr/>
            <p:nvPr/>
          </p:nvSpPr>
          <p:spPr>
            <a:xfrm>
              <a:off x="2341300"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2"/>
            <p:cNvSpPr/>
            <p:nvPr/>
          </p:nvSpPr>
          <p:spPr>
            <a:xfrm>
              <a:off x="2341300"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2"/>
            <p:cNvSpPr/>
            <p:nvPr/>
          </p:nvSpPr>
          <p:spPr>
            <a:xfrm>
              <a:off x="2341300"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2"/>
            <p:cNvSpPr/>
            <p:nvPr/>
          </p:nvSpPr>
          <p:spPr>
            <a:xfrm>
              <a:off x="2341300"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2"/>
            <p:cNvSpPr/>
            <p:nvPr/>
          </p:nvSpPr>
          <p:spPr>
            <a:xfrm>
              <a:off x="2491800"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2"/>
            <p:cNvSpPr/>
            <p:nvPr/>
          </p:nvSpPr>
          <p:spPr>
            <a:xfrm>
              <a:off x="2491800"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2"/>
            <p:cNvSpPr/>
            <p:nvPr/>
          </p:nvSpPr>
          <p:spPr>
            <a:xfrm>
              <a:off x="2491800"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2"/>
            <p:cNvSpPr/>
            <p:nvPr/>
          </p:nvSpPr>
          <p:spPr>
            <a:xfrm>
              <a:off x="2491800"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2"/>
            <p:cNvSpPr/>
            <p:nvPr/>
          </p:nvSpPr>
          <p:spPr>
            <a:xfrm>
              <a:off x="2491800"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2"/>
            <p:cNvSpPr/>
            <p:nvPr/>
          </p:nvSpPr>
          <p:spPr>
            <a:xfrm>
              <a:off x="2642325"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2"/>
            <p:cNvSpPr/>
            <p:nvPr/>
          </p:nvSpPr>
          <p:spPr>
            <a:xfrm>
              <a:off x="2642325"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2"/>
            <p:cNvSpPr/>
            <p:nvPr/>
          </p:nvSpPr>
          <p:spPr>
            <a:xfrm>
              <a:off x="2642325"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2"/>
            <p:cNvSpPr/>
            <p:nvPr/>
          </p:nvSpPr>
          <p:spPr>
            <a:xfrm>
              <a:off x="2642325"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2"/>
            <p:cNvSpPr/>
            <p:nvPr/>
          </p:nvSpPr>
          <p:spPr>
            <a:xfrm>
              <a:off x="2642325"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2"/>
            <p:cNvSpPr/>
            <p:nvPr/>
          </p:nvSpPr>
          <p:spPr>
            <a:xfrm>
              <a:off x="2792825"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2"/>
            <p:cNvSpPr/>
            <p:nvPr/>
          </p:nvSpPr>
          <p:spPr>
            <a:xfrm>
              <a:off x="2943325"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2"/>
            <p:cNvSpPr/>
            <p:nvPr/>
          </p:nvSpPr>
          <p:spPr>
            <a:xfrm>
              <a:off x="2943325"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2"/>
            <p:cNvSpPr/>
            <p:nvPr/>
          </p:nvSpPr>
          <p:spPr>
            <a:xfrm>
              <a:off x="3093850" y="505445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2"/>
            <p:cNvSpPr/>
            <p:nvPr/>
          </p:nvSpPr>
          <p:spPr>
            <a:xfrm>
              <a:off x="3394875"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2"/>
            <p:cNvSpPr/>
            <p:nvPr/>
          </p:nvSpPr>
          <p:spPr>
            <a:xfrm>
              <a:off x="354537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dark">
  <p:cSld name="BLANK_1">
    <p:bg>
      <p:bgPr>
        <a:solidFill>
          <a:schemeClr val="accent5"/>
        </a:solidFill>
        <a:effectLst/>
      </p:bgPr>
    </p:bg>
    <p:spTree>
      <p:nvGrpSpPr>
        <p:cNvPr id="1" name="Shape 3230"/>
        <p:cNvGrpSpPr/>
        <p:nvPr/>
      </p:nvGrpSpPr>
      <p:grpSpPr>
        <a:xfrm>
          <a:off x="0" y="0"/>
          <a:ext cx="0" cy="0"/>
          <a:chOff x="0" y="0"/>
          <a:chExt cx="0" cy="0"/>
        </a:xfrm>
      </p:grpSpPr>
      <p:grpSp>
        <p:nvGrpSpPr>
          <p:cNvPr id="3231" name="Google Shape;3231;p11"/>
          <p:cNvGrpSpPr/>
          <p:nvPr/>
        </p:nvGrpSpPr>
        <p:grpSpPr>
          <a:xfrm rot="10800000">
            <a:off x="8851487" y="28707"/>
            <a:ext cx="264012" cy="5086302"/>
            <a:chOff x="5307800" y="238125"/>
            <a:chExt cx="271925" cy="5238750"/>
          </a:xfrm>
        </p:grpSpPr>
        <p:sp>
          <p:nvSpPr>
            <p:cNvPr id="3232" name="Google Shape;3232;p11"/>
            <p:cNvSpPr/>
            <p:nvPr/>
          </p:nvSpPr>
          <p:spPr>
            <a:xfrm>
              <a:off x="5307800" y="2381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3" name="Google Shape;3233;p11"/>
            <p:cNvSpPr/>
            <p:nvPr/>
          </p:nvSpPr>
          <p:spPr>
            <a:xfrm>
              <a:off x="5307800"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4" name="Google Shape;3234;p11"/>
            <p:cNvSpPr/>
            <p:nvPr/>
          </p:nvSpPr>
          <p:spPr>
            <a:xfrm>
              <a:off x="5307800"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5" name="Google Shape;3235;p11"/>
            <p:cNvSpPr/>
            <p:nvPr/>
          </p:nvSpPr>
          <p:spPr>
            <a:xfrm>
              <a:off x="5307800" y="6896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6" name="Google Shape;3236;p11"/>
            <p:cNvSpPr/>
            <p:nvPr/>
          </p:nvSpPr>
          <p:spPr>
            <a:xfrm>
              <a:off x="5307800" y="8401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7" name="Google Shape;3237;p11"/>
            <p:cNvSpPr/>
            <p:nvPr/>
          </p:nvSpPr>
          <p:spPr>
            <a:xfrm>
              <a:off x="5307800"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8" name="Google Shape;3238;p11"/>
            <p:cNvSpPr/>
            <p:nvPr/>
          </p:nvSpPr>
          <p:spPr>
            <a:xfrm>
              <a:off x="5307800" y="11411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9" name="Google Shape;3239;p11"/>
            <p:cNvSpPr/>
            <p:nvPr/>
          </p:nvSpPr>
          <p:spPr>
            <a:xfrm>
              <a:off x="5307800"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0" name="Google Shape;3240;p11"/>
            <p:cNvSpPr/>
            <p:nvPr/>
          </p:nvSpPr>
          <p:spPr>
            <a:xfrm>
              <a:off x="5307800"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1" name="Google Shape;3241;p11"/>
            <p:cNvSpPr/>
            <p:nvPr/>
          </p:nvSpPr>
          <p:spPr>
            <a:xfrm>
              <a:off x="5307800"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2" name="Google Shape;3242;p11"/>
            <p:cNvSpPr/>
            <p:nvPr/>
          </p:nvSpPr>
          <p:spPr>
            <a:xfrm>
              <a:off x="5307800" y="17432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3" name="Google Shape;3243;p11"/>
            <p:cNvSpPr/>
            <p:nvPr/>
          </p:nvSpPr>
          <p:spPr>
            <a:xfrm>
              <a:off x="5307800" y="18937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4" name="Google Shape;3244;p11"/>
            <p:cNvSpPr/>
            <p:nvPr/>
          </p:nvSpPr>
          <p:spPr>
            <a:xfrm>
              <a:off x="5307800"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5" name="Google Shape;3245;p11"/>
            <p:cNvSpPr/>
            <p:nvPr/>
          </p:nvSpPr>
          <p:spPr>
            <a:xfrm>
              <a:off x="5307800" y="21947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6" name="Google Shape;3246;p11"/>
            <p:cNvSpPr/>
            <p:nvPr/>
          </p:nvSpPr>
          <p:spPr>
            <a:xfrm>
              <a:off x="5307800"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7" name="Google Shape;3247;p11"/>
            <p:cNvSpPr/>
            <p:nvPr/>
          </p:nvSpPr>
          <p:spPr>
            <a:xfrm>
              <a:off x="5307800" y="24957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8" name="Google Shape;3248;p11"/>
            <p:cNvSpPr/>
            <p:nvPr/>
          </p:nvSpPr>
          <p:spPr>
            <a:xfrm>
              <a:off x="5307800"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9" name="Google Shape;3249;p11"/>
            <p:cNvSpPr/>
            <p:nvPr/>
          </p:nvSpPr>
          <p:spPr>
            <a:xfrm>
              <a:off x="5307800"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0" name="Google Shape;3250;p11"/>
            <p:cNvSpPr/>
            <p:nvPr/>
          </p:nvSpPr>
          <p:spPr>
            <a:xfrm>
              <a:off x="5307800" y="29473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1" name="Google Shape;3251;p11"/>
            <p:cNvSpPr/>
            <p:nvPr/>
          </p:nvSpPr>
          <p:spPr>
            <a:xfrm>
              <a:off x="5307800"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2" name="Google Shape;3252;p11"/>
            <p:cNvSpPr/>
            <p:nvPr/>
          </p:nvSpPr>
          <p:spPr>
            <a:xfrm>
              <a:off x="5307800"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3" name="Google Shape;3253;p11"/>
            <p:cNvSpPr/>
            <p:nvPr/>
          </p:nvSpPr>
          <p:spPr>
            <a:xfrm>
              <a:off x="5307800" y="33988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4" name="Google Shape;3254;p11"/>
            <p:cNvSpPr/>
            <p:nvPr/>
          </p:nvSpPr>
          <p:spPr>
            <a:xfrm>
              <a:off x="5307800"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5" name="Google Shape;3255;p11"/>
            <p:cNvSpPr/>
            <p:nvPr/>
          </p:nvSpPr>
          <p:spPr>
            <a:xfrm>
              <a:off x="5307800"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6" name="Google Shape;3256;p11"/>
            <p:cNvSpPr/>
            <p:nvPr/>
          </p:nvSpPr>
          <p:spPr>
            <a:xfrm>
              <a:off x="5307800"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7" name="Google Shape;3257;p11"/>
            <p:cNvSpPr/>
            <p:nvPr/>
          </p:nvSpPr>
          <p:spPr>
            <a:xfrm>
              <a:off x="5307800" y="40008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8" name="Google Shape;3258;p11"/>
            <p:cNvSpPr/>
            <p:nvPr/>
          </p:nvSpPr>
          <p:spPr>
            <a:xfrm>
              <a:off x="5307800"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9" name="Google Shape;3259;p11"/>
            <p:cNvSpPr/>
            <p:nvPr/>
          </p:nvSpPr>
          <p:spPr>
            <a:xfrm>
              <a:off x="5307800"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0" name="Google Shape;3260;p11"/>
            <p:cNvSpPr/>
            <p:nvPr/>
          </p:nvSpPr>
          <p:spPr>
            <a:xfrm>
              <a:off x="5307800" y="44524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1" name="Google Shape;3261;p11"/>
            <p:cNvSpPr/>
            <p:nvPr/>
          </p:nvSpPr>
          <p:spPr>
            <a:xfrm>
              <a:off x="5307800" y="46029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2" name="Google Shape;3262;p11"/>
            <p:cNvSpPr/>
            <p:nvPr/>
          </p:nvSpPr>
          <p:spPr>
            <a:xfrm>
              <a:off x="5307800"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3" name="Google Shape;3263;p11"/>
            <p:cNvSpPr/>
            <p:nvPr/>
          </p:nvSpPr>
          <p:spPr>
            <a:xfrm>
              <a:off x="5307800" y="49039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4" name="Google Shape;3264;p11"/>
            <p:cNvSpPr/>
            <p:nvPr/>
          </p:nvSpPr>
          <p:spPr>
            <a:xfrm>
              <a:off x="5307800"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5" name="Google Shape;3265;p11"/>
            <p:cNvSpPr/>
            <p:nvPr/>
          </p:nvSpPr>
          <p:spPr>
            <a:xfrm>
              <a:off x="5307800"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6" name="Google Shape;3266;p11"/>
            <p:cNvSpPr/>
            <p:nvPr/>
          </p:nvSpPr>
          <p:spPr>
            <a:xfrm>
              <a:off x="5307800" y="53554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7" name="Google Shape;3267;p11"/>
            <p:cNvSpPr/>
            <p:nvPr/>
          </p:nvSpPr>
          <p:spPr>
            <a:xfrm>
              <a:off x="5458325" y="2381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8" name="Google Shape;3268;p11"/>
            <p:cNvSpPr/>
            <p:nvPr/>
          </p:nvSpPr>
          <p:spPr>
            <a:xfrm>
              <a:off x="5458325" y="53912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9" name="Google Shape;3269;p11"/>
            <p:cNvSpPr/>
            <p:nvPr/>
          </p:nvSpPr>
          <p:spPr>
            <a:xfrm>
              <a:off x="5458325" y="9906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0" name="Google Shape;3270;p11"/>
            <p:cNvSpPr/>
            <p:nvPr/>
          </p:nvSpPr>
          <p:spPr>
            <a:xfrm>
              <a:off x="5458325" y="11411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1" name="Google Shape;3271;p11"/>
            <p:cNvSpPr/>
            <p:nvPr/>
          </p:nvSpPr>
          <p:spPr>
            <a:xfrm>
              <a:off x="5458325" y="14422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2" name="Google Shape;3272;p11"/>
            <p:cNvSpPr/>
            <p:nvPr/>
          </p:nvSpPr>
          <p:spPr>
            <a:xfrm>
              <a:off x="5458325" y="15927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3" name="Google Shape;3273;p11"/>
            <p:cNvSpPr/>
            <p:nvPr/>
          </p:nvSpPr>
          <p:spPr>
            <a:xfrm>
              <a:off x="5458325" y="21947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4" name="Google Shape;3274;p11"/>
            <p:cNvSpPr/>
            <p:nvPr/>
          </p:nvSpPr>
          <p:spPr>
            <a:xfrm>
              <a:off x="5458325" y="23452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5" name="Google Shape;3275;p11"/>
            <p:cNvSpPr/>
            <p:nvPr/>
          </p:nvSpPr>
          <p:spPr>
            <a:xfrm>
              <a:off x="5458325" y="24957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6" name="Google Shape;3276;p11"/>
            <p:cNvSpPr/>
            <p:nvPr/>
          </p:nvSpPr>
          <p:spPr>
            <a:xfrm>
              <a:off x="5458325" y="26462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7" name="Google Shape;3277;p11"/>
            <p:cNvSpPr/>
            <p:nvPr/>
          </p:nvSpPr>
          <p:spPr>
            <a:xfrm>
              <a:off x="5458325" y="29473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8" name="Google Shape;3278;p11"/>
            <p:cNvSpPr/>
            <p:nvPr/>
          </p:nvSpPr>
          <p:spPr>
            <a:xfrm>
              <a:off x="5458325" y="32483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9" name="Google Shape;3279;p11"/>
            <p:cNvSpPr/>
            <p:nvPr/>
          </p:nvSpPr>
          <p:spPr>
            <a:xfrm>
              <a:off x="5458325" y="33988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0" name="Google Shape;3280;p11"/>
            <p:cNvSpPr/>
            <p:nvPr/>
          </p:nvSpPr>
          <p:spPr>
            <a:xfrm>
              <a:off x="5458325" y="36998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1" name="Google Shape;3281;p11"/>
            <p:cNvSpPr/>
            <p:nvPr/>
          </p:nvSpPr>
          <p:spPr>
            <a:xfrm>
              <a:off x="5458325" y="38503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2" name="Google Shape;3282;p11"/>
            <p:cNvSpPr/>
            <p:nvPr/>
          </p:nvSpPr>
          <p:spPr>
            <a:xfrm>
              <a:off x="5458325" y="40008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3" name="Google Shape;3283;p11"/>
            <p:cNvSpPr/>
            <p:nvPr/>
          </p:nvSpPr>
          <p:spPr>
            <a:xfrm>
              <a:off x="5458325" y="41514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4" name="Google Shape;3284;p11"/>
            <p:cNvSpPr/>
            <p:nvPr/>
          </p:nvSpPr>
          <p:spPr>
            <a:xfrm>
              <a:off x="5458325" y="46029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5" name="Google Shape;3285;p11"/>
            <p:cNvSpPr/>
            <p:nvPr/>
          </p:nvSpPr>
          <p:spPr>
            <a:xfrm>
              <a:off x="5458325" y="47534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6" name="Google Shape;3286;p11"/>
            <p:cNvSpPr/>
            <p:nvPr/>
          </p:nvSpPr>
          <p:spPr>
            <a:xfrm>
              <a:off x="5458325" y="505445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7" name="Google Shape;3287;p11"/>
            <p:cNvSpPr/>
            <p:nvPr/>
          </p:nvSpPr>
          <p:spPr>
            <a:xfrm>
              <a:off x="5458325" y="52049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8" name="Google Shape;3288;p11"/>
            <p:cNvSpPr/>
            <p:nvPr/>
          </p:nvSpPr>
          <p:spPr>
            <a:xfrm>
              <a:off x="5458325" y="53554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89" name="Google Shape;3289;p11"/>
          <p:cNvGrpSpPr/>
          <p:nvPr/>
        </p:nvGrpSpPr>
        <p:grpSpPr>
          <a:xfrm rot="10800000">
            <a:off x="7828571" y="28707"/>
            <a:ext cx="1140783" cy="5086302"/>
            <a:chOff x="5458325" y="238125"/>
            <a:chExt cx="1174975" cy="5238750"/>
          </a:xfrm>
        </p:grpSpPr>
        <p:sp>
          <p:nvSpPr>
            <p:cNvPr id="3290" name="Google Shape;3290;p11"/>
            <p:cNvSpPr/>
            <p:nvPr/>
          </p:nvSpPr>
          <p:spPr>
            <a:xfrm>
              <a:off x="5458325" y="3886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1" name="Google Shape;3291;p11"/>
            <p:cNvSpPr/>
            <p:nvPr/>
          </p:nvSpPr>
          <p:spPr>
            <a:xfrm>
              <a:off x="5458325" y="6896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2" name="Google Shape;3292;p11"/>
            <p:cNvSpPr/>
            <p:nvPr/>
          </p:nvSpPr>
          <p:spPr>
            <a:xfrm>
              <a:off x="5458325" y="8401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3" name="Google Shape;3293;p11"/>
            <p:cNvSpPr/>
            <p:nvPr/>
          </p:nvSpPr>
          <p:spPr>
            <a:xfrm>
              <a:off x="5458325" y="129170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4" name="Google Shape;3294;p11"/>
            <p:cNvSpPr/>
            <p:nvPr/>
          </p:nvSpPr>
          <p:spPr>
            <a:xfrm>
              <a:off x="5458325" y="17432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5" name="Google Shape;3295;p11"/>
            <p:cNvSpPr/>
            <p:nvPr/>
          </p:nvSpPr>
          <p:spPr>
            <a:xfrm>
              <a:off x="5458325" y="18937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6" name="Google Shape;3296;p11"/>
            <p:cNvSpPr/>
            <p:nvPr/>
          </p:nvSpPr>
          <p:spPr>
            <a:xfrm>
              <a:off x="5458325" y="20442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7" name="Google Shape;3297;p11"/>
            <p:cNvSpPr/>
            <p:nvPr/>
          </p:nvSpPr>
          <p:spPr>
            <a:xfrm>
              <a:off x="5458325" y="27968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8" name="Google Shape;3298;p11"/>
            <p:cNvSpPr/>
            <p:nvPr/>
          </p:nvSpPr>
          <p:spPr>
            <a:xfrm>
              <a:off x="5458325" y="30978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9" name="Google Shape;3299;p11"/>
            <p:cNvSpPr/>
            <p:nvPr/>
          </p:nvSpPr>
          <p:spPr>
            <a:xfrm>
              <a:off x="5458325" y="35493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0" name="Google Shape;3300;p11"/>
            <p:cNvSpPr/>
            <p:nvPr/>
          </p:nvSpPr>
          <p:spPr>
            <a:xfrm>
              <a:off x="5458325" y="430190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1" name="Google Shape;3301;p11"/>
            <p:cNvSpPr/>
            <p:nvPr/>
          </p:nvSpPr>
          <p:spPr>
            <a:xfrm>
              <a:off x="5458325"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2" name="Google Shape;3302;p11"/>
            <p:cNvSpPr/>
            <p:nvPr/>
          </p:nvSpPr>
          <p:spPr>
            <a:xfrm>
              <a:off x="5458325" y="49039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3" name="Google Shape;3303;p11"/>
            <p:cNvSpPr/>
            <p:nvPr/>
          </p:nvSpPr>
          <p:spPr>
            <a:xfrm>
              <a:off x="5608825"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4" name="Google Shape;3304;p11"/>
            <p:cNvSpPr/>
            <p:nvPr/>
          </p:nvSpPr>
          <p:spPr>
            <a:xfrm>
              <a:off x="5608825"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5" name="Google Shape;3305;p11"/>
            <p:cNvSpPr/>
            <p:nvPr/>
          </p:nvSpPr>
          <p:spPr>
            <a:xfrm>
              <a:off x="560882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6" name="Google Shape;3306;p11"/>
            <p:cNvSpPr/>
            <p:nvPr/>
          </p:nvSpPr>
          <p:spPr>
            <a:xfrm>
              <a:off x="5608825"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7" name="Google Shape;3307;p11"/>
            <p:cNvSpPr/>
            <p:nvPr/>
          </p:nvSpPr>
          <p:spPr>
            <a:xfrm>
              <a:off x="5608825"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8" name="Google Shape;3308;p11"/>
            <p:cNvSpPr/>
            <p:nvPr/>
          </p:nvSpPr>
          <p:spPr>
            <a:xfrm>
              <a:off x="5608825"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9" name="Google Shape;3309;p11"/>
            <p:cNvSpPr/>
            <p:nvPr/>
          </p:nvSpPr>
          <p:spPr>
            <a:xfrm>
              <a:off x="5608825"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0" name="Google Shape;3310;p11"/>
            <p:cNvSpPr/>
            <p:nvPr/>
          </p:nvSpPr>
          <p:spPr>
            <a:xfrm>
              <a:off x="5608825"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1" name="Google Shape;3311;p11"/>
            <p:cNvSpPr/>
            <p:nvPr/>
          </p:nvSpPr>
          <p:spPr>
            <a:xfrm>
              <a:off x="560882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2" name="Google Shape;3312;p11"/>
            <p:cNvSpPr/>
            <p:nvPr/>
          </p:nvSpPr>
          <p:spPr>
            <a:xfrm>
              <a:off x="5608825"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3" name="Google Shape;3313;p11"/>
            <p:cNvSpPr/>
            <p:nvPr/>
          </p:nvSpPr>
          <p:spPr>
            <a:xfrm>
              <a:off x="5608825"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4" name="Google Shape;3314;p11"/>
            <p:cNvSpPr/>
            <p:nvPr/>
          </p:nvSpPr>
          <p:spPr>
            <a:xfrm>
              <a:off x="5608825"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5" name="Google Shape;3315;p11"/>
            <p:cNvSpPr/>
            <p:nvPr/>
          </p:nvSpPr>
          <p:spPr>
            <a:xfrm>
              <a:off x="5608825"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6" name="Google Shape;3316;p11"/>
            <p:cNvSpPr/>
            <p:nvPr/>
          </p:nvSpPr>
          <p:spPr>
            <a:xfrm>
              <a:off x="5608825"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7" name="Google Shape;3317;p11"/>
            <p:cNvSpPr/>
            <p:nvPr/>
          </p:nvSpPr>
          <p:spPr>
            <a:xfrm>
              <a:off x="560882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8" name="Google Shape;3318;p11"/>
            <p:cNvSpPr/>
            <p:nvPr/>
          </p:nvSpPr>
          <p:spPr>
            <a:xfrm>
              <a:off x="5608825"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9" name="Google Shape;3319;p11"/>
            <p:cNvSpPr/>
            <p:nvPr/>
          </p:nvSpPr>
          <p:spPr>
            <a:xfrm>
              <a:off x="5608825"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0" name="Google Shape;3320;p11"/>
            <p:cNvSpPr/>
            <p:nvPr/>
          </p:nvSpPr>
          <p:spPr>
            <a:xfrm>
              <a:off x="5608825"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1" name="Google Shape;3321;p11"/>
            <p:cNvSpPr/>
            <p:nvPr/>
          </p:nvSpPr>
          <p:spPr>
            <a:xfrm>
              <a:off x="5608825"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2" name="Google Shape;3322;p11"/>
            <p:cNvSpPr/>
            <p:nvPr/>
          </p:nvSpPr>
          <p:spPr>
            <a:xfrm>
              <a:off x="5608825"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3" name="Google Shape;3323;p11"/>
            <p:cNvSpPr/>
            <p:nvPr/>
          </p:nvSpPr>
          <p:spPr>
            <a:xfrm>
              <a:off x="5608825"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4" name="Google Shape;3324;p11"/>
            <p:cNvSpPr/>
            <p:nvPr/>
          </p:nvSpPr>
          <p:spPr>
            <a:xfrm>
              <a:off x="5608825"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5" name="Google Shape;3325;p11"/>
            <p:cNvSpPr/>
            <p:nvPr/>
          </p:nvSpPr>
          <p:spPr>
            <a:xfrm>
              <a:off x="5608825"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6" name="Google Shape;3326;p11"/>
            <p:cNvSpPr/>
            <p:nvPr/>
          </p:nvSpPr>
          <p:spPr>
            <a:xfrm>
              <a:off x="5608825"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7" name="Google Shape;3327;p11"/>
            <p:cNvSpPr/>
            <p:nvPr/>
          </p:nvSpPr>
          <p:spPr>
            <a:xfrm>
              <a:off x="5608825"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8" name="Google Shape;3328;p11"/>
            <p:cNvSpPr/>
            <p:nvPr/>
          </p:nvSpPr>
          <p:spPr>
            <a:xfrm>
              <a:off x="5608825"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9" name="Google Shape;3329;p11"/>
            <p:cNvSpPr/>
            <p:nvPr/>
          </p:nvSpPr>
          <p:spPr>
            <a:xfrm>
              <a:off x="5608825"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0" name="Google Shape;3330;p11"/>
            <p:cNvSpPr/>
            <p:nvPr/>
          </p:nvSpPr>
          <p:spPr>
            <a:xfrm>
              <a:off x="560882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1" name="Google Shape;3331;p11"/>
            <p:cNvSpPr/>
            <p:nvPr/>
          </p:nvSpPr>
          <p:spPr>
            <a:xfrm>
              <a:off x="5608825"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2" name="Google Shape;3332;p11"/>
            <p:cNvSpPr/>
            <p:nvPr/>
          </p:nvSpPr>
          <p:spPr>
            <a:xfrm>
              <a:off x="5608825"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3" name="Google Shape;3333;p11"/>
            <p:cNvSpPr/>
            <p:nvPr/>
          </p:nvSpPr>
          <p:spPr>
            <a:xfrm>
              <a:off x="5608825"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4" name="Google Shape;3334;p11"/>
            <p:cNvSpPr/>
            <p:nvPr/>
          </p:nvSpPr>
          <p:spPr>
            <a:xfrm>
              <a:off x="5759350"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5" name="Google Shape;3335;p11"/>
            <p:cNvSpPr/>
            <p:nvPr/>
          </p:nvSpPr>
          <p:spPr>
            <a:xfrm>
              <a:off x="5759350"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6" name="Google Shape;3336;p11"/>
            <p:cNvSpPr/>
            <p:nvPr/>
          </p:nvSpPr>
          <p:spPr>
            <a:xfrm>
              <a:off x="5759350"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7" name="Google Shape;3337;p11"/>
            <p:cNvSpPr/>
            <p:nvPr/>
          </p:nvSpPr>
          <p:spPr>
            <a:xfrm>
              <a:off x="5759350"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8" name="Google Shape;3338;p11"/>
            <p:cNvSpPr/>
            <p:nvPr/>
          </p:nvSpPr>
          <p:spPr>
            <a:xfrm>
              <a:off x="5759350"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9" name="Google Shape;3339;p11"/>
            <p:cNvSpPr/>
            <p:nvPr/>
          </p:nvSpPr>
          <p:spPr>
            <a:xfrm>
              <a:off x="5759350"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0" name="Google Shape;3340;p11"/>
            <p:cNvSpPr/>
            <p:nvPr/>
          </p:nvSpPr>
          <p:spPr>
            <a:xfrm>
              <a:off x="5759350"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1" name="Google Shape;3341;p11"/>
            <p:cNvSpPr/>
            <p:nvPr/>
          </p:nvSpPr>
          <p:spPr>
            <a:xfrm>
              <a:off x="5759350"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2" name="Google Shape;3342;p11"/>
            <p:cNvSpPr/>
            <p:nvPr/>
          </p:nvSpPr>
          <p:spPr>
            <a:xfrm>
              <a:off x="5759350"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3" name="Google Shape;3343;p11"/>
            <p:cNvSpPr/>
            <p:nvPr/>
          </p:nvSpPr>
          <p:spPr>
            <a:xfrm>
              <a:off x="5759350"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4" name="Google Shape;3344;p11"/>
            <p:cNvSpPr/>
            <p:nvPr/>
          </p:nvSpPr>
          <p:spPr>
            <a:xfrm>
              <a:off x="5759350"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5" name="Google Shape;3345;p11"/>
            <p:cNvSpPr/>
            <p:nvPr/>
          </p:nvSpPr>
          <p:spPr>
            <a:xfrm>
              <a:off x="5909850"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6" name="Google Shape;3346;p11"/>
            <p:cNvSpPr/>
            <p:nvPr/>
          </p:nvSpPr>
          <p:spPr>
            <a:xfrm>
              <a:off x="5909850"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7" name="Google Shape;3347;p11"/>
            <p:cNvSpPr/>
            <p:nvPr/>
          </p:nvSpPr>
          <p:spPr>
            <a:xfrm>
              <a:off x="5909850"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8" name="Google Shape;3348;p11"/>
            <p:cNvSpPr/>
            <p:nvPr/>
          </p:nvSpPr>
          <p:spPr>
            <a:xfrm>
              <a:off x="6060375"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9" name="Google Shape;3349;p11"/>
            <p:cNvSpPr/>
            <p:nvPr/>
          </p:nvSpPr>
          <p:spPr>
            <a:xfrm>
              <a:off x="621087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0" name="Google Shape;3350;p11"/>
            <p:cNvSpPr/>
            <p:nvPr/>
          </p:nvSpPr>
          <p:spPr>
            <a:xfrm>
              <a:off x="6210875"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1" name="Google Shape;3351;p11"/>
            <p:cNvSpPr/>
            <p:nvPr/>
          </p:nvSpPr>
          <p:spPr>
            <a:xfrm>
              <a:off x="6511900" y="9906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52" name="Google Shape;3352;p11"/>
          <p:cNvGrpSpPr/>
          <p:nvPr/>
        </p:nvGrpSpPr>
        <p:grpSpPr>
          <a:xfrm rot="10800000">
            <a:off x="7682451" y="28707"/>
            <a:ext cx="994639" cy="4940182"/>
            <a:chOff x="5759350" y="388625"/>
            <a:chExt cx="1024450" cy="5088250"/>
          </a:xfrm>
        </p:grpSpPr>
        <p:sp>
          <p:nvSpPr>
            <p:cNvPr id="3353" name="Google Shape;3353;p11"/>
            <p:cNvSpPr/>
            <p:nvPr/>
          </p:nvSpPr>
          <p:spPr>
            <a:xfrm>
              <a:off x="5759350"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4" name="Google Shape;3354;p11"/>
            <p:cNvSpPr/>
            <p:nvPr/>
          </p:nvSpPr>
          <p:spPr>
            <a:xfrm>
              <a:off x="5759350"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5" name="Google Shape;3355;p11"/>
            <p:cNvSpPr/>
            <p:nvPr/>
          </p:nvSpPr>
          <p:spPr>
            <a:xfrm>
              <a:off x="5759350"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6" name="Google Shape;3356;p11"/>
            <p:cNvSpPr/>
            <p:nvPr/>
          </p:nvSpPr>
          <p:spPr>
            <a:xfrm>
              <a:off x="5759350"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7" name="Google Shape;3357;p11"/>
            <p:cNvSpPr/>
            <p:nvPr/>
          </p:nvSpPr>
          <p:spPr>
            <a:xfrm>
              <a:off x="5759350"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8" name="Google Shape;3358;p11"/>
            <p:cNvSpPr/>
            <p:nvPr/>
          </p:nvSpPr>
          <p:spPr>
            <a:xfrm>
              <a:off x="5759350"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9" name="Google Shape;3359;p11"/>
            <p:cNvSpPr/>
            <p:nvPr/>
          </p:nvSpPr>
          <p:spPr>
            <a:xfrm>
              <a:off x="5759350"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0" name="Google Shape;3360;p11"/>
            <p:cNvSpPr/>
            <p:nvPr/>
          </p:nvSpPr>
          <p:spPr>
            <a:xfrm>
              <a:off x="5909850"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1" name="Google Shape;3361;p11"/>
            <p:cNvSpPr/>
            <p:nvPr/>
          </p:nvSpPr>
          <p:spPr>
            <a:xfrm>
              <a:off x="5909850"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2" name="Google Shape;3362;p11"/>
            <p:cNvSpPr/>
            <p:nvPr/>
          </p:nvSpPr>
          <p:spPr>
            <a:xfrm>
              <a:off x="5909850"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3" name="Google Shape;3363;p11"/>
            <p:cNvSpPr/>
            <p:nvPr/>
          </p:nvSpPr>
          <p:spPr>
            <a:xfrm>
              <a:off x="5909850"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4" name="Google Shape;3364;p11"/>
            <p:cNvSpPr/>
            <p:nvPr/>
          </p:nvSpPr>
          <p:spPr>
            <a:xfrm>
              <a:off x="5909850"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5" name="Google Shape;3365;p11"/>
            <p:cNvSpPr/>
            <p:nvPr/>
          </p:nvSpPr>
          <p:spPr>
            <a:xfrm>
              <a:off x="5909850"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6" name="Google Shape;3366;p11"/>
            <p:cNvSpPr/>
            <p:nvPr/>
          </p:nvSpPr>
          <p:spPr>
            <a:xfrm>
              <a:off x="5909850"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7" name="Google Shape;3367;p11"/>
            <p:cNvSpPr/>
            <p:nvPr/>
          </p:nvSpPr>
          <p:spPr>
            <a:xfrm>
              <a:off x="5909850"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8" name="Google Shape;3368;p11"/>
            <p:cNvSpPr/>
            <p:nvPr/>
          </p:nvSpPr>
          <p:spPr>
            <a:xfrm>
              <a:off x="5909850"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9" name="Google Shape;3369;p11"/>
            <p:cNvSpPr/>
            <p:nvPr/>
          </p:nvSpPr>
          <p:spPr>
            <a:xfrm>
              <a:off x="5909850"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0" name="Google Shape;3370;p11"/>
            <p:cNvSpPr/>
            <p:nvPr/>
          </p:nvSpPr>
          <p:spPr>
            <a:xfrm>
              <a:off x="5909850"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1" name="Google Shape;3371;p11"/>
            <p:cNvSpPr/>
            <p:nvPr/>
          </p:nvSpPr>
          <p:spPr>
            <a:xfrm>
              <a:off x="5909850"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2" name="Google Shape;3372;p11"/>
            <p:cNvSpPr/>
            <p:nvPr/>
          </p:nvSpPr>
          <p:spPr>
            <a:xfrm>
              <a:off x="5909850"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3" name="Google Shape;3373;p11"/>
            <p:cNvSpPr/>
            <p:nvPr/>
          </p:nvSpPr>
          <p:spPr>
            <a:xfrm>
              <a:off x="5909850"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4" name="Google Shape;3374;p11"/>
            <p:cNvSpPr/>
            <p:nvPr/>
          </p:nvSpPr>
          <p:spPr>
            <a:xfrm>
              <a:off x="5909850"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5" name="Google Shape;3375;p11"/>
            <p:cNvSpPr/>
            <p:nvPr/>
          </p:nvSpPr>
          <p:spPr>
            <a:xfrm>
              <a:off x="5909850"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6" name="Google Shape;3376;p11"/>
            <p:cNvSpPr/>
            <p:nvPr/>
          </p:nvSpPr>
          <p:spPr>
            <a:xfrm>
              <a:off x="5909850"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7" name="Google Shape;3377;p11"/>
            <p:cNvSpPr/>
            <p:nvPr/>
          </p:nvSpPr>
          <p:spPr>
            <a:xfrm>
              <a:off x="5909850"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8" name="Google Shape;3378;p11"/>
            <p:cNvSpPr/>
            <p:nvPr/>
          </p:nvSpPr>
          <p:spPr>
            <a:xfrm>
              <a:off x="5909850"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9" name="Google Shape;3379;p11"/>
            <p:cNvSpPr/>
            <p:nvPr/>
          </p:nvSpPr>
          <p:spPr>
            <a:xfrm>
              <a:off x="6060375"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0" name="Google Shape;3380;p11"/>
            <p:cNvSpPr/>
            <p:nvPr/>
          </p:nvSpPr>
          <p:spPr>
            <a:xfrm>
              <a:off x="6060375"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1" name="Google Shape;3381;p11"/>
            <p:cNvSpPr/>
            <p:nvPr/>
          </p:nvSpPr>
          <p:spPr>
            <a:xfrm>
              <a:off x="6060375"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2" name="Google Shape;3382;p11"/>
            <p:cNvSpPr/>
            <p:nvPr/>
          </p:nvSpPr>
          <p:spPr>
            <a:xfrm>
              <a:off x="6060375"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3" name="Google Shape;3383;p11"/>
            <p:cNvSpPr/>
            <p:nvPr/>
          </p:nvSpPr>
          <p:spPr>
            <a:xfrm>
              <a:off x="6060375"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4" name="Google Shape;3384;p11"/>
            <p:cNvSpPr/>
            <p:nvPr/>
          </p:nvSpPr>
          <p:spPr>
            <a:xfrm>
              <a:off x="6060375"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5" name="Google Shape;3385;p11"/>
            <p:cNvSpPr/>
            <p:nvPr/>
          </p:nvSpPr>
          <p:spPr>
            <a:xfrm>
              <a:off x="6060375"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6" name="Google Shape;3386;p11"/>
            <p:cNvSpPr/>
            <p:nvPr/>
          </p:nvSpPr>
          <p:spPr>
            <a:xfrm>
              <a:off x="6060375"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7" name="Google Shape;3387;p11"/>
            <p:cNvSpPr/>
            <p:nvPr/>
          </p:nvSpPr>
          <p:spPr>
            <a:xfrm>
              <a:off x="6060375"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8" name="Google Shape;3388;p11"/>
            <p:cNvSpPr/>
            <p:nvPr/>
          </p:nvSpPr>
          <p:spPr>
            <a:xfrm>
              <a:off x="6060375"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9" name="Google Shape;3389;p11"/>
            <p:cNvSpPr/>
            <p:nvPr/>
          </p:nvSpPr>
          <p:spPr>
            <a:xfrm>
              <a:off x="6060375"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0" name="Google Shape;3390;p11"/>
            <p:cNvSpPr/>
            <p:nvPr/>
          </p:nvSpPr>
          <p:spPr>
            <a:xfrm>
              <a:off x="6060375"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1" name="Google Shape;3391;p11"/>
            <p:cNvSpPr/>
            <p:nvPr/>
          </p:nvSpPr>
          <p:spPr>
            <a:xfrm>
              <a:off x="6060375"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2" name="Google Shape;3392;p11"/>
            <p:cNvSpPr/>
            <p:nvPr/>
          </p:nvSpPr>
          <p:spPr>
            <a:xfrm>
              <a:off x="6060375"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3" name="Google Shape;3393;p11"/>
            <p:cNvSpPr/>
            <p:nvPr/>
          </p:nvSpPr>
          <p:spPr>
            <a:xfrm>
              <a:off x="6060375"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4" name="Google Shape;3394;p11"/>
            <p:cNvSpPr/>
            <p:nvPr/>
          </p:nvSpPr>
          <p:spPr>
            <a:xfrm>
              <a:off x="6060375"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5" name="Google Shape;3395;p11"/>
            <p:cNvSpPr/>
            <p:nvPr/>
          </p:nvSpPr>
          <p:spPr>
            <a:xfrm>
              <a:off x="6060375"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6" name="Google Shape;3396;p11"/>
            <p:cNvSpPr/>
            <p:nvPr/>
          </p:nvSpPr>
          <p:spPr>
            <a:xfrm>
              <a:off x="6060375"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7" name="Google Shape;3397;p11"/>
            <p:cNvSpPr/>
            <p:nvPr/>
          </p:nvSpPr>
          <p:spPr>
            <a:xfrm>
              <a:off x="6060375"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8" name="Google Shape;3398;p11"/>
            <p:cNvSpPr/>
            <p:nvPr/>
          </p:nvSpPr>
          <p:spPr>
            <a:xfrm>
              <a:off x="6060375"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9" name="Google Shape;3399;p11"/>
            <p:cNvSpPr/>
            <p:nvPr/>
          </p:nvSpPr>
          <p:spPr>
            <a:xfrm>
              <a:off x="6060375"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0" name="Google Shape;3400;p11"/>
            <p:cNvSpPr/>
            <p:nvPr/>
          </p:nvSpPr>
          <p:spPr>
            <a:xfrm>
              <a:off x="6060375"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1" name="Google Shape;3401;p11"/>
            <p:cNvSpPr/>
            <p:nvPr/>
          </p:nvSpPr>
          <p:spPr>
            <a:xfrm>
              <a:off x="6060375"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2" name="Google Shape;3402;p11"/>
            <p:cNvSpPr/>
            <p:nvPr/>
          </p:nvSpPr>
          <p:spPr>
            <a:xfrm>
              <a:off x="6060375"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3" name="Google Shape;3403;p11"/>
            <p:cNvSpPr/>
            <p:nvPr/>
          </p:nvSpPr>
          <p:spPr>
            <a:xfrm>
              <a:off x="6060375"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4" name="Google Shape;3404;p11"/>
            <p:cNvSpPr/>
            <p:nvPr/>
          </p:nvSpPr>
          <p:spPr>
            <a:xfrm>
              <a:off x="6060375"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5" name="Google Shape;3405;p11"/>
            <p:cNvSpPr/>
            <p:nvPr/>
          </p:nvSpPr>
          <p:spPr>
            <a:xfrm>
              <a:off x="6210875"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6" name="Google Shape;3406;p11"/>
            <p:cNvSpPr/>
            <p:nvPr/>
          </p:nvSpPr>
          <p:spPr>
            <a:xfrm>
              <a:off x="6210875"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7" name="Google Shape;3407;p11"/>
            <p:cNvSpPr/>
            <p:nvPr/>
          </p:nvSpPr>
          <p:spPr>
            <a:xfrm>
              <a:off x="6210875"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8" name="Google Shape;3408;p11"/>
            <p:cNvSpPr/>
            <p:nvPr/>
          </p:nvSpPr>
          <p:spPr>
            <a:xfrm>
              <a:off x="6210875"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9" name="Google Shape;3409;p11"/>
            <p:cNvSpPr/>
            <p:nvPr/>
          </p:nvSpPr>
          <p:spPr>
            <a:xfrm>
              <a:off x="621087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0" name="Google Shape;3410;p11"/>
            <p:cNvSpPr/>
            <p:nvPr/>
          </p:nvSpPr>
          <p:spPr>
            <a:xfrm>
              <a:off x="6210875"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1" name="Google Shape;3411;p11"/>
            <p:cNvSpPr/>
            <p:nvPr/>
          </p:nvSpPr>
          <p:spPr>
            <a:xfrm>
              <a:off x="6210875"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2" name="Google Shape;3412;p11"/>
            <p:cNvSpPr/>
            <p:nvPr/>
          </p:nvSpPr>
          <p:spPr>
            <a:xfrm>
              <a:off x="6210875"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3" name="Google Shape;3413;p11"/>
            <p:cNvSpPr/>
            <p:nvPr/>
          </p:nvSpPr>
          <p:spPr>
            <a:xfrm>
              <a:off x="6210875"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4" name="Google Shape;3414;p11"/>
            <p:cNvSpPr/>
            <p:nvPr/>
          </p:nvSpPr>
          <p:spPr>
            <a:xfrm>
              <a:off x="6210875"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5" name="Google Shape;3415;p11"/>
            <p:cNvSpPr/>
            <p:nvPr/>
          </p:nvSpPr>
          <p:spPr>
            <a:xfrm>
              <a:off x="6210875"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6" name="Google Shape;3416;p11"/>
            <p:cNvSpPr/>
            <p:nvPr/>
          </p:nvSpPr>
          <p:spPr>
            <a:xfrm>
              <a:off x="6210875"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7" name="Google Shape;3417;p11"/>
            <p:cNvSpPr/>
            <p:nvPr/>
          </p:nvSpPr>
          <p:spPr>
            <a:xfrm>
              <a:off x="6210875"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8" name="Google Shape;3418;p11"/>
            <p:cNvSpPr/>
            <p:nvPr/>
          </p:nvSpPr>
          <p:spPr>
            <a:xfrm>
              <a:off x="6210875"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9" name="Google Shape;3419;p11"/>
            <p:cNvSpPr/>
            <p:nvPr/>
          </p:nvSpPr>
          <p:spPr>
            <a:xfrm>
              <a:off x="6210875"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0" name="Google Shape;3420;p11"/>
            <p:cNvSpPr/>
            <p:nvPr/>
          </p:nvSpPr>
          <p:spPr>
            <a:xfrm>
              <a:off x="6210875"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1" name="Google Shape;3421;p11"/>
            <p:cNvSpPr/>
            <p:nvPr/>
          </p:nvSpPr>
          <p:spPr>
            <a:xfrm>
              <a:off x="6210875"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2" name="Google Shape;3422;p11"/>
            <p:cNvSpPr/>
            <p:nvPr/>
          </p:nvSpPr>
          <p:spPr>
            <a:xfrm>
              <a:off x="6210875"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3" name="Google Shape;3423;p11"/>
            <p:cNvSpPr/>
            <p:nvPr/>
          </p:nvSpPr>
          <p:spPr>
            <a:xfrm>
              <a:off x="621087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4" name="Google Shape;3424;p11"/>
            <p:cNvSpPr/>
            <p:nvPr/>
          </p:nvSpPr>
          <p:spPr>
            <a:xfrm>
              <a:off x="6210875"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5" name="Google Shape;3425;p11"/>
            <p:cNvSpPr/>
            <p:nvPr/>
          </p:nvSpPr>
          <p:spPr>
            <a:xfrm>
              <a:off x="6361375"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6" name="Google Shape;3426;p11"/>
            <p:cNvSpPr/>
            <p:nvPr/>
          </p:nvSpPr>
          <p:spPr>
            <a:xfrm>
              <a:off x="6361375"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7" name="Google Shape;3427;p11"/>
            <p:cNvSpPr/>
            <p:nvPr/>
          </p:nvSpPr>
          <p:spPr>
            <a:xfrm>
              <a:off x="6361375"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8" name="Google Shape;3428;p11"/>
            <p:cNvSpPr/>
            <p:nvPr/>
          </p:nvSpPr>
          <p:spPr>
            <a:xfrm>
              <a:off x="6361375"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9" name="Google Shape;3429;p11"/>
            <p:cNvSpPr/>
            <p:nvPr/>
          </p:nvSpPr>
          <p:spPr>
            <a:xfrm>
              <a:off x="6361375"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0" name="Google Shape;3430;p11"/>
            <p:cNvSpPr/>
            <p:nvPr/>
          </p:nvSpPr>
          <p:spPr>
            <a:xfrm>
              <a:off x="6361375"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1" name="Google Shape;3431;p11"/>
            <p:cNvSpPr/>
            <p:nvPr/>
          </p:nvSpPr>
          <p:spPr>
            <a:xfrm>
              <a:off x="6361375"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2" name="Google Shape;3432;p11"/>
            <p:cNvSpPr/>
            <p:nvPr/>
          </p:nvSpPr>
          <p:spPr>
            <a:xfrm>
              <a:off x="6361375"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3" name="Google Shape;3433;p11"/>
            <p:cNvSpPr/>
            <p:nvPr/>
          </p:nvSpPr>
          <p:spPr>
            <a:xfrm>
              <a:off x="6361375"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4" name="Google Shape;3434;p11"/>
            <p:cNvSpPr/>
            <p:nvPr/>
          </p:nvSpPr>
          <p:spPr>
            <a:xfrm>
              <a:off x="6361375"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5" name="Google Shape;3435;p11"/>
            <p:cNvSpPr/>
            <p:nvPr/>
          </p:nvSpPr>
          <p:spPr>
            <a:xfrm>
              <a:off x="6361375"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6" name="Google Shape;3436;p11"/>
            <p:cNvSpPr/>
            <p:nvPr/>
          </p:nvSpPr>
          <p:spPr>
            <a:xfrm>
              <a:off x="6361375"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7" name="Google Shape;3437;p11"/>
            <p:cNvSpPr/>
            <p:nvPr/>
          </p:nvSpPr>
          <p:spPr>
            <a:xfrm>
              <a:off x="6361375"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8" name="Google Shape;3438;p11"/>
            <p:cNvSpPr/>
            <p:nvPr/>
          </p:nvSpPr>
          <p:spPr>
            <a:xfrm>
              <a:off x="6361375"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9" name="Google Shape;3439;p11"/>
            <p:cNvSpPr/>
            <p:nvPr/>
          </p:nvSpPr>
          <p:spPr>
            <a:xfrm>
              <a:off x="6361375"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0" name="Google Shape;3440;p11"/>
            <p:cNvSpPr/>
            <p:nvPr/>
          </p:nvSpPr>
          <p:spPr>
            <a:xfrm>
              <a:off x="6361375"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1" name="Google Shape;3441;p11"/>
            <p:cNvSpPr/>
            <p:nvPr/>
          </p:nvSpPr>
          <p:spPr>
            <a:xfrm>
              <a:off x="6361375"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2" name="Google Shape;3442;p11"/>
            <p:cNvSpPr/>
            <p:nvPr/>
          </p:nvSpPr>
          <p:spPr>
            <a:xfrm>
              <a:off x="6361375"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3" name="Google Shape;3443;p11"/>
            <p:cNvSpPr/>
            <p:nvPr/>
          </p:nvSpPr>
          <p:spPr>
            <a:xfrm>
              <a:off x="6511900" y="3886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4" name="Google Shape;3444;p11"/>
            <p:cNvSpPr/>
            <p:nvPr/>
          </p:nvSpPr>
          <p:spPr>
            <a:xfrm>
              <a:off x="6511900" y="129170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5" name="Google Shape;3445;p11"/>
            <p:cNvSpPr/>
            <p:nvPr/>
          </p:nvSpPr>
          <p:spPr>
            <a:xfrm>
              <a:off x="6511900" y="20442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6" name="Google Shape;3446;p11"/>
            <p:cNvSpPr/>
            <p:nvPr/>
          </p:nvSpPr>
          <p:spPr>
            <a:xfrm>
              <a:off x="6511900" y="27968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7" name="Google Shape;3447;p11"/>
            <p:cNvSpPr/>
            <p:nvPr/>
          </p:nvSpPr>
          <p:spPr>
            <a:xfrm>
              <a:off x="6511900" y="36998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8" name="Google Shape;3448;p11"/>
            <p:cNvSpPr/>
            <p:nvPr/>
          </p:nvSpPr>
          <p:spPr>
            <a:xfrm>
              <a:off x="6511900"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9" name="Google Shape;3449;p11"/>
            <p:cNvSpPr/>
            <p:nvPr/>
          </p:nvSpPr>
          <p:spPr>
            <a:xfrm>
              <a:off x="6511900" y="46029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0" name="Google Shape;3450;p11"/>
            <p:cNvSpPr/>
            <p:nvPr/>
          </p:nvSpPr>
          <p:spPr>
            <a:xfrm>
              <a:off x="6511900" y="52049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1" name="Google Shape;3451;p11"/>
            <p:cNvSpPr/>
            <p:nvPr/>
          </p:nvSpPr>
          <p:spPr>
            <a:xfrm>
              <a:off x="6662400"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2" name="Google Shape;3452;p11"/>
            <p:cNvSpPr/>
            <p:nvPr/>
          </p:nvSpPr>
          <p:spPr>
            <a:xfrm>
              <a:off x="6662400"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3" name="Google Shape;3453;p11"/>
            <p:cNvSpPr/>
            <p:nvPr/>
          </p:nvSpPr>
          <p:spPr>
            <a:xfrm>
              <a:off x="6662400"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54" name="Google Shape;3454;p11"/>
          <p:cNvGrpSpPr/>
          <p:nvPr/>
        </p:nvGrpSpPr>
        <p:grpSpPr>
          <a:xfrm rot="10800000">
            <a:off x="7682451" y="28707"/>
            <a:ext cx="1140783" cy="5086302"/>
            <a:chOff x="5608825" y="238125"/>
            <a:chExt cx="1174975" cy="5238750"/>
          </a:xfrm>
        </p:grpSpPr>
        <p:sp>
          <p:nvSpPr>
            <p:cNvPr id="3455" name="Google Shape;3455;p11"/>
            <p:cNvSpPr/>
            <p:nvPr/>
          </p:nvSpPr>
          <p:spPr>
            <a:xfrm>
              <a:off x="5608825"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6" name="Google Shape;3456;p11"/>
            <p:cNvSpPr/>
            <p:nvPr/>
          </p:nvSpPr>
          <p:spPr>
            <a:xfrm>
              <a:off x="5608825"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7" name="Google Shape;3457;p11"/>
            <p:cNvSpPr/>
            <p:nvPr/>
          </p:nvSpPr>
          <p:spPr>
            <a:xfrm>
              <a:off x="5608825"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8" name="Google Shape;3458;p11"/>
            <p:cNvSpPr/>
            <p:nvPr/>
          </p:nvSpPr>
          <p:spPr>
            <a:xfrm>
              <a:off x="5608825"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9" name="Google Shape;3459;p11"/>
            <p:cNvSpPr/>
            <p:nvPr/>
          </p:nvSpPr>
          <p:spPr>
            <a:xfrm>
              <a:off x="5759350"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0" name="Google Shape;3460;p11"/>
            <p:cNvSpPr/>
            <p:nvPr/>
          </p:nvSpPr>
          <p:spPr>
            <a:xfrm>
              <a:off x="5759350"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1" name="Google Shape;3461;p11"/>
            <p:cNvSpPr/>
            <p:nvPr/>
          </p:nvSpPr>
          <p:spPr>
            <a:xfrm>
              <a:off x="5759350"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2" name="Google Shape;3462;p11"/>
            <p:cNvSpPr/>
            <p:nvPr/>
          </p:nvSpPr>
          <p:spPr>
            <a:xfrm>
              <a:off x="5759350"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3" name="Google Shape;3463;p11"/>
            <p:cNvSpPr/>
            <p:nvPr/>
          </p:nvSpPr>
          <p:spPr>
            <a:xfrm>
              <a:off x="5759350"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4" name="Google Shape;3464;p11"/>
            <p:cNvSpPr/>
            <p:nvPr/>
          </p:nvSpPr>
          <p:spPr>
            <a:xfrm>
              <a:off x="5759350"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5" name="Google Shape;3465;p11"/>
            <p:cNvSpPr/>
            <p:nvPr/>
          </p:nvSpPr>
          <p:spPr>
            <a:xfrm>
              <a:off x="5759350"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6" name="Google Shape;3466;p11"/>
            <p:cNvSpPr/>
            <p:nvPr/>
          </p:nvSpPr>
          <p:spPr>
            <a:xfrm>
              <a:off x="5759350"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7" name="Google Shape;3467;p11"/>
            <p:cNvSpPr/>
            <p:nvPr/>
          </p:nvSpPr>
          <p:spPr>
            <a:xfrm>
              <a:off x="5759350"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8" name="Google Shape;3468;p11"/>
            <p:cNvSpPr/>
            <p:nvPr/>
          </p:nvSpPr>
          <p:spPr>
            <a:xfrm>
              <a:off x="5759350"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9" name="Google Shape;3469;p11"/>
            <p:cNvSpPr/>
            <p:nvPr/>
          </p:nvSpPr>
          <p:spPr>
            <a:xfrm>
              <a:off x="5759350"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0" name="Google Shape;3470;p11"/>
            <p:cNvSpPr/>
            <p:nvPr/>
          </p:nvSpPr>
          <p:spPr>
            <a:xfrm>
              <a:off x="5759350"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1" name="Google Shape;3471;p11"/>
            <p:cNvSpPr/>
            <p:nvPr/>
          </p:nvSpPr>
          <p:spPr>
            <a:xfrm>
              <a:off x="5759350"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2" name="Google Shape;3472;p11"/>
            <p:cNvSpPr/>
            <p:nvPr/>
          </p:nvSpPr>
          <p:spPr>
            <a:xfrm>
              <a:off x="5759350"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3" name="Google Shape;3473;p11"/>
            <p:cNvSpPr/>
            <p:nvPr/>
          </p:nvSpPr>
          <p:spPr>
            <a:xfrm>
              <a:off x="5759350"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4" name="Google Shape;3474;p11"/>
            <p:cNvSpPr/>
            <p:nvPr/>
          </p:nvSpPr>
          <p:spPr>
            <a:xfrm>
              <a:off x="5759350"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5" name="Google Shape;3475;p11"/>
            <p:cNvSpPr/>
            <p:nvPr/>
          </p:nvSpPr>
          <p:spPr>
            <a:xfrm>
              <a:off x="5759350"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6" name="Google Shape;3476;p11"/>
            <p:cNvSpPr/>
            <p:nvPr/>
          </p:nvSpPr>
          <p:spPr>
            <a:xfrm>
              <a:off x="5909850"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7" name="Google Shape;3477;p11"/>
            <p:cNvSpPr/>
            <p:nvPr/>
          </p:nvSpPr>
          <p:spPr>
            <a:xfrm>
              <a:off x="5909850"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8" name="Google Shape;3478;p11"/>
            <p:cNvSpPr/>
            <p:nvPr/>
          </p:nvSpPr>
          <p:spPr>
            <a:xfrm>
              <a:off x="5909850"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9" name="Google Shape;3479;p11"/>
            <p:cNvSpPr/>
            <p:nvPr/>
          </p:nvSpPr>
          <p:spPr>
            <a:xfrm>
              <a:off x="5909850"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0" name="Google Shape;3480;p11"/>
            <p:cNvSpPr/>
            <p:nvPr/>
          </p:nvSpPr>
          <p:spPr>
            <a:xfrm>
              <a:off x="5909850"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1" name="Google Shape;3481;p11"/>
            <p:cNvSpPr/>
            <p:nvPr/>
          </p:nvSpPr>
          <p:spPr>
            <a:xfrm>
              <a:off x="5909850"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2" name="Google Shape;3482;p11"/>
            <p:cNvSpPr/>
            <p:nvPr/>
          </p:nvSpPr>
          <p:spPr>
            <a:xfrm>
              <a:off x="5909850"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3" name="Google Shape;3483;p11"/>
            <p:cNvSpPr/>
            <p:nvPr/>
          </p:nvSpPr>
          <p:spPr>
            <a:xfrm>
              <a:off x="5909850"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4" name="Google Shape;3484;p11"/>
            <p:cNvSpPr/>
            <p:nvPr/>
          </p:nvSpPr>
          <p:spPr>
            <a:xfrm>
              <a:off x="5909850"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5" name="Google Shape;3485;p11"/>
            <p:cNvSpPr/>
            <p:nvPr/>
          </p:nvSpPr>
          <p:spPr>
            <a:xfrm>
              <a:off x="5909850"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6" name="Google Shape;3486;p11"/>
            <p:cNvSpPr/>
            <p:nvPr/>
          </p:nvSpPr>
          <p:spPr>
            <a:xfrm>
              <a:off x="5909850"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7" name="Google Shape;3487;p11"/>
            <p:cNvSpPr/>
            <p:nvPr/>
          </p:nvSpPr>
          <p:spPr>
            <a:xfrm>
              <a:off x="5909850"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8" name="Google Shape;3488;p11"/>
            <p:cNvSpPr/>
            <p:nvPr/>
          </p:nvSpPr>
          <p:spPr>
            <a:xfrm>
              <a:off x="5909850"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9" name="Google Shape;3489;p11"/>
            <p:cNvSpPr/>
            <p:nvPr/>
          </p:nvSpPr>
          <p:spPr>
            <a:xfrm>
              <a:off x="6060375"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0" name="Google Shape;3490;p11"/>
            <p:cNvSpPr/>
            <p:nvPr/>
          </p:nvSpPr>
          <p:spPr>
            <a:xfrm>
              <a:off x="6060375"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1" name="Google Shape;3491;p11"/>
            <p:cNvSpPr/>
            <p:nvPr/>
          </p:nvSpPr>
          <p:spPr>
            <a:xfrm>
              <a:off x="6060375"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2" name="Google Shape;3492;p11"/>
            <p:cNvSpPr/>
            <p:nvPr/>
          </p:nvSpPr>
          <p:spPr>
            <a:xfrm>
              <a:off x="6060375"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3" name="Google Shape;3493;p11"/>
            <p:cNvSpPr/>
            <p:nvPr/>
          </p:nvSpPr>
          <p:spPr>
            <a:xfrm>
              <a:off x="6060375"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4" name="Google Shape;3494;p11"/>
            <p:cNvSpPr/>
            <p:nvPr/>
          </p:nvSpPr>
          <p:spPr>
            <a:xfrm>
              <a:off x="6060375"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5" name="Google Shape;3495;p11"/>
            <p:cNvSpPr/>
            <p:nvPr/>
          </p:nvSpPr>
          <p:spPr>
            <a:xfrm>
              <a:off x="6060375"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6" name="Google Shape;3496;p11"/>
            <p:cNvSpPr/>
            <p:nvPr/>
          </p:nvSpPr>
          <p:spPr>
            <a:xfrm>
              <a:off x="6060375"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7" name="Google Shape;3497;p11"/>
            <p:cNvSpPr/>
            <p:nvPr/>
          </p:nvSpPr>
          <p:spPr>
            <a:xfrm>
              <a:off x="6210875"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8" name="Google Shape;3498;p11"/>
            <p:cNvSpPr/>
            <p:nvPr/>
          </p:nvSpPr>
          <p:spPr>
            <a:xfrm>
              <a:off x="621087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9" name="Google Shape;3499;p11"/>
            <p:cNvSpPr/>
            <p:nvPr/>
          </p:nvSpPr>
          <p:spPr>
            <a:xfrm>
              <a:off x="6210875"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0" name="Google Shape;3500;p11"/>
            <p:cNvSpPr/>
            <p:nvPr/>
          </p:nvSpPr>
          <p:spPr>
            <a:xfrm>
              <a:off x="6210875"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1" name="Google Shape;3501;p11"/>
            <p:cNvSpPr/>
            <p:nvPr/>
          </p:nvSpPr>
          <p:spPr>
            <a:xfrm>
              <a:off x="6210875"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2" name="Google Shape;3502;p11"/>
            <p:cNvSpPr/>
            <p:nvPr/>
          </p:nvSpPr>
          <p:spPr>
            <a:xfrm>
              <a:off x="6361375"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3" name="Google Shape;3503;p11"/>
            <p:cNvSpPr/>
            <p:nvPr/>
          </p:nvSpPr>
          <p:spPr>
            <a:xfrm>
              <a:off x="6361375"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4" name="Google Shape;3504;p11"/>
            <p:cNvSpPr/>
            <p:nvPr/>
          </p:nvSpPr>
          <p:spPr>
            <a:xfrm>
              <a:off x="6662400"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05" name="Google Shape;3505;p11"/>
          <p:cNvSpPr txBox="1">
            <a:spLocks noGrp="1"/>
          </p:cNvSpPr>
          <p:nvPr>
            <p:ph type="sldNum" idx="12"/>
          </p:nvPr>
        </p:nvSpPr>
        <p:spPr>
          <a:xfrm>
            <a:off x="91531" y="4720201"/>
            <a:ext cx="548700" cy="393600"/>
          </a:xfrm>
          <a:prstGeom prst="rect">
            <a:avLst/>
          </a:prstGeom>
        </p:spPr>
        <p:txBody>
          <a:bodyPr spcFirstLastPara="1" wrap="square" lIns="91425" tIns="91425" rIns="91425" bIns="91425" anchor="ctr" anchorCtr="0">
            <a:noAutofit/>
          </a:bodyPr>
          <a:lstStyle>
            <a:lvl1pPr lvl="0">
              <a:buNone/>
              <a:defRPr>
                <a:solidFill>
                  <a:schemeClr val="accent2"/>
                </a:solidFill>
              </a:defRPr>
            </a:lvl1pPr>
            <a:lvl2pPr lvl="1">
              <a:buNone/>
              <a:defRPr>
                <a:solidFill>
                  <a:schemeClr val="accent2"/>
                </a:solidFill>
              </a:defRPr>
            </a:lvl2pPr>
            <a:lvl3pPr lvl="2">
              <a:buNone/>
              <a:defRPr>
                <a:solidFill>
                  <a:schemeClr val="accent2"/>
                </a:solidFill>
              </a:defRPr>
            </a:lvl3pPr>
            <a:lvl4pPr lvl="3">
              <a:buNone/>
              <a:defRPr>
                <a:solidFill>
                  <a:schemeClr val="accent2"/>
                </a:solidFill>
              </a:defRPr>
            </a:lvl4pPr>
            <a:lvl5pPr lvl="4">
              <a:buNone/>
              <a:defRPr>
                <a:solidFill>
                  <a:schemeClr val="accent2"/>
                </a:solidFill>
              </a:defRPr>
            </a:lvl5pPr>
            <a:lvl6pPr lvl="5">
              <a:buNone/>
              <a:defRPr>
                <a:solidFill>
                  <a:schemeClr val="accent2"/>
                </a:solidFill>
              </a:defRPr>
            </a:lvl6pPr>
            <a:lvl7pPr lvl="6">
              <a:buNone/>
              <a:defRPr>
                <a:solidFill>
                  <a:schemeClr val="accent2"/>
                </a:solidFill>
              </a:defRPr>
            </a:lvl7pPr>
            <a:lvl8pPr lvl="7">
              <a:buNone/>
              <a:defRPr>
                <a:solidFill>
                  <a:schemeClr val="accent2"/>
                </a:solidFill>
              </a:defRPr>
            </a:lvl8pPr>
            <a:lvl9pPr lvl="8">
              <a:buNone/>
              <a:defRPr>
                <a:solidFill>
                  <a:schemeClr val="accent2"/>
                </a:solidFill>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Image background">
  <p:cSld name="BLANK_1_1">
    <p:bg>
      <p:bgPr>
        <a:solidFill>
          <a:schemeClr val="accent6"/>
        </a:solidFill>
        <a:effectLst/>
      </p:bgPr>
    </p:bg>
    <p:spTree>
      <p:nvGrpSpPr>
        <p:cNvPr id="1" name="Shape 3506"/>
        <p:cNvGrpSpPr/>
        <p:nvPr/>
      </p:nvGrpSpPr>
      <p:grpSpPr>
        <a:xfrm>
          <a:off x="0" y="0"/>
          <a:ext cx="0" cy="0"/>
          <a:chOff x="0" y="0"/>
          <a:chExt cx="0" cy="0"/>
        </a:xfrm>
      </p:grpSpPr>
      <p:grpSp>
        <p:nvGrpSpPr>
          <p:cNvPr id="3507" name="Google Shape;3507;p12"/>
          <p:cNvGrpSpPr/>
          <p:nvPr/>
        </p:nvGrpSpPr>
        <p:grpSpPr>
          <a:xfrm>
            <a:off x="7828607" y="28698"/>
            <a:ext cx="1286904" cy="5086302"/>
            <a:chOff x="6367294" y="28698"/>
            <a:chExt cx="1286904" cy="5086302"/>
          </a:xfrm>
        </p:grpSpPr>
        <p:sp>
          <p:nvSpPr>
            <p:cNvPr id="3508" name="Google Shape;3508;p12"/>
            <p:cNvSpPr/>
            <p:nvPr/>
          </p:nvSpPr>
          <p:spPr>
            <a:xfrm rot="10800000">
              <a:off x="7536331" y="613204"/>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9" name="Google Shape;3509;p12"/>
            <p:cNvSpPr/>
            <p:nvPr/>
          </p:nvSpPr>
          <p:spPr>
            <a:xfrm rot="10800000">
              <a:off x="7244066" y="2659036"/>
              <a:ext cx="117867" cy="117892"/>
            </a:xfrm>
            <a:custGeom>
              <a:avLst/>
              <a:gdLst/>
              <a:ahLst/>
              <a:cxnLst/>
              <a:rect l="l" t="t" r="r" b="b"/>
              <a:pathLst>
                <a:path w="4856" h="4857"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0" name="Google Shape;3510;p12"/>
            <p:cNvSpPr/>
            <p:nvPr/>
          </p:nvSpPr>
          <p:spPr>
            <a:xfrm rot="10800000">
              <a:off x="7244066" y="174818"/>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1" name="Google Shape;3511;p12"/>
            <p:cNvSpPr/>
            <p:nvPr/>
          </p:nvSpPr>
          <p:spPr>
            <a:xfrm rot="10800000">
              <a:off x="6659535" y="4266482"/>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2" name="Google Shape;3512;p12"/>
            <p:cNvSpPr/>
            <p:nvPr/>
          </p:nvSpPr>
          <p:spPr>
            <a:xfrm rot="10800000">
              <a:off x="7536331" y="4704867"/>
              <a:ext cx="117867" cy="117892"/>
            </a:xfrm>
            <a:custGeom>
              <a:avLst/>
              <a:gdLst/>
              <a:ahLst/>
              <a:cxnLst/>
              <a:rect l="l" t="t" r="r" b="b"/>
              <a:pathLst>
                <a:path w="4856" h="4857"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3" name="Google Shape;3513;p12"/>
            <p:cNvSpPr/>
            <p:nvPr/>
          </p:nvSpPr>
          <p:spPr>
            <a:xfrm rot="10800000">
              <a:off x="7536331" y="4558747"/>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4" name="Google Shape;3514;p12"/>
            <p:cNvSpPr/>
            <p:nvPr/>
          </p:nvSpPr>
          <p:spPr>
            <a:xfrm rot="10800000">
              <a:off x="7536331" y="4266482"/>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5" name="Google Shape;3515;p12"/>
            <p:cNvSpPr/>
            <p:nvPr/>
          </p:nvSpPr>
          <p:spPr>
            <a:xfrm rot="10800000">
              <a:off x="7536331" y="3974217"/>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6" name="Google Shape;3516;p12"/>
            <p:cNvSpPr/>
            <p:nvPr/>
          </p:nvSpPr>
          <p:spPr>
            <a:xfrm rot="10800000">
              <a:off x="7536331" y="3828096"/>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7" name="Google Shape;3517;p12"/>
            <p:cNvSpPr/>
            <p:nvPr/>
          </p:nvSpPr>
          <p:spPr>
            <a:xfrm rot="10800000">
              <a:off x="7536331" y="3681951"/>
              <a:ext cx="117867" cy="117892"/>
            </a:xfrm>
            <a:custGeom>
              <a:avLst/>
              <a:gdLst/>
              <a:ahLst/>
              <a:cxnLst/>
              <a:rect l="l" t="t" r="r" b="b"/>
              <a:pathLst>
                <a:path w="4856" h="4857"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8" name="Google Shape;3518;p12"/>
            <p:cNvSpPr/>
            <p:nvPr/>
          </p:nvSpPr>
          <p:spPr>
            <a:xfrm rot="10800000">
              <a:off x="7536331" y="3535831"/>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9" name="Google Shape;3519;p12"/>
            <p:cNvSpPr/>
            <p:nvPr/>
          </p:nvSpPr>
          <p:spPr>
            <a:xfrm rot="10800000">
              <a:off x="7536331" y="3097445"/>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0" name="Google Shape;3520;p12"/>
            <p:cNvSpPr/>
            <p:nvPr/>
          </p:nvSpPr>
          <p:spPr>
            <a:xfrm rot="10800000">
              <a:off x="7536331" y="2951301"/>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1" name="Google Shape;3521;p12"/>
            <p:cNvSpPr/>
            <p:nvPr/>
          </p:nvSpPr>
          <p:spPr>
            <a:xfrm rot="10800000">
              <a:off x="7536331" y="2805180"/>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2" name="Google Shape;3522;p12"/>
            <p:cNvSpPr/>
            <p:nvPr/>
          </p:nvSpPr>
          <p:spPr>
            <a:xfrm rot="10800000">
              <a:off x="7536331" y="2659036"/>
              <a:ext cx="117867" cy="117892"/>
            </a:xfrm>
            <a:custGeom>
              <a:avLst/>
              <a:gdLst/>
              <a:ahLst/>
              <a:cxnLst/>
              <a:rect l="l" t="t" r="r" b="b"/>
              <a:pathLst>
                <a:path w="4856" h="4857"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3" name="Google Shape;3523;p12"/>
            <p:cNvSpPr/>
            <p:nvPr/>
          </p:nvSpPr>
          <p:spPr>
            <a:xfrm rot="10800000">
              <a:off x="7536331" y="2512915"/>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4" name="Google Shape;3524;p12"/>
            <p:cNvSpPr/>
            <p:nvPr/>
          </p:nvSpPr>
          <p:spPr>
            <a:xfrm rot="10800000">
              <a:off x="7536331" y="2366770"/>
              <a:ext cx="117867" cy="117892"/>
            </a:xfrm>
            <a:custGeom>
              <a:avLst/>
              <a:gdLst/>
              <a:ahLst/>
              <a:cxnLst/>
              <a:rect l="l" t="t" r="r" b="b"/>
              <a:pathLst>
                <a:path w="4856" h="4857"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5" name="Google Shape;3525;p12"/>
            <p:cNvSpPr/>
            <p:nvPr/>
          </p:nvSpPr>
          <p:spPr>
            <a:xfrm rot="10800000">
              <a:off x="7536331" y="2220650"/>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6" name="Google Shape;3526;p12"/>
            <p:cNvSpPr/>
            <p:nvPr/>
          </p:nvSpPr>
          <p:spPr>
            <a:xfrm rot="10800000">
              <a:off x="7536331" y="2074529"/>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7" name="Google Shape;3527;p12"/>
            <p:cNvSpPr/>
            <p:nvPr/>
          </p:nvSpPr>
          <p:spPr>
            <a:xfrm rot="10800000">
              <a:off x="7536331" y="1928385"/>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8" name="Google Shape;3528;p12"/>
            <p:cNvSpPr/>
            <p:nvPr/>
          </p:nvSpPr>
          <p:spPr>
            <a:xfrm rot="10800000">
              <a:off x="7536331" y="1782264"/>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9" name="Google Shape;3529;p12"/>
            <p:cNvSpPr/>
            <p:nvPr/>
          </p:nvSpPr>
          <p:spPr>
            <a:xfrm rot="10800000">
              <a:off x="7536331" y="1489999"/>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0" name="Google Shape;3530;p12"/>
            <p:cNvSpPr/>
            <p:nvPr/>
          </p:nvSpPr>
          <p:spPr>
            <a:xfrm rot="10800000">
              <a:off x="7536331" y="1197734"/>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1" name="Google Shape;3531;p12"/>
            <p:cNvSpPr/>
            <p:nvPr/>
          </p:nvSpPr>
          <p:spPr>
            <a:xfrm rot="10800000">
              <a:off x="7536331" y="1051613"/>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2" name="Google Shape;3532;p12"/>
            <p:cNvSpPr/>
            <p:nvPr/>
          </p:nvSpPr>
          <p:spPr>
            <a:xfrm rot="10800000">
              <a:off x="7536331" y="905469"/>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3" name="Google Shape;3533;p12"/>
            <p:cNvSpPr/>
            <p:nvPr/>
          </p:nvSpPr>
          <p:spPr>
            <a:xfrm rot="10800000">
              <a:off x="7536331" y="759348"/>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4" name="Google Shape;3534;p12"/>
            <p:cNvSpPr/>
            <p:nvPr/>
          </p:nvSpPr>
          <p:spPr>
            <a:xfrm rot="10800000">
              <a:off x="7536331" y="467083"/>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5" name="Google Shape;3535;p12"/>
            <p:cNvSpPr/>
            <p:nvPr/>
          </p:nvSpPr>
          <p:spPr>
            <a:xfrm rot="10800000">
              <a:off x="7536331" y="320938"/>
              <a:ext cx="117867" cy="117892"/>
            </a:xfrm>
            <a:custGeom>
              <a:avLst/>
              <a:gdLst/>
              <a:ahLst/>
              <a:cxnLst/>
              <a:rect l="l" t="t" r="r" b="b"/>
              <a:pathLst>
                <a:path w="4856" h="4857"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6" name="Google Shape;3536;p12"/>
            <p:cNvSpPr/>
            <p:nvPr/>
          </p:nvSpPr>
          <p:spPr>
            <a:xfrm rot="10800000">
              <a:off x="7536331" y="174818"/>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7" name="Google Shape;3537;p12"/>
            <p:cNvSpPr/>
            <p:nvPr/>
          </p:nvSpPr>
          <p:spPr>
            <a:xfrm rot="10800000">
              <a:off x="7536331" y="28698"/>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8" name="Google Shape;3538;p12"/>
            <p:cNvSpPr/>
            <p:nvPr/>
          </p:nvSpPr>
          <p:spPr>
            <a:xfrm rot="10800000">
              <a:off x="7390210" y="4851012"/>
              <a:ext cx="117867" cy="117867"/>
            </a:xfrm>
            <a:custGeom>
              <a:avLst/>
              <a:gdLst/>
              <a:ahLst/>
              <a:cxnLst/>
              <a:rect l="l" t="t" r="r" b="b"/>
              <a:pathLst>
                <a:path w="4856"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9" name="Google Shape;3539;p12"/>
            <p:cNvSpPr/>
            <p:nvPr/>
          </p:nvSpPr>
          <p:spPr>
            <a:xfrm rot="10800000">
              <a:off x="7390210" y="4558747"/>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0" name="Google Shape;3540;p12"/>
            <p:cNvSpPr/>
            <p:nvPr/>
          </p:nvSpPr>
          <p:spPr>
            <a:xfrm rot="10800000">
              <a:off x="7390210" y="4412627"/>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1" name="Google Shape;3541;p12"/>
            <p:cNvSpPr/>
            <p:nvPr/>
          </p:nvSpPr>
          <p:spPr>
            <a:xfrm rot="10800000">
              <a:off x="7390210" y="4266482"/>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2" name="Google Shape;3542;p12"/>
            <p:cNvSpPr/>
            <p:nvPr/>
          </p:nvSpPr>
          <p:spPr>
            <a:xfrm rot="10800000">
              <a:off x="7390210" y="4120361"/>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3" name="Google Shape;3543;p12"/>
            <p:cNvSpPr/>
            <p:nvPr/>
          </p:nvSpPr>
          <p:spPr>
            <a:xfrm rot="10800000">
              <a:off x="7390210" y="3828096"/>
              <a:ext cx="117867" cy="117867"/>
            </a:xfrm>
            <a:custGeom>
              <a:avLst/>
              <a:gdLst/>
              <a:ahLst/>
              <a:cxnLst/>
              <a:rect l="l" t="t" r="r" b="b"/>
              <a:pathLst>
                <a:path w="4856"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4" name="Google Shape;3544;p12"/>
            <p:cNvSpPr/>
            <p:nvPr/>
          </p:nvSpPr>
          <p:spPr>
            <a:xfrm rot="10800000">
              <a:off x="7390210" y="3535831"/>
              <a:ext cx="117867" cy="117867"/>
            </a:xfrm>
            <a:custGeom>
              <a:avLst/>
              <a:gdLst/>
              <a:ahLst/>
              <a:cxnLst/>
              <a:rect l="l" t="t" r="r" b="b"/>
              <a:pathLst>
                <a:path w="4856"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5" name="Google Shape;3545;p12"/>
            <p:cNvSpPr/>
            <p:nvPr/>
          </p:nvSpPr>
          <p:spPr>
            <a:xfrm rot="10800000">
              <a:off x="7390210" y="3389711"/>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6" name="Google Shape;3546;p12"/>
            <p:cNvSpPr/>
            <p:nvPr/>
          </p:nvSpPr>
          <p:spPr>
            <a:xfrm rot="10800000">
              <a:off x="7390210" y="3243566"/>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7" name="Google Shape;3547;p12"/>
            <p:cNvSpPr/>
            <p:nvPr/>
          </p:nvSpPr>
          <p:spPr>
            <a:xfrm rot="10800000">
              <a:off x="7390210" y="2951301"/>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8" name="Google Shape;3548;p12"/>
            <p:cNvSpPr/>
            <p:nvPr/>
          </p:nvSpPr>
          <p:spPr>
            <a:xfrm rot="10800000">
              <a:off x="7390210" y="2805180"/>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9" name="Google Shape;3549;p12"/>
            <p:cNvSpPr/>
            <p:nvPr/>
          </p:nvSpPr>
          <p:spPr>
            <a:xfrm rot="10800000">
              <a:off x="7390210" y="2659036"/>
              <a:ext cx="117867" cy="117892"/>
            </a:xfrm>
            <a:custGeom>
              <a:avLst/>
              <a:gdLst/>
              <a:ahLst/>
              <a:cxnLst/>
              <a:rect l="l" t="t" r="r" b="b"/>
              <a:pathLst>
                <a:path w="4856"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0" name="Google Shape;3550;p12"/>
            <p:cNvSpPr/>
            <p:nvPr/>
          </p:nvSpPr>
          <p:spPr>
            <a:xfrm rot="10800000">
              <a:off x="7390210" y="2512915"/>
              <a:ext cx="117867" cy="117867"/>
            </a:xfrm>
            <a:custGeom>
              <a:avLst/>
              <a:gdLst/>
              <a:ahLst/>
              <a:cxnLst/>
              <a:rect l="l" t="t" r="r" b="b"/>
              <a:pathLst>
                <a:path w="4856"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1" name="Google Shape;3551;p12"/>
            <p:cNvSpPr/>
            <p:nvPr/>
          </p:nvSpPr>
          <p:spPr>
            <a:xfrm rot="10800000">
              <a:off x="7390210" y="2366770"/>
              <a:ext cx="117867" cy="117892"/>
            </a:xfrm>
            <a:custGeom>
              <a:avLst/>
              <a:gdLst/>
              <a:ahLst/>
              <a:cxnLst/>
              <a:rect l="l" t="t" r="r" b="b"/>
              <a:pathLst>
                <a:path w="4856"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2" name="Google Shape;3552;p12"/>
            <p:cNvSpPr/>
            <p:nvPr/>
          </p:nvSpPr>
          <p:spPr>
            <a:xfrm rot="10800000">
              <a:off x="7390210" y="2220650"/>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3" name="Google Shape;3553;p12"/>
            <p:cNvSpPr/>
            <p:nvPr/>
          </p:nvSpPr>
          <p:spPr>
            <a:xfrm rot="10800000">
              <a:off x="7390210" y="2074529"/>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4" name="Google Shape;3554;p12"/>
            <p:cNvSpPr/>
            <p:nvPr/>
          </p:nvSpPr>
          <p:spPr>
            <a:xfrm rot="10800000">
              <a:off x="7390210" y="1782264"/>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5" name="Google Shape;3555;p12"/>
            <p:cNvSpPr/>
            <p:nvPr/>
          </p:nvSpPr>
          <p:spPr>
            <a:xfrm rot="10800000">
              <a:off x="7390210" y="1489999"/>
              <a:ext cx="117867" cy="117867"/>
            </a:xfrm>
            <a:custGeom>
              <a:avLst/>
              <a:gdLst/>
              <a:ahLst/>
              <a:cxnLst/>
              <a:rect l="l" t="t" r="r" b="b"/>
              <a:pathLst>
                <a:path w="4856"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6" name="Google Shape;3556;p12"/>
            <p:cNvSpPr/>
            <p:nvPr/>
          </p:nvSpPr>
          <p:spPr>
            <a:xfrm rot="10800000">
              <a:off x="7390210" y="1343854"/>
              <a:ext cx="117867" cy="117892"/>
            </a:xfrm>
            <a:custGeom>
              <a:avLst/>
              <a:gdLst/>
              <a:ahLst/>
              <a:cxnLst/>
              <a:rect l="l" t="t" r="r" b="b"/>
              <a:pathLst>
                <a:path w="4856"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7" name="Google Shape;3557;p12"/>
            <p:cNvSpPr/>
            <p:nvPr/>
          </p:nvSpPr>
          <p:spPr>
            <a:xfrm rot="10800000">
              <a:off x="7390210" y="1197734"/>
              <a:ext cx="117867" cy="117867"/>
            </a:xfrm>
            <a:custGeom>
              <a:avLst/>
              <a:gdLst/>
              <a:ahLst/>
              <a:cxnLst/>
              <a:rect l="l" t="t" r="r" b="b"/>
              <a:pathLst>
                <a:path w="4856"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8" name="Google Shape;3558;p12"/>
            <p:cNvSpPr/>
            <p:nvPr/>
          </p:nvSpPr>
          <p:spPr>
            <a:xfrm rot="10800000">
              <a:off x="7390210" y="1051613"/>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9" name="Google Shape;3559;p12"/>
            <p:cNvSpPr/>
            <p:nvPr/>
          </p:nvSpPr>
          <p:spPr>
            <a:xfrm rot="10800000">
              <a:off x="7390210" y="759348"/>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0" name="Google Shape;3560;p12"/>
            <p:cNvSpPr/>
            <p:nvPr/>
          </p:nvSpPr>
          <p:spPr>
            <a:xfrm rot="10800000">
              <a:off x="7390210" y="613204"/>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1" name="Google Shape;3561;p12"/>
            <p:cNvSpPr/>
            <p:nvPr/>
          </p:nvSpPr>
          <p:spPr>
            <a:xfrm rot="10800000">
              <a:off x="7390210" y="320938"/>
              <a:ext cx="117867" cy="117892"/>
            </a:xfrm>
            <a:custGeom>
              <a:avLst/>
              <a:gdLst/>
              <a:ahLst/>
              <a:cxnLst/>
              <a:rect l="l" t="t" r="r" b="b"/>
              <a:pathLst>
                <a:path w="4856"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2" name="Google Shape;3562;p12"/>
            <p:cNvSpPr/>
            <p:nvPr/>
          </p:nvSpPr>
          <p:spPr>
            <a:xfrm rot="10800000">
              <a:off x="7390210" y="28698"/>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3" name="Google Shape;3563;p12"/>
            <p:cNvSpPr/>
            <p:nvPr/>
          </p:nvSpPr>
          <p:spPr>
            <a:xfrm rot="10800000">
              <a:off x="7244066" y="4704867"/>
              <a:ext cx="117867" cy="117892"/>
            </a:xfrm>
            <a:custGeom>
              <a:avLst/>
              <a:gdLst/>
              <a:ahLst/>
              <a:cxnLst/>
              <a:rect l="l" t="t" r="r" b="b"/>
              <a:pathLst>
                <a:path w="4856" h="4857"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4" name="Google Shape;3564;p12"/>
            <p:cNvSpPr/>
            <p:nvPr/>
          </p:nvSpPr>
          <p:spPr>
            <a:xfrm rot="10800000">
              <a:off x="7244066" y="4266482"/>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5" name="Google Shape;3565;p12"/>
            <p:cNvSpPr/>
            <p:nvPr/>
          </p:nvSpPr>
          <p:spPr>
            <a:xfrm rot="10800000">
              <a:off x="7244066" y="4120361"/>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6" name="Google Shape;3566;p12"/>
            <p:cNvSpPr/>
            <p:nvPr/>
          </p:nvSpPr>
          <p:spPr>
            <a:xfrm rot="10800000">
              <a:off x="7244066" y="3974217"/>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7" name="Google Shape;3567;p12"/>
            <p:cNvSpPr/>
            <p:nvPr/>
          </p:nvSpPr>
          <p:spPr>
            <a:xfrm rot="10800000">
              <a:off x="7244066" y="3681951"/>
              <a:ext cx="117867" cy="117892"/>
            </a:xfrm>
            <a:custGeom>
              <a:avLst/>
              <a:gdLst/>
              <a:ahLst/>
              <a:cxnLst/>
              <a:rect l="l" t="t" r="r" b="b"/>
              <a:pathLst>
                <a:path w="4856" h="4857"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8" name="Google Shape;3568;p12"/>
            <p:cNvSpPr/>
            <p:nvPr/>
          </p:nvSpPr>
          <p:spPr>
            <a:xfrm rot="10800000">
              <a:off x="7244066" y="3389711"/>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9" name="Google Shape;3569;p12"/>
            <p:cNvSpPr/>
            <p:nvPr/>
          </p:nvSpPr>
          <p:spPr>
            <a:xfrm rot="10800000">
              <a:off x="7244066" y="3243566"/>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0" name="Google Shape;3570;p12"/>
            <p:cNvSpPr/>
            <p:nvPr/>
          </p:nvSpPr>
          <p:spPr>
            <a:xfrm rot="10800000">
              <a:off x="7244066" y="3097445"/>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1" name="Google Shape;3571;p12"/>
            <p:cNvSpPr/>
            <p:nvPr/>
          </p:nvSpPr>
          <p:spPr>
            <a:xfrm rot="10800000">
              <a:off x="7244066" y="2805180"/>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2" name="Google Shape;3572;p12"/>
            <p:cNvSpPr/>
            <p:nvPr/>
          </p:nvSpPr>
          <p:spPr>
            <a:xfrm rot="10800000">
              <a:off x="7244066" y="2512915"/>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3" name="Google Shape;3573;p12"/>
            <p:cNvSpPr/>
            <p:nvPr/>
          </p:nvSpPr>
          <p:spPr>
            <a:xfrm rot="10800000">
              <a:off x="7244066" y="2220650"/>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4" name="Google Shape;3574;p12"/>
            <p:cNvSpPr/>
            <p:nvPr/>
          </p:nvSpPr>
          <p:spPr>
            <a:xfrm rot="10800000">
              <a:off x="7244066" y="1928385"/>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5" name="Google Shape;3575;p12"/>
            <p:cNvSpPr/>
            <p:nvPr/>
          </p:nvSpPr>
          <p:spPr>
            <a:xfrm rot="10800000">
              <a:off x="7244066" y="1782264"/>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6" name="Google Shape;3576;p12"/>
            <p:cNvSpPr/>
            <p:nvPr/>
          </p:nvSpPr>
          <p:spPr>
            <a:xfrm rot="10800000">
              <a:off x="7244066" y="1343854"/>
              <a:ext cx="117867" cy="117892"/>
            </a:xfrm>
            <a:custGeom>
              <a:avLst/>
              <a:gdLst/>
              <a:ahLst/>
              <a:cxnLst/>
              <a:rect l="l" t="t" r="r" b="b"/>
              <a:pathLst>
                <a:path w="4856" h="4857"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7" name="Google Shape;3577;p12"/>
            <p:cNvSpPr/>
            <p:nvPr/>
          </p:nvSpPr>
          <p:spPr>
            <a:xfrm rot="10800000">
              <a:off x="7244066" y="1197734"/>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8" name="Google Shape;3578;p12"/>
            <p:cNvSpPr/>
            <p:nvPr/>
          </p:nvSpPr>
          <p:spPr>
            <a:xfrm rot="10800000">
              <a:off x="7244066" y="1051613"/>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9" name="Google Shape;3579;p12"/>
            <p:cNvSpPr/>
            <p:nvPr/>
          </p:nvSpPr>
          <p:spPr>
            <a:xfrm rot="10800000">
              <a:off x="7244066" y="905469"/>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0" name="Google Shape;3580;p12"/>
            <p:cNvSpPr/>
            <p:nvPr/>
          </p:nvSpPr>
          <p:spPr>
            <a:xfrm rot="10800000">
              <a:off x="7244066" y="759348"/>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1" name="Google Shape;3581;p12"/>
            <p:cNvSpPr/>
            <p:nvPr/>
          </p:nvSpPr>
          <p:spPr>
            <a:xfrm rot="10800000">
              <a:off x="7244066" y="467083"/>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2" name="Google Shape;3582;p12"/>
            <p:cNvSpPr/>
            <p:nvPr/>
          </p:nvSpPr>
          <p:spPr>
            <a:xfrm rot="10800000">
              <a:off x="7244066" y="320938"/>
              <a:ext cx="117867" cy="117892"/>
            </a:xfrm>
            <a:custGeom>
              <a:avLst/>
              <a:gdLst/>
              <a:ahLst/>
              <a:cxnLst/>
              <a:rect l="l" t="t" r="r" b="b"/>
              <a:pathLst>
                <a:path w="4856" h="4857"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3" name="Google Shape;3583;p12"/>
            <p:cNvSpPr/>
            <p:nvPr/>
          </p:nvSpPr>
          <p:spPr>
            <a:xfrm rot="10800000">
              <a:off x="7097945" y="4997133"/>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4" name="Google Shape;3584;p12"/>
            <p:cNvSpPr/>
            <p:nvPr/>
          </p:nvSpPr>
          <p:spPr>
            <a:xfrm rot="10800000">
              <a:off x="7097945" y="4558747"/>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5" name="Google Shape;3585;p12"/>
            <p:cNvSpPr/>
            <p:nvPr/>
          </p:nvSpPr>
          <p:spPr>
            <a:xfrm rot="10800000">
              <a:off x="7097945" y="4266482"/>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6" name="Google Shape;3586;p12"/>
            <p:cNvSpPr/>
            <p:nvPr/>
          </p:nvSpPr>
          <p:spPr>
            <a:xfrm rot="10800000">
              <a:off x="7097945" y="3828096"/>
              <a:ext cx="117867" cy="117867"/>
            </a:xfrm>
            <a:custGeom>
              <a:avLst/>
              <a:gdLst/>
              <a:ahLst/>
              <a:cxnLst/>
              <a:rect l="l" t="t" r="r" b="b"/>
              <a:pathLst>
                <a:path w="4856"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7" name="Google Shape;3587;p12"/>
            <p:cNvSpPr/>
            <p:nvPr/>
          </p:nvSpPr>
          <p:spPr>
            <a:xfrm rot="10800000">
              <a:off x="7097945" y="3681951"/>
              <a:ext cx="117867" cy="117892"/>
            </a:xfrm>
            <a:custGeom>
              <a:avLst/>
              <a:gdLst/>
              <a:ahLst/>
              <a:cxnLst/>
              <a:rect l="l" t="t" r="r" b="b"/>
              <a:pathLst>
                <a:path w="4856"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8" name="Google Shape;3588;p12"/>
            <p:cNvSpPr/>
            <p:nvPr/>
          </p:nvSpPr>
          <p:spPr>
            <a:xfrm rot="10800000">
              <a:off x="7097945" y="3097445"/>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9" name="Google Shape;3589;p12"/>
            <p:cNvSpPr/>
            <p:nvPr/>
          </p:nvSpPr>
          <p:spPr>
            <a:xfrm rot="10800000">
              <a:off x="7097945" y="2951301"/>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0" name="Google Shape;3590;p12"/>
            <p:cNvSpPr/>
            <p:nvPr/>
          </p:nvSpPr>
          <p:spPr>
            <a:xfrm rot="10800000">
              <a:off x="7097945" y="2659036"/>
              <a:ext cx="117867" cy="117892"/>
            </a:xfrm>
            <a:custGeom>
              <a:avLst/>
              <a:gdLst/>
              <a:ahLst/>
              <a:cxnLst/>
              <a:rect l="l" t="t" r="r" b="b"/>
              <a:pathLst>
                <a:path w="4856"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1" name="Google Shape;3591;p12"/>
            <p:cNvSpPr/>
            <p:nvPr/>
          </p:nvSpPr>
          <p:spPr>
            <a:xfrm rot="10800000">
              <a:off x="7097945" y="2512915"/>
              <a:ext cx="117867" cy="117867"/>
            </a:xfrm>
            <a:custGeom>
              <a:avLst/>
              <a:gdLst/>
              <a:ahLst/>
              <a:cxnLst/>
              <a:rect l="l" t="t" r="r" b="b"/>
              <a:pathLst>
                <a:path w="4856"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2" name="Google Shape;3592;p12"/>
            <p:cNvSpPr/>
            <p:nvPr/>
          </p:nvSpPr>
          <p:spPr>
            <a:xfrm rot="10800000">
              <a:off x="7097945" y="2366770"/>
              <a:ext cx="117867" cy="117892"/>
            </a:xfrm>
            <a:custGeom>
              <a:avLst/>
              <a:gdLst/>
              <a:ahLst/>
              <a:cxnLst/>
              <a:rect l="l" t="t" r="r" b="b"/>
              <a:pathLst>
                <a:path w="4856"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3" name="Google Shape;3593;p12"/>
            <p:cNvSpPr/>
            <p:nvPr/>
          </p:nvSpPr>
          <p:spPr>
            <a:xfrm rot="10800000">
              <a:off x="7097945" y="2220650"/>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4" name="Google Shape;3594;p12"/>
            <p:cNvSpPr/>
            <p:nvPr/>
          </p:nvSpPr>
          <p:spPr>
            <a:xfrm rot="10800000">
              <a:off x="7097945" y="1782264"/>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5" name="Google Shape;3595;p12"/>
            <p:cNvSpPr/>
            <p:nvPr/>
          </p:nvSpPr>
          <p:spPr>
            <a:xfrm rot="10800000">
              <a:off x="7097945" y="1636120"/>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6" name="Google Shape;3596;p12"/>
            <p:cNvSpPr/>
            <p:nvPr/>
          </p:nvSpPr>
          <p:spPr>
            <a:xfrm rot="10800000">
              <a:off x="7097945" y="1489999"/>
              <a:ext cx="117867" cy="117867"/>
            </a:xfrm>
            <a:custGeom>
              <a:avLst/>
              <a:gdLst/>
              <a:ahLst/>
              <a:cxnLst/>
              <a:rect l="l" t="t" r="r" b="b"/>
              <a:pathLst>
                <a:path w="4856"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7" name="Google Shape;3597;p12"/>
            <p:cNvSpPr/>
            <p:nvPr/>
          </p:nvSpPr>
          <p:spPr>
            <a:xfrm rot="10800000">
              <a:off x="7097945" y="1197734"/>
              <a:ext cx="117867" cy="117867"/>
            </a:xfrm>
            <a:custGeom>
              <a:avLst/>
              <a:gdLst/>
              <a:ahLst/>
              <a:cxnLst/>
              <a:rect l="l" t="t" r="r" b="b"/>
              <a:pathLst>
                <a:path w="4856"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8" name="Google Shape;3598;p12"/>
            <p:cNvSpPr/>
            <p:nvPr/>
          </p:nvSpPr>
          <p:spPr>
            <a:xfrm rot="10800000">
              <a:off x="7097945" y="467083"/>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9" name="Google Shape;3599;p12"/>
            <p:cNvSpPr/>
            <p:nvPr/>
          </p:nvSpPr>
          <p:spPr>
            <a:xfrm rot="10800000">
              <a:off x="7097945" y="174818"/>
              <a:ext cx="117867" cy="117867"/>
            </a:xfrm>
            <a:custGeom>
              <a:avLst/>
              <a:gdLst/>
              <a:ahLst/>
              <a:cxnLst/>
              <a:rect l="l" t="t" r="r" b="b"/>
              <a:pathLst>
                <a:path w="4856"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0" name="Google Shape;3600;p12"/>
            <p:cNvSpPr/>
            <p:nvPr/>
          </p:nvSpPr>
          <p:spPr>
            <a:xfrm rot="10800000">
              <a:off x="7097945" y="28698"/>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1" name="Google Shape;3601;p12"/>
            <p:cNvSpPr/>
            <p:nvPr/>
          </p:nvSpPr>
          <p:spPr>
            <a:xfrm rot="10800000">
              <a:off x="6951800" y="4851012"/>
              <a:ext cx="117892" cy="117867"/>
            </a:xfrm>
            <a:custGeom>
              <a:avLst/>
              <a:gdLst/>
              <a:ahLst/>
              <a:cxnLst/>
              <a:rect l="l" t="t" r="r" b="b"/>
              <a:pathLst>
                <a:path w="4857"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2" name="Google Shape;3602;p12"/>
            <p:cNvSpPr/>
            <p:nvPr/>
          </p:nvSpPr>
          <p:spPr>
            <a:xfrm rot="10800000">
              <a:off x="6951800" y="4704867"/>
              <a:ext cx="117892" cy="117892"/>
            </a:xfrm>
            <a:custGeom>
              <a:avLst/>
              <a:gdLst/>
              <a:ahLst/>
              <a:cxnLst/>
              <a:rect l="l" t="t" r="r" b="b"/>
              <a:pathLst>
                <a:path w="4857"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3" name="Google Shape;3603;p12"/>
            <p:cNvSpPr/>
            <p:nvPr/>
          </p:nvSpPr>
          <p:spPr>
            <a:xfrm rot="10800000">
              <a:off x="6951800" y="4266482"/>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4" name="Google Shape;3604;p12"/>
            <p:cNvSpPr/>
            <p:nvPr/>
          </p:nvSpPr>
          <p:spPr>
            <a:xfrm rot="10800000">
              <a:off x="6951800" y="3974217"/>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5" name="Google Shape;3605;p12"/>
            <p:cNvSpPr/>
            <p:nvPr/>
          </p:nvSpPr>
          <p:spPr>
            <a:xfrm rot="10800000">
              <a:off x="6951800" y="3681951"/>
              <a:ext cx="117892" cy="117892"/>
            </a:xfrm>
            <a:custGeom>
              <a:avLst/>
              <a:gdLst/>
              <a:ahLst/>
              <a:cxnLst/>
              <a:rect l="l" t="t" r="r" b="b"/>
              <a:pathLst>
                <a:path w="4857"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6" name="Google Shape;3606;p12"/>
            <p:cNvSpPr/>
            <p:nvPr/>
          </p:nvSpPr>
          <p:spPr>
            <a:xfrm rot="10800000">
              <a:off x="6951800" y="3243566"/>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7" name="Google Shape;3607;p12"/>
            <p:cNvSpPr/>
            <p:nvPr/>
          </p:nvSpPr>
          <p:spPr>
            <a:xfrm rot="10800000">
              <a:off x="6951800" y="2951301"/>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8" name="Google Shape;3608;p12"/>
            <p:cNvSpPr/>
            <p:nvPr/>
          </p:nvSpPr>
          <p:spPr>
            <a:xfrm rot="10800000">
              <a:off x="6951800" y="2512915"/>
              <a:ext cx="117892" cy="117867"/>
            </a:xfrm>
            <a:custGeom>
              <a:avLst/>
              <a:gdLst/>
              <a:ahLst/>
              <a:cxnLst/>
              <a:rect l="l" t="t" r="r" b="b"/>
              <a:pathLst>
                <a:path w="4857"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9" name="Google Shape;3609;p12"/>
            <p:cNvSpPr/>
            <p:nvPr/>
          </p:nvSpPr>
          <p:spPr>
            <a:xfrm rot="10800000">
              <a:off x="6951800" y="2220650"/>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0" name="Google Shape;3610;p12"/>
            <p:cNvSpPr/>
            <p:nvPr/>
          </p:nvSpPr>
          <p:spPr>
            <a:xfrm rot="10800000">
              <a:off x="6951800" y="2074529"/>
              <a:ext cx="117892" cy="117867"/>
            </a:xfrm>
            <a:custGeom>
              <a:avLst/>
              <a:gdLst/>
              <a:ahLst/>
              <a:cxnLst/>
              <a:rect l="l" t="t" r="r" b="b"/>
              <a:pathLst>
                <a:path w="4857"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1" name="Google Shape;3611;p12"/>
            <p:cNvSpPr/>
            <p:nvPr/>
          </p:nvSpPr>
          <p:spPr>
            <a:xfrm rot="10800000">
              <a:off x="6951800" y="1782264"/>
              <a:ext cx="117892" cy="117867"/>
            </a:xfrm>
            <a:custGeom>
              <a:avLst/>
              <a:gdLst/>
              <a:ahLst/>
              <a:cxnLst/>
              <a:rect l="l" t="t" r="r" b="b"/>
              <a:pathLst>
                <a:path w="4857"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2" name="Google Shape;3612;p12"/>
            <p:cNvSpPr/>
            <p:nvPr/>
          </p:nvSpPr>
          <p:spPr>
            <a:xfrm rot="10800000">
              <a:off x="6951800" y="1636120"/>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3" name="Google Shape;3613;p12"/>
            <p:cNvSpPr/>
            <p:nvPr/>
          </p:nvSpPr>
          <p:spPr>
            <a:xfrm rot="10800000">
              <a:off x="6951800" y="1489999"/>
              <a:ext cx="117892" cy="117867"/>
            </a:xfrm>
            <a:custGeom>
              <a:avLst/>
              <a:gdLst/>
              <a:ahLst/>
              <a:cxnLst/>
              <a:rect l="l" t="t" r="r" b="b"/>
              <a:pathLst>
                <a:path w="4857"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4" name="Google Shape;3614;p12"/>
            <p:cNvSpPr/>
            <p:nvPr/>
          </p:nvSpPr>
          <p:spPr>
            <a:xfrm rot="10800000">
              <a:off x="6951800" y="1197734"/>
              <a:ext cx="117892" cy="117867"/>
            </a:xfrm>
            <a:custGeom>
              <a:avLst/>
              <a:gdLst/>
              <a:ahLst/>
              <a:cxnLst/>
              <a:rect l="l" t="t" r="r" b="b"/>
              <a:pathLst>
                <a:path w="4857"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5" name="Google Shape;3615;p12"/>
            <p:cNvSpPr/>
            <p:nvPr/>
          </p:nvSpPr>
          <p:spPr>
            <a:xfrm rot="10800000">
              <a:off x="6951800" y="1051613"/>
              <a:ext cx="117892" cy="117867"/>
            </a:xfrm>
            <a:custGeom>
              <a:avLst/>
              <a:gdLst/>
              <a:ahLst/>
              <a:cxnLst/>
              <a:rect l="l" t="t" r="r" b="b"/>
              <a:pathLst>
                <a:path w="4857"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6" name="Google Shape;3616;p12"/>
            <p:cNvSpPr/>
            <p:nvPr/>
          </p:nvSpPr>
          <p:spPr>
            <a:xfrm rot="10800000">
              <a:off x="6951800" y="613204"/>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7" name="Google Shape;3617;p12"/>
            <p:cNvSpPr/>
            <p:nvPr/>
          </p:nvSpPr>
          <p:spPr>
            <a:xfrm rot="10800000">
              <a:off x="6951800" y="320938"/>
              <a:ext cx="117892" cy="117892"/>
            </a:xfrm>
            <a:custGeom>
              <a:avLst/>
              <a:gdLst/>
              <a:ahLst/>
              <a:cxnLst/>
              <a:rect l="l" t="t" r="r" b="b"/>
              <a:pathLst>
                <a:path w="4857"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8" name="Google Shape;3618;p12"/>
            <p:cNvSpPr/>
            <p:nvPr/>
          </p:nvSpPr>
          <p:spPr>
            <a:xfrm rot="10800000">
              <a:off x="6951800" y="174818"/>
              <a:ext cx="117892" cy="117867"/>
            </a:xfrm>
            <a:custGeom>
              <a:avLst/>
              <a:gdLst/>
              <a:ahLst/>
              <a:cxnLst/>
              <a:rect l="l" t="t" r="r" b="b"/>
              <a:pathLst>
                <a:path w="4857"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9" name="Google Shape;3619;p12"/>
            <p:cNvSpPr/>
            <p:nvPr/>
          </p:nvSpPr>
          <p:spPr>
            <a:xfrm rot="10800000">
              <a:off x="6805680" y="4997133"/>
              <a:ext cx="117867" cy="117867"/>
            </a:xfrm>
            <a:custGeom>
              <a:avLst/>
              <a:gdLst/>
              <a:ahLst/>
              <a:cxnLst/>
              <a:rect l="l" t="t" r="r" b="b"/>
              <a:pathLst>
                <a:path w="4856" h="4856" extrusionOk="0">
                  <a:moveTo>
                    <a:pt x="0" y="0"/>
                  </a:moveTo>
                  <a:lnTo>
                    <a:pt x="0"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0" name="Google Shape;3620;p12"/>
            <p:cNvSpPr/>
            <p:nvPr/>
          </p:nvSpPr>
          <p:spPr>
            <a:xfrm rot="10800000">
              <a:off x="6805680" y="4558747"/>
              <a:ext cx="117867" cy="117867"/>
            </a:xfrm>
            <a:custGeom>
              <a:avLst/>
              <a:gdLst/>
              <a:ahLst/>
              <a:cxnLst/>
              <a:rect l="l" t="t" r="r" b="b"/>
              <a:pathLst>
                <a:path w="4856" h="4856" extrusionOk="0">
                  <a:moveTo>
                    <a:pt x="0" y="0"/>
                  </a:moveTo>
                  <a:lnTo>
                    <a:pt x="0"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1" name="Google Shape;3621;p12"/>
            <p:cNvSpPr/>
            <p:nvPr/>
          </p:nvSpPr>
          <p:spPr>
            <a:xfrm rot="10800000">
              <a:off x="6805680" y="4120361"/>
              <a:ext cx="117867" cy="117867"/>
            </a:xfrm>
            <a:custGeom>
              <a:avLst/>
              <a:gdLst/>
              <a:ahLst/>
              <a:cxnLst/>
              <a:rect l="l" t="t" r="r" b="b"/>
              <a:pathLst>
                <a:path w="4856" h="4856" extrusionOk="0">
                  <a:moveTo>
                    <a:pt x="0" y="1"/>
                  </a:moveTo>
                  <a:lnTo>
                    <a:pt x="0"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2" name="Google Shape;3622;p12"/>
            <p:cNvSpPr/>
            <p:nvPr/>
          </p:nvSpPr>
          <p:spPr>
            <a:xfrm rot="10800000">
              <a:off x="6805680" y="3535831"/>
              <a:ext cx="117867" cy="117867"/>
            </a:xfrm>
            <a:custGeom>
              <a:avLst/>
              <a:gdLst/>
              <a:ahLst/>
              <a:cxnLst/>
              <a:rect l="l" t="t" r="r" b="b"/>
              <a:pathLst>
                <a:path w="4856" h="4856" extrusionOk="0">
                  <a:moveTo>
                    <a:pt x="0" y="0"/>
                  </a:moveTo>
                  <a:lnTo>
                    <a:pt x="0"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3" name="Google Shape;3623;p12"/>
            <p:cNvSpPr/>
            <p:nvPr/>
          </p:nvSpPr>
          <p:spPr>
            <a:xfrm rot="10800000">
              <a:off x="6805680" y="2951301"/>
              <a:ext cx="117867" cy="117867"/>
            </a:xfrm>
            <a:custGeom>
              <a:avLst/>
              <a:gdLst/>
              <a:ahLst/>
              <a:cxnLst/>
              <a:rect l="l" t="t" r="r" b="b"/>
              <a:pathLst>
                <a:path w="4856" h="4856" extrusionOk="0">
                  <a:moveTo>
                    <a:pt x="0" y="0"/>
                  </a:moveTo>
                  <a:lnTo>
                    <a:pt x="0"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4" name="Google Shape;3624;p12"/>
            <p:cNvSpPr/>
            <p:nvPr/>
          </p:nvSpPr>
          <p:spPr>
            <a:xfrm rot="10800000">
              <a:off x="6805680" y="2220650"/>
              <a:ext cx="117867" cy="117867"/>
            </a:xfrm>
            <a:custGeom>
              <a:avLst/>
              <a:gdLst/>
              <a:ahLst/>
              <a:cxnLst/>
              <a:rect l="l" t="t" r="r" b="b"/>
              <a:pathLst>
                <a:path w="4856" h="4856" extrusionOk="0">
                  <a:moveTo>
                    <a:pt x="0" y="0"/>
                  </a:moveTo>
                  <a:lnTo>
                    <a:pt x="0"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5" name="Google Shape;3625;p12"/>
            <p:cNvSpPr/>
            <p:nvPr/>
          </p:nvSpPr>
          <p:spPr>
            <a:xfrm rot="10800000">
              <a:off x="6805680" y="1051613"/>
              <a:ext cx="117867" cy="117867"/>
            </a:xfrm>
            <a:custGeom>
              <a:avLst/>
              <a:gdLst/>
              <a:ahLst/>
              <a:cxnLst/>
              <a:rect l="l" t="t" r="r" b="b"/>
              <a:pathLst>
                <a:path w="4856" h="4856" extrusionOk="0">
                  <a:moveTo>
                    <a:pt x="0" y="1"/>
                  </a:moveTo>
                  <a:lnTo>
                    <a:pt x="0"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6" name="Google Shape;3626;p12"/>
            <p:cNvSpPr/>
            <p:nvPr/>
          </p:nvSpPr>
          <p:spPr>
            <a:xfrm rot="10800000">
              <a:off x="6805680" y="905469"/>
              <a:ext cx="117867" cy="117867"/>
            </a:xfrm>
            <a:custGeom>
              <a:avLst/>
              <a:gdLst/>
              <a:ahLst/>
              <a:cxnLst/>
              <a:rect l="l" t="t" r="r" b="b"/>
              <a:pathLst>
                <a:path w="4856" h="4856" extrusionOk="0">
                  <a:moveTo>
                    <a:pt x="0" y="0"/>
                  </a:moveTo>
                  <a:lnTo>
                    <a:pt x="0"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7" name="Google Shape;3627;p12"/>
            <p:cNvSpPr/>
            <p:nvPr/>
          </p:nvSpPr>
          <p:spPr>
            <a:xfrm rot="10800000">
              <a:off x="6805680" y="28698"/>
              <a:ext cx="117867" cy="117867"/>
            </a:xfrm>
            <a:custGeom>
              <a:avLst/>
              <a:gdLst/>
              <a:ahLst/>
              <a:cxnLst/>
              <a:rect l="l" t="t" r="r" b="b"/>
              <a:pathLst>
                <a:path w="4856" h="4856" extrusionOk="0">
                  <a:moveTo>
                    <a:pt x="0" y="1"/>
                  </a:moveTo>
                  <a:lnTo>
                    <a:pt x="0"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8" name="Google Shape;3628;p12"/>
            <p:cNvSpPr/>
            <p:nvPr/>
          </p:nvSpPr>
          <p:spPr>
            <a:xfrm rot="10800000">
              <a:off x="6659535" y="4851012"/>
              <a:ext cx="117892" cy="117867"/>
            </a:xfrm>
            <a:custGeom>
              <a:avLst/>
              <a:gdLst/>
              <a:ahLst/>
              <a:cxnLst/>
              <a:rect l="l" t="t" r="r" b="b"/>
              <a:pathLst>
                <a:path w="4857"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9" name="Google Shape;3629;p12"/>
            <p:cNvSpPr/>
            <p:nvPr/>
          </p:nvSpPr>
          <p:spPr>
            <a:xfrm rot="10800000">
              <a:off x="6659535" y="3974217"/>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0" name="Google Shape;3630;p12"/>
            <p:cNvSpPr/>
            <p:nvPr/>
          </p:nvSpPr>
          <p:spPr>
            <a:xfrm rot="10800000">
              <a:off x="6659535" y="3243566"/>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1" name="Google Shape;3631;p12"/>
            <p:cNvSpPr/>
            <p:nvPr/>
          </p:nvSpPr>
          <p:spPr>
            <a:xfrm rot="10800000">
              <a:off x="6659535" y="2512915"/>
              <a:ext cx="117892" cy="117867"/>
            </a:xfrm>
            <a:custGeom>
              <a:avLst/>
              <a:gdLst/>
              <a:ahLst/>
              <a:cxnLst/>
              <a:rect l="l" t="t" r="r" b="b"/>
              <a:pathLst>
                <a:path w="4857"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2" name="Google Shape;3632;p12"/>
            <p:cNvSpPr/>
            <p:nvPr/>
          </p:nvSpPr>
          <p:spPr>
            <a:xfrm rot="10800000">
              <a:off x="6659535" y="1636120"/>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3" name="Google Shape;3633;p12"/>
            <p:cNvSpPr/>
            <p:nvPr/>
          </p:nvSpPr>
          <p:spPr>
            <a:xfrm rot="10800000">
              <a:off x="6659535" y="905469"/>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4" name="Google Shape;3634;p12"/>
            <p:cNvSpPr/>
            <p:nvPr/>
          </p:nvSpPr>
          <p:spPr>
            <a:xfrm rot="10800000">
              <a:off x="6659535" y="759348"/>
              <a:ext cx="117892" cy="117867"/>
            </a:xfrm>
            <a:custGeom>
              <a:avLst/>
              <a:gdLst/>
              <a:ahLst/>
              <a:cxnLst/>
              <a:rect l="l" t="t" r="r" b="b"/>
              <a:pathLst>
                <a:path w="4857"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5" name="Google Shape;3635;p12"/>
            <p:cNvSpPr/>
            <p:nvPr/>
          </p:nvSpPr>
          <p:spPr>
            <a:xfrm rot="10800000">
              <a:off x="6659535" y="174818"/>
              <a:ext cx="117892" cy="117867"/>
            </a:xfrm>
            <a:custGeom>
              <a:avLst/>
              <a:gdLst/>
              <a:ahLst/>
              <a:cxnLst/>
              <a:rect l="l" t="t" r="r" b="b"/>
              <a:pathLst>
                <a:path w="4857"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6" name="Google Shape;3636;p12"/>
            <p:cNvSpPr/>
            <p:nvPr/>
          </p:nvSpPr>
          <p:spPr>
            <a:xfrm rot="10800000">
              <a:off x="6513415" y="4997133"/>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7" name="Google Shape;3637;p12"/>
            <p:cNvSpPr/>
            <p:nvPr/>
          </p:nvSpPr>
          <p:spPr>
            <a:xfrm rot="10800000">
              <a:off x="6513415" y="3974217"/>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8" name="Google Shape;3638;p12"/>
            <p:cNvSpPr/>
            <p:nvPr/>
          </p:nvSpPr>
          <p:spPr>
            <a:xfrm rot="10800000">
              <a:off x="6513415" y="2074529"/>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9" name="Google Shape;3639;p12"/>
            <p:cNvSpPr/>
            <p:nvPr/>
          </p:nvSpPr>
          <p:spPr>
            <a:xfrm rot="10800000">
              <a:off x="6513415" y="1489999"/>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0" name="Google Shape;3640;p12"/>
            <p:cNvSpPr/>
            <p:nvPr/>
          </p:nvSpPr>
          <p:spPr>
            <a:xfrm rot="10800000">
              <a:off x="6513415" y="905469"/>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1" name="Google Shape;3641;p12"/>
            <p:cNvSpPr/>
            <p:nvPr/>
          </p:nvSpPr>
          <p:spPr>
            <a:xfrm rot="10800000">
              <a:off x="6513415" y="174818"/>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2" name="Google Shape;3642;p12"/>
            <p:cNvSpPr/>
            <p:nvPr/>
          </p:nvSpPr>
          <p:spPr>
            <a:xfrm rot="10800000">
              <a:off x="6367294" y="4558747"/>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3" name="Google Shape;3643;p12"/>
            <p:cNvSpPr/>
            <p:nvPr/>
          </p:nvSpPr>
          <p:spPr>
            <a:xfrm rot="10800000">
              <a:off x="6367294" y="3681951"/>
              <a:ext cx="117867" cy="117892"/>
            </a:xfrm>
            <a:custGeom>
              <a:avLst/>
              <a:gdLst/>
              <a:ahLst/>
              <a:cxnLst/>
              <a:rect l="l" t="t" r="r" b="b"/>
              <a:pathLst>
                <a:path w="4856"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4" name="Google Shape;3644;p12"/>
            <p:cNvSpPr/>
            <p:nvPr/>
          </p:nvSpPr>
          <p:spPr>
            <a:xfrm rot="10800000">
              <a:off x="6367294" y="2659036"/>
              <a:ext cx="117867" cy="117892"/>
            </a:xfrm>
            <a:custGeom>
              <a:avLst/>
              <a:gdLst/>
              <a:ahLst/>
              <a:cxnLst/>
              <a:rect l="l" t="t" r="r" b="b"/>
              <a:pathLst>
                <a:path w="4856"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5" name="Google Shape;3645;p12"/>
            <p:cNvSpPr/>
            <p:nvPr/>
          </p:nvSpPr>
          <p:spPr>
            <a:xfrm rot="10800000">
              <a:off x="7536331" y="4997133"/>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6" name="Google Shape;3646;p12"/>
            <p:cNvSpPr/>
            <p:nvPr/>
          </p:nvSpPr>
          <p:spPr>
            <a:xfrm rot="10800000">
              <a:off x="7536331" y="4851012"/>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7" name="Google Shape;3647;p12"/>
            <p:cNvSpPr/>
            <p:nvPr/>
          </p:nvSpPr>
          <p:spPr>
            <a:xfrm rot="10800000">
              <a:off x="7536331" y="4412627"/>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8" name="Google Shape;3648;p12"/>
            <p:cNvSpPr/>
            <p:nvPr/>
          </p:nvSpPr>
          <p:spPr>
            <a:xfrm rot="10800000">
              <a:off x="7536331" y="4120361"/>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9" name="Google Shape;3649;p12"/>
            <p:cNvSpPr/>
            <p:nvPr/>
          </p:nvSpPr>
          <p:spPr>
            <a:xfrm rot="10800000">
              <a:off x="7536331" y="3389711"/>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0" name="Google Shape;3650;p12"/>
            <p:cNvSpPr/>
            <p:nvPr/>
          </p:nvSpPr>
          <p:spPr>
            <a:xfrm rot="10800000">
              <a:off x="7536331" y="3243566"/>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1" name="Google Shape;3651;p12"/>
            <p:cNvSpPr/>
            <p:nvPr/>
          </p:nvSpPr>
          <p:spPr>
            <a:xfrm rot="10800000">
              <a:off x="7536331" y="1636120"/>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2" name="Google Shape;3652;p12"/>
            <p:cNvSpPr/>
            <p:nvPr/>
          </p:nvSpPr>
          <p:spPr>
            <a:xfrm rot="10800000">
              <a:off x="7536331" y="1343854"/>
              <a:ext cx="117867" cy="117892"/>
            </a:xfrm>
            <a:custGeom>
              <a:avLst/>
              <a:gdLst/>
              <a:ahLst/>
              <a:cxnLst/>
              <a:rect l="l" t="t" r="r" b="b"/>
              <a:pathLst>
                <a:path w="4856" h="4857"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3" name="Google Shape;3653;p12"/>
            <p:cNvSpPr/>
            <p:nvPr/>
          </p:nvSpPr>
          <p:spPr>
            <a:xfrm rot="10800000">
              <a:off x="7390210" y="4997133"/>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4" name="Google Shape;3654;p12"/>
            <p:cNvSpPr/>
            <p:nvPr/>
          </p:nvSpPr>
          <p:spPr>
            <a:xfrm rot="10800000">
              <a:off x="7390210" y="3974217"/>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5" name="Google Shape;3655;p12"/>
            <p:cNvSpPr/>
            <p:nvPr/>
          </p:nvSpPr>
          <p:spPr>
            <a:xfrm rot="10800000">
              <a:off x="7390210" y="3097445"/>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6" name="Google Shape;3656;p12"/>
            <p:cNvSpPr/>
            <p:nvPr/>
          </p:nvSpPr>
          <p:spPr>
            <a:xfrm rot="10800000">
              <a:off x="7390210" y="1636120"/>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7" name="Google Shape;3657;p12"/>
            <p:cNvSpPr/>
            <p:nvPr/>
          </p:nvSpPr>
          <p:spPr>
            <a:xfrm rot="10800000">
              <a:off x="7390210" y="467083"/>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8" name="Google Shape;3658;p12"/>
            <p:cNvSpPr/>
            <p:nvPr/>
          </p:nvSpPr>
          <p:spPr>
            <a:xfrm rot="10800000">
              <a:off x="7244066" y="4997133"/>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9" name="Google Shape;3659;p12"/>
            <p:cNvSpPr/>
            <p:nvPr/>
          </p:nvSpPr>
          <p:spPr>
            <a:xfrm rot="10800000">
              <a:off x="7244066" y="4558747"/>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0" name="Google Shape;3660;p12"/>
            <p:cNvSpPr/>
            <p:nvPr/>
          </p:nvSpPr>
          <p:spPr>
            <a:xfrm rot="10800000">
              <a:off x="7244066" y="2951301"/>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1" name="Google Shape;3661;p12"/>
            <p:cNvSpPr/>
            <p:nvPr/>
          </p:nvSpPr>
          <p:spPr>
            <a:xfrm rot="10800000">
              <a:off x="7244066" y="2074529"/>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2" name="Google Shape;3662;p12"/>
            <p:cNvSpPr/>
            <p:nvPr/>
          </p:nvSpPr>
          <p:spPr>
            <a:xfrm rot="10800000">
              <a:off x="7244066" y="1636120"/>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3" name="Google Shape;3663;p12"/>
            <p:cNvSpPr/>
            <p:nvPr/>
          </p:nvSpPr>
          <p:spPr>
            <a:xfrm rot="10800000">
              <a:off x="7097945" y="1051613"/>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4" name="Google Shape;3664;p12"/>
            <p:cNvSpPr/>
            <p:nvPr/>
          </p:nvSpPr>
          <p:spPr>
            <a:xfrm rot="10800000">
              <a:off x="6951800" y="3828096"/>
              <a:ext cx="117892" cy="117867"/>
            </a:xfrm>
            <a:custGeom>
              <a:avLst/>
              <a:gdLst/>
              <a:ahLst/>
              <a:cxnLst/>
              <a:rect l="l" t="t" r="r" b="b"/>
              <a:pathLst>
                <a:path w="4857"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5" name="Google Shape;3665;p12"/>
            <p:cNvSpPr/>
            <p:nvPr/>
          </p:nvSpPr>
          <p:spPr>
            <a:xfrm rot="10800000">
              <a:off x="6951800" y="2659036"/>
              <a:ext cx="117892" cy="117892"/>
            </a:xfrm>
            <a:custGeom>
              <a:avLst/>
              <a:gdLst/>
              <a:ahLst/>
              <a:cxnLst/>
              <a:rect l="l" t="t" r="r" b="b"/>
              <a:pathLst>
                <a:path w="4857"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6" name="Google Shape;3666;p12"/>
            <p:cNvSpPr/>
            <p:nvPr/>
          </p:nvSpPr>
          <p:spPr>
            <a:xfrm rot="10800000">
              <a:off x="6805680" y="320938"/>
              <a:ext cx="117867" cy="117892"/>
            </a:xfrm>
            <a:custGeom>
              <a:avLst/>
              <a:gdLst/>
              <a:ahLst/>
              <a:cxnLst/>
              <a:rect l="l" t="t" r="r" b="b"/>
              <a:pathLst>
                <a:path w="4856" h="4857" extrusionOk="0">
                  <a:moveTo>
                    <a:pt x="0" y="1"/>
                  </a:moveTo>
                  <a:lnTo>
                    <a:pt x="0"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7" name="Google Shape;3667;p12"/>
            <p:cNvSpPr/>
            <p:nvPr/>
          </p:nvSpPr>
          <p:spPr>
            <a:xfrm rot="10800000">
              <a:off x="6513415" y="2805180"/>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8" name="Google Shape;3668;p12"/>
            <p:cNvSpPr/>
            <p:nvPr/>
          </p:nvSpPr>
          <p:spPr>
            <a:xfrm rot="10800000">
              <a:off x="6367294" y="467083"/>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69" name="Google Shape;3669;p12"/>
          <p:cNvGrpSpPr/>
          <p:nvPr/>
        </p:nvGrpSpPr>
        <p:grpSpPr>
          <a:xfrm rot="10800000">
            <a:off x="28739" y="28698"/>
            <a:ext cx="1286904" cy="5086302"/>
            <a:chOff x="6367294" y="28698"/>
            <a:chExt cx="1286904" cy="5086302"/>
          </a:xfrm>
        </p:grpSpPr>
        <p:sp>
          <p:nvSpPr>
            <p:cNvPr id="3670" name="Google Shape;3670;p12"/>
            <p:cNvSpPr/>
            <p:nvPr/>
          </p:nvSpPr>
          <p:spPr>
            <a:xfrm rot="10800000">
              <a:off x="7536331" y="613204"/>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1" name="Google Shape;3671;p12"/>
            <p:cNvSpPr/>
            <p:nvPr/>
          </p:nvSpPr>
          <p:spPr>
            <a:xfrm rot="10800000">
              <a:off x="7244066" y="2659036"/>
              <a:ext cx="117867" cy="117892"/>
            </a:xfrm>
            <a:custGeom>
              <a:avLst/>
              <a:gdLst/>
              <a:ahLst/>
              <a:cxnLst/>
              <a:rect l="l" t="t" r="r" b="b"/>
              <a:pathLst>
                <a:path w="4856" h="4857"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2" name="Google Shape;3672;p12"/>
            <p:cNvSpPr/>
            <p:nvPr/>
          </p:nvSpPr>
          <p:spPr>
            <a:xfrm rot="10800000">
              <a:off x="7244066" y="174818"/>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3" name="Google Shape;3673;p12"/>
            <p:cNvSpPr/>
            <p:nvPr/>
          </p:nvSpPr>
          <p:spPr>
            <a:xfrm rot="10800000">
              <a:off x="6659535" y="4266482"/>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4" name="Google Shape;3674;p12"/>
            <p:cNvSpPr/>
            <p:nvPr/>
          </p:nvSpPr>
          <p:spPr>
            <a:xfrm rot="10800000">
              <a:off x="7536331" y="4704867"/>
              <a:ext cx="117867" cy="117892"/>
            </a:xfrm>
            <a:custGeom>
              <a:avLst/>
              <a:gdLst/>
              <a:ahLst/>
              <a:cxnLst/>
              <a:rect l="l" t="t" r="r" b="b"/>
              <a:pathLst>
                <a:path w="4856" h="4857"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5" name="Google Shape;3675;p12"/>
            <p:cNvSpPr/>
            <p:nvPr/>
          </p:nvSpPr>
          <p:spPr>
            <a:xfrm rot="10800000">
              <a:off x="7536331" y="4558747"/>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6" name="Google Shape;3676;p12"/>
            <p:cNvSpPr/>
            <p:nvPr/>
          </p:nvSpPr>
          <p:spPr>
            <a:xfrm rot="10800000">
              <a:off x="7536331" y="4266482"/>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7" name="Google Shape;3677;p12"/>
            <p:cNvSpPr/>
            <p:nvPr/>
          </p:nvSpPr>
          <p:spPr>
            <a:xfrm rot="10800000">
              <a:off x="7536331" y="3974217"/>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8" name="Google Shape;3678;p12"/>
            <p:cNvSpPr/>
            <p:nvPr/>
          </p:nvSpPr>
          <p:spPr>
            <a:xfrm rot="10800000">
              <a:off x="7536331" y="3828096"/>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9" name="Google Shape;3679;p12"/>
            <p:cNvSpPr/>
            <p:nvPr/>
          </p:nvSpPr>
          <p:spPr>
            <a:xfrm rot="10800000">
              <a:off x="7536331" y="3681951"/>
              <a:ext cx="117867" cy="117892"/>
            </a:xfrm>
            <a:custGeom>
              <a:avLst/>
              <a:gdLst/>
              <a:ahLst/>
              <a:cxnLst/>
              <a:rect l="l" t="t" r="r" b="b"/>
              <a:pathLst>
                <a:path w="4856" h="4857"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0" name="Google Shape;3680;p12"/>
            <p:cNvSpPr/>
            <p:nvPr/>
          </p:nvSpPr>
          <p:spPr>
            <a:xfrm rot="10800000">
              <a:off x="7536331" y="3535831"/>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1" name="Google Shape;3681;p12"/>
            <p:cNvSpPr/>
            <p:nvPr/>
          </p:nvSpPr>
          <p:spPr>
            <a:xfrm rot="10800000">
              <a:off x="7536331" y="3097445"/>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2" name="Google Shape;3682;p12"/>
            <p:cNvSpPr/>
            <p:nvPr/>
          </p:nvSpPr>
          <p:spPr>
            <a:xfrm rot="10800000">
              <a:off x="7536331" y="2951301"/>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3" name="Google Shape;3683;p12"/>
            <p:cNvSpPr/>
            <p:nvPr/>
          </p:nvSpPr>
          <p:spPr>
            <a:xfrm rot="10800000">
              <a:off x="7536331" y="2805180"/>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4" name="Google Shape;3684;p12"/>
            <p:cNvSpPr/>
            <p:nvPr/>
          </p:nvSpPr>
          <p:spPr>
            <a:xfrm rot="10800000">
              <a:off x="7536331" y="2659036"/>
              <a:ext cx="117867" cy="117892"/>
            </a:xfrm>
            <a:custGeom>
              <a:avLst/>
              <a:gdLst/>
              <a:ahLst/>
              <a:cxnLst/>
              <a:rect l="l" t="t" r="r" b="b"/>
              <a:pathLst>
                <a:path w="4856" h="4857"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5" name="Google Shape;3685;p12"/>
            <p:cNvSpPr/>
            <p:nvPr/>
          </p:nvSpPr>
          <p:spPr>
            <a:xfrm rot="10800000">
              <a:off x="7536331" y="2512915"/>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6" name="Google Shape;3686;p12"/>
            <p:cNvSpPr/>
            <p:nvPr/>
          </p:nvSpPr>
          <p:spPr>
            <a:xfrm rot="10800000">
              <a:off x="7536331" y="2366770"/>
              <a:ext cx="117867" cy="117892"/>
            </a:xfrm>
            <a:custGeom>
              <a:avLst/>
              <a:gdLst/>
              <a:ahLst/>
              <a:cxnLst/>
              <a:rect l="l" t="t" r="r" b="b"/>
              <a:pathLst>
                <a:path w="4856" h="4857"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7" name="Google Shape;3687;p12"/>
            <p:cNvSpPr/>
            <p:nvPr/>
          </p:nvSpPr>
          <p:spPr>
            <a:xfrm rot="10800000">
              <a:off x="7536331" y="2220650"/>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8" name="Google Shape;3688;p12"/>
            <p:cNvSpPr/>
            <p:nvPr/>
          </p:nvSpPr>
          <p:spPr>
            <a:xfrm rot="10800000">
              <a:off x="7536331" y="2074529"/>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9" name="Google Shape;3689;p12"/>
            <p:cNvSpPr/>
            <p:nvPr/>
          </p:nvSpPr>
          <p:spPr>
            <a:xfrm rot="10800000">
              <a:off x="7536331" y="1928385"/>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0" name="Google Shape;3690;p12"/>
            <p:cNvSpPr/>
            <p:nvPr/>
          </p:nvSpPr>
          <p:spPr>
            <a:xfrm rot="10800000">
              <a:off x="7536331" y="1782264"/>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1" name="Google Shape;3691;p12"/>
            <p:cNvSpPr/>
            <p:nvPr/>
          </p:nvSpPr>
          <p:spPr>
            <a:xfrm rot="10800000">
              <a:off x="7536331" y="1489999"/>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2" name="Google Shape;3692;p12"/>
            <p:cNvSpPr/>
            <p:nvPr/>
          </p:nvSpPr>
          <p:spPr>
            <a:xfrm rot="10800000">
              <a:off x="7536331" y="1197734"/>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3" name="Google Shape;3693;p12"/>
            <p:cNvSpPr/>
            <p:nvPr/>
          </p:nvSpPr>
          <p:spPr>
            <a:xfrm rot="10800000">
              <a:off x="7536331" y="1051613"/>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4" name="Google Shape;3694;p12"/>
            <p:cNvSpPr/>
            <p:nvPr/>
          </p:nvSpPr>
          <p:spPr>
            <a:xfrm rot="10800000">
              <a:off x="7536331" y="905469"/>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5" name="Google Shape;3695;p12"/>
            <p:cNvSpPr/>
            <p:nvPr/>
          </p:nvSpPr>
          <p:spPr>
            <a:xfrm rot="10800000">
              <a:off x="7536331" y="759348"/>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6" name="Google Shape;3696;p12"/>
            <p:cNvSpPr/>
            <p:nvPr/>
          </p:nvSpPr>
          <p:spPr>
            <a:xfrm rot="10800000">
              <a:off x="7536331" y="467083"/>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7" name="Google Shape;3697;p12"/>
            <p:cNvSpPr/>
            <p:nvPr/>
          </p:nvSpPr>
          <p:spPr>
            <a:xfrm rot="10800000">
              <a:off x="7536331" y="320938"/>
              <a:ext cx="117867" cy="117892"/>
            </a:xfrm>
            <a:custGeom>
              <a:avLst/>
              <a:gdLst/>
              <a:ahLst/>
              <a:cxnLst/>
              <a:rect l="l" t="t" r="r" b="b"/>
              <a:pathLst>
                <a:path w="4856" h="4857"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8" name="Google Shape;3698;p12"/>
            <p:cNvSpPr/>
            <p:nvPr/>
          </p:nvSpPr>
          <p:spPr>
            <a:xfrm rot="10800000">
              <a:off x="7536331" y="174818"/>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9" name="Google Shape;3699;p12"/>
            <p:cNvSpPr/>
            <p:nvPr/>
          </p:nvSpPr>
          <p:spPr>
            <a:xfrm rot="10800000">
              <a:off x="7536331" y="28698"/>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0" name="Google Shape;3700;p12"/>
            <p:cNvSpPr/>
            <p:nvPr/>
          </p:nvSpPr>
          <p:spPr>
            <a:xfrm rot="10800000">
              <a:off x="7390210" y="4851012"/>
              <a:ext cx="117867" cy="117867"/>
            </a:xfrm>
            <a:custGeom>
              <a:avLst/>
              <a:gdLst/>
              <a:ahLst/>
              <a:cxnLst/>
              <a:rect l="l" t="t" r="r" b="b"/>
              <a:pathLst>
                <a:path w="4856"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1" name="Google Shape;3701;p12"/>
            <p:cNvSpPr/>
            <p:nvPr/>
          </p:nvSpPr>
          <p:spPr>
            <a:xfrm rot="10800000">
              <a:off x="7390210" y="4558747"/>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2" name="Google Shape;3702;p12"/>
            <p:cNvSpPr/>
            <p:nvPr/>
          </p:nvSpPr>
          <p:spPr>
            <a:xfrm rot="10800000">
              <a:off x="7390210" y="4412627"/>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3" name="Google Shape;3703;p12"/>
            <p:cNvSpPr/>
            <p:nvPr/>
          </p:nvSpPr>
          <p:spPr>
            <a:xfrm rot="10800000">
              <a:off x="7390210" y="4266482"/>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4" name="Google Shape;3704;p12"/>
            <p:cNvSpPr/>
            <p:nvPr/>
          </p:nvSpPr>
          <p:spPr>
            <a:xfrm rot="10800000">
              <a:off x="7390210" y="4120361"/>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5" name="Google Shape;3705;p12"/>
            <p:cNvSpPr/>
            <p:nvPr/>
          </p:nvSpPr>
          <p:spPr>
            <a:xfrm rot="10800000">
              <a:off x="7390210" y="3828096"/>
              <a:ext cx="117867" cy="117867"/>
            </a:xfrm>
            <a:custGeom>
              <a:avLst/>
              <a:gdLst/>
              <a:ahLst/>
              <a:cxnLst/>
              <a:rect l="l" t="t" r="r" b="b"/>
              <a:pathLst>
                <a:path w="4856"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6" name="Google Shape;3706;p12"/>
            <p:cNvSpPr/>
            <p:nvPr/>
          </p:nvSpPr>
          <p:spPr>
            <a:xfrm rot="10800000">
              <a:off x="7390210" y="3535831"/>
              <a:ext cx="117867" cy="117867"/>
            </a:xfrm>
            <a:custGeom>
              <a:avLst/>
              <a:gdLst/>
              <a:ahLst/>
              <a:cxnLst/>
              <a:rect l="l" t="t" r="r" b="b"/>
              <a:pathLst>
                <a:path w="4856"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7" name="Google Shape;3707;p12"/>
            <p:cNvSpPr/>
            <p:nvPr/>
          </p:nvSpPr>
          <p:spPr>
            <a:xfrm rot="10800000">
              <a:off x="7390210" y="3389711"/>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8" name="Google Shape;3708;p12"/>
            <p:cNvSpPr/>
            <p:nvPr/>
          </p:nvSpPr>
          <p:spPr>
            <a:xfrm rot="10800000">
              <a:off x="7390210" y="3243566"/>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9" name="Google Shape;3709;p12"/>
            <p:cNvSpPr/>
            <p:nvPr/>
          </p:nvSpPr>
          <p:spPr>
            <a:xfrm rot="10800000">
              <a:off x="7390210" y="2951301"/>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0" name="Google Shape;3710;p12"/>
            <p:cNvSpPr/>
            <p:nvPr/>
          </p:nvSpPr>
          <p:spPr>
            <a:xfrm rot="10800000">
              <a:off x="7390210" y="2805180"/>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1" name="Google Shape;3711;p12"/>
            <p:cNvSpPr/>
            <p:nvPr/>
          </p:nvSpPr>
          <p:spPr>
            <a:xfrm rot="10800000">
              <a:off x="7390210" y="2659036"/>
              <a:ext cx="117867" cy="117892"/>
            </a:xfrm>
            <a:custGeom>
              <a:avLst/>
              <a:gdLst/>
              <a:ahLst/>
              <a:cxnLst/>
              <a:rect l="l" t="t" r="r" b="b"/>
              <a:pathLst>
                <a:path w="4856"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2" name="Google Shape;3712;p12"/>
            <p:cNvSpPr/>
            <p:nvPr/>
          </p:nvSpPr>
          <p:spPr>
            <a:xfrm rot="10800000">
              <a:off x="7390210" y="2512915"/>
              <a:ext cx="117867" cy="117867"/>
            </a:xfrm>
            <a:custGeom>
              <a:avLst/>
              <a:gdLst/>
              <a:ahLst/>
              <a:cxnLst/>
              <a:rect l="l" t="t" r="r" b="b"/>
              <a:pathLst>
                <a:path w="4856"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3" name="Google Shape;3713;p12"/>
            <p:cNvSpPr/>
            <p:nvPr/>
          </p:nvSpPr>
          <p:spPr>
            <a:xfrm rot="10800000">
              <a:off x="7390210" y="2366770"/>
              <a:ext cx="117867" cy="117892"/>
            </a:xfrm>
            <a:custGeom>
              <a:avLst/>
              <a:gdLst/>
              <a:ahLst/>
              <a:cxnLst/>
              <a:rect l="l" t="t" r="r" b="b"/>
              <a:pathLst>
                <a:path w="4856"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4" name="Google Shape;3714;p12"/>
            <p:cNvSpPr/>
            <p:nvPr/>
          </p:nvSpPr>
          <p:spPr>
            <a:xfrm rot="10800000">
              <a:off x="7390210" y="2220650"/>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5" name="Google Shape;3715;p12"/>
            <p:cNvSpPr/>
            <p:nvPr/>
          </p:nvSpPr>
          <p:spPr>
            <a:xfrm rot="10800000">
              <a:off x="7390210" y="2074529"/>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6" name="Google Shape;3716;p12"/>
            <p:cNvSpPr/>
            <p:nvPr/>
          </p:nvSpPr>
          <p:spPr>
            <a:xfrm rot="10800000">
              <a:off x="7390210" y="1782264"/>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7" name="Google Shape;3717;p12"/>
            <p:cNvSpPr/>
            <p:nvPr/>
          </p:nvSpPr>
          <p:spPr>
            <a:xfrm rot="10800000">
              <a:off x="7390210" y="1489999"/>
              <a:ext cx="117867" cy="117867"/>
            </a:xfrm>
            <a:custGeom>
              <a:avLst/>
              <a:gdLst/>
              <a:ahLst/>
              <a:cxnLst/>
              <a:rect l="l" t="t" r="r" b="b"/>
              <a:pathLst>
                <a:path w="4856"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8" name="Google Shape;3718;p12"/>
            <p:cNvSpPr/>
            <p:nvPr/>
          </p:nvSpPr>
          <p:spPr>
            <a:xfrm rot="10800000">
              <a:off x="7390210" y="1343854"/>
              <a:ext cx="117867" cy="117892"/>
            </a:xfrm>
            <a:custGeom>
              <a:avLst/>
              <a:gdLst/>
              <a:ahLst/>
              <a:cxnLst/>
              <a:rect l="l" t="t" r="r" b="b"/>
              <a:pathLst>
                <a:path w="4856"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9" name="Google Shape;3719;p12"/>
            <p:cNvSpPr/>
            <p:nvPr/>
          </p:nvSpPr>
          <p:spPr>
            <a:xfrm rot="10800000">
              <a:off x="7390210" y="1197734"/>
              <a:ext cx="117867" cy="117867"/>
            </a:xfrm>
            <a:custGeom>
              <a:avLst/>
              <a:gdLst/>
              <a:ahLst/>
              <a:cxnLst/>
              <a:rect l="l" t="t" r="r" b="b"/>
              <a:pathLst>
                <a:path w="4856"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0" name="Google Shape;3720;p12"/>
            <p:cNvSpPr/>
            <p:nvPr/>
          </p:nvSpPr>
          <p:spPr>
            <a:xfrm rot="10800000">
              <a:off x="7390210" y="1051613"/>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1" name="Google Shape;3721;p12"/>
            <p:cNvSpPr/>
            <p:nvPr/>
          </p:nvSpPr>
          <p:spPr>
            <a:xfrm rot="10800000">
              <a:off x="7390210" y="759348"/>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2" name="Google Shape;3722;p12"/>
            <p:cNvSpPr/>
            <p:nvPr/>
          </p:nvSpPr>
          <p:spPr>
            <a:xfrm rot="10800000">
              <a:off x="7390210" y="613204"/>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3" name="Google Shape;3723;p12"/>
            <p:cNvSpPr/>
            <p:nvPr/>
          </p:nvSpPr>
          <p:spPr>
            <a:xfrm rot="10800000">
              <a:off x="7390210" y="320938"/>
              <a:ext cx="117867" cy="117892"/>
            </a:xfrm>
            <a:custGeom>
              <a:avLst/>
              <a:gdLst/>
              <a:ahLst/>
              <a:cxnLst/>
              <a:rect l="l" t="t" r="r" b="b"/>
              <a:pathLst>
                <a:path w="4856"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4" name="Google Shape;3724;p12"/>
            <p:cNvSpPr/>
            <p:nvPr/>
          </p:nvSpPr>
          <p:spPr>
            <a:xfrm rot="10800000">
              <a:off x="7390210" y="28698"/>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5" name="Google Shape;3725;p12"/>
            <p:cNvSpPr/>
            <p:nvPr/>
          </p:nvSpPr>
          <p:spPr>
            <a:xfrm rot="10800000">
              <a:off x="7244066" y="4704867"/>
              <a:ext cx="117867" cy="117892"/>
            </a:xfrm>
            <a:custGeom>
              <a:avLst/>
              <a:gdLst/>
              <a:ahLst/>
              <a:cxnLst/>
              <a:rect l="l" t="t" r="r" b="b"/>
              <a:pathLst>
                <a:path w="4856" h="4857"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6" name="Google Shape;3726;p12"/>
            <p:cNvSpPr/>
            <p:nvPr/>
          </p:nvSpPr>
          <p:spPr>
            <a:xfrm rot="10800000">
              <a:off x="7244066" y="4266482"/>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7" name="Google Shape;3727;p12"/>
            <p:cNvSpPr/>
            <p:nvPr/>
          </p:nvSpPr>
          <p:spPr>
            <a:xfrm rot="10800000">
              <a:off x="7244066" y="4120361"/>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8" name="Google Shape;3728;p12"/>
            <p:cNvSpPr/>
            <p:nvPr/>
          </p:nvSpPr>
          <p:spPr>
            <a:xfrm rot="10800000">
              <a:off x="7244066" y="3974217"/>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9" name="Google Shape;3729;p12"/>
            <p:cNvSpPr/>
            <p:nvPr/>
          </p:nvSpPr>
          <p:spPr>
            <a:xfrm rot="10800000">
              <a:off x="7244066" y="3681951"/>
              <a:ext cx="117867" cy="117892"/>
            </a:xfrm>
            <a:custGeom>
              <a:avLst/>
              <a:gdLst/>
              <a:ahLst/>
              <a:cxnLst/>
              <a:rect l="l" t="t" r="r" b="b"/>
              <a:pathLst>
                <a:path w="4856" h="4857"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0" name="Google Shape;3730;p12"/>
            <p:cNvSpPr/>
            <p:nvPr/>
          </p:nvSpPr>
          <p:spPr>
            <a:xfrm rot="10800000">
              <a:off x="7244066" y="3389711"/>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1" name="Google Shape;3731;p12"/>
            <p:cNvSpPr/>
            <p:nvPr/>
          </p:nvSpPr>
          <p:spPr>
            <a:xfrm rot="10800000">
              <a:off x="7244066" y="3243566"/>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2" name="Google Shape;3732;p12"/>
            <p:cNvSpPr/>
            <p:nvPr/>
          </p:nvSpPr>
          <p:spPr>
            <a:xfrm rot="10800000">
              <a:off x="7244066" y="3097445"/>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3" name="Google Shape;3733;p12"/>
            <p:cNvSpPr/>
            <p:nvPr/>
          </p:nvSpPr>
          <p:spPr>
            <a:xfrm rot="10800000">
              <a:off x="7244066" y="2805180"/>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4" name="Google Shape;3734;p12"/>
            <p:cNvSpPr/>
            <p:nvPr/>
          </p:nvSpPr>
          <p:spPr>
            <a:xfrm rot="10800000">
              <a:off x="7244066" y="2512915"/>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5" name="Google Shape;3735;p12"/>
            <p:cNvSpPr/>
            <p:nvPr/>
          </p:nvSpPr>
          <p:spPr>
            <a:xfrm rot="10800000">
              <a:off x="7244066" y="2220650"/>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6" name="Google Shape;3736;p12"/>
            <p:cNvSpPr/>
            <p:nvPr/>
          </p:nvSpPr>
          <p:spPr>
            <a:xfrm rot="10800000">
              <a:off x="7244066" y="1928385"/>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7" name="Google Shape;3737;p12"/>
            <p:cNvSpPr/>
            <p:nvPr/>
          </p:nvSpPr>
          <p:spPr>
            <a:xfrm rot="10800000">
              <a:off x="7244066" y="1782264"/>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8" name="Google Shape;3738;p12"/>
            <p:cNvSpPr/>
            <p:nvPr/>
          </p:nvSpPr>
          <p:spPr>
            <a:xfrm rot="10800000">
              <a:off x="7244066" y="1343854"/>
              <a:ext cx="117867" cy="117892"/>
            </a:xfrm>
            <a:custGeom>
              <a:avLst/>
              <a:gdLst/>
              <a:ahLst/>
              <a:cxnLst/>
              <a:rect l="l" t="t" r="r" b="b"/>
              <a:pathLst>
                <a:path w="4856" h="4857"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9" name="Google Shape;3739;p12"/>
            <p:cNvSpPr/>
            <p:nvPr/>
          </p:nvSpPr>
          <p:spPr>
            <a:xfrm rot="10800000">
              <a:off x="7244066" y="1197734"/>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0" name="Google Shape;3740;p12"/>
            <p:cNvSpPr/>
            <p:nvPr/>
          </p:nvSpPr>
          <p:spPr>
            <a:xfrm rot="10800000">
              <a:off x="7244066" y="1051613"/>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1" name="Google Shape;3741;p12"/>
            <p:cNvSpPr/>
            <p:nvPr/>
          </p:nvSpPr>
          <p:spPr>
            <a:xfrm rot="10800000">
              <a:off x="7244066" y="905469"/>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2" name="Google Shape;3742;p12"/>
            <p:cNvSpPr/>
            <p:nvPr/>
          </p:nvSpPr>
          <p:spPr>
            <a:xfrm rot="10800000">
              <a:off x="7244066" y="759348"/>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3" name="Google Shape;3743;p12"/>
            <p:cNvSpPr/>
            <p:nvPr/>
          </p:nvSpPr>
          <p:spPr>
            <a:xfrm rot="10800000">
              <a:off x="7244066" y="467083"/>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4" name="Google Shape;3744;p12"/>
            <p:cNvSpPr/>
            <p:nvPr/>
          </p:nvSpPr>
          <p:spPr>
            <a:xfrm rot="10800000">
              <a:off x="7244066" y="320938"/>
              <a:ext cx="117867" cy="117892"/>
            </a:xfrm>
            <a:custGeom>
              <a:avLst/>
              <a:gdLst/>
              <a:ahLst/>
              <a:cxnLst/>
              <a:rect l="l" t="t" r="r" b="b"/>
              <a:pathLst>
                <a:path w="4856" h="4857"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5" name="Google Shape;3745;p12"/>
            <p:cNvSpPr/>
            <p:nvPr/>
          </p:nvSpPr>
          <p:spPr>
            <a:xfrm rot="10800000">
              <a:off x="7097945" y="4997133"/>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6" name="Google Shape;3746;p12"/>
            <p:cNvSpPr/>
            <p:nvPr/>
          </p:nvSpPr>
          <p:spPr>
            <a:xfrm rot="10800000">
              <a:off x="7097945" y="4558747"/>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7" name="Google Shape;3747;p12"/>
            <p:cNvSpPr/>
            <p:nvPr/>
          </p:nvSpPr>
          <p:spPr>
            <a:xfrm rot="10800000">
              <a:off x="7097945" y="4266482"/>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8" name="Google Shape;3748;p12"/>
            <p:cNvSpPr/>
            <p:nvPr/>
          </p:nvSpPr>
          <p:spPr>
            <a:xfrm rot="10800000">
              <a:off x="7097945" y="3828096"/>
              <a:ext cx="117867" cy="117867"/>
            </a:xfrm>
            <a:custGeom>
              <a:avLst/>
              <a:gdLst/>
              <a:ahLst/>
              <a:cxnLst/>
              <a:rect l="l" t="t" r="r" b="b"/>
              <a:pathLst>
                <a:path w="4856"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9" name="Google Shape;3749;p12"/>
            <p:cNvSpPr/>
            <p:nvPr/>
          </p:nvSpPr>
          <p:spPr>
            <a:xfrm rot="10800000">
              <a:off x="7097945" y="3681951"/>
              <a:ext cx="117867" cy="117892"/>
            </a:xfrm>
            <a:custGeom>
              <a:avLst/>
              <a:gdLst/>
              <a:ahLst/>
              <a:cxnLst/>
              <a:rect l="l" t="t" r="r" b="b"/>
              <a:pathLst>
                <a:path w="4856"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0" name="Google Shape;3750;p12"/>
            <p:cNvSpPr/>
            <p:nvPr/>
          </p:nvSpPr>
          <p:spPr>
            <a:xfrm rot="10800000">
              <a:off x="7097945" y="3097445"/>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1" name="Google Shape;3751;p12"/>
            <p:cNvSpPr/>
            <p:nvPr/>
          </p:nvSpPr>
          <p:spPr>
            <a:xfrm rot="10800000">
              <a:off x="7097945" y="2951301"/>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2" name="Google Shape;3752;p12"/>
            <p:cNvSpPr/>
            <p:nvPr/>
          </p:nvSpPr>
          <p:spPr>
            <a:xfrm rot="10800000">
              <a:off x="7097945" y="2659036"/>
              <a:ext cx="117867" cy="117892"/>
            </a:xfrm>
            <a:custGeom>
              <a:avLst/>
              <a:gdLst/>
              <a:ahLst/>
              <a:cxnLst/>
              <a:rect l="l" t="t" r="r" b="b"/>
              <a:pathLst>
                <a:path w="4856"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3" name="Google Shape;3753;p12"/>
            <p:cNvSpPr/>
            <p:nvPr/>
          </p:nvSpPr>
          <p:spPr>
            <a:xfrm rot="10800000">
              <a:off x="7097945" y="2512915"/>
              <a:ext cx="117867" cy="117867"/>
            </a:xfrm>
            <a:custGeom>
              <a:avLst/>
              <a:gdLst/>
              <a:ahLst/>
              <a:cxnLst/>
              <a:rect l="l" t="t" r="r" b="b"/>
              <a:pathLst>
                <a:path w="4856"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4" name="Google Shape;3754;p12"/>
            <p:cNvSpPr/>
            <p:nvPr/>
          </p:nvSpPr>
          <p:spPr>
            <a:xfrm rot="10800000">
              <a:off x="7097945" y="2366770"/>
              <a:ext cx="117867" cy="117892"/>
            </a:xfrm>
            <a:custGeom>
              <a:avLst/>
              <a:gdLst/>
              <a:ahLst/>
              <a:cxnLst/>
              <a:rect l="l" t="t" r="r" b="b"/>
              <a:pathLst>
                <a:path w="4856"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5" name="Google Shape;3755;p12"/>
            <p:cNvSpPr/>
            <p:nvPr/>
          </p:nvSpPr>
          <p:spPr>
            <a:xfrm rot="10800000">
              <a:off x="7097945" y="2220650"/>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6" name="Google Shape;3756;p12"/>
            <p:cNvSpPr/>
            <p:nvPr/>
          </p:nvSpPr>
          <p:spPr>
            <a:xfrm rot="10800000">
              <a:off x="7097945" y="1782264"/>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7" name="Google Shape;3757;p12"/>
            <p:cNvSpPr/>
            <p:nvPr/>
          </p:nvSpPr>
          <p:spPr>
            <a:xfrm rot="10800000">
              <a:off x="7097945" y="1636120"/>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8" name="Google Shape;3758;p12"/>
            <p:cNvSpPr/>
            <p:nvPr/>
          </p:nvSpPr>
          <p:spPr>
            <a:xfrm rot="10800000">
              <a:off x="7097945" y="1489999"/>
              <a:ext cx="117867" cy="117867"/>
            </a:xfrm>
            <a:custGeom>
              <a:avLst/>
              <a:gdLst/>
              <a:ahLst/>
              <a:cxnLst/>
              <a:rect l="l" t="t" r="r" b="b"/>
              <a:pathLst>
                <a:path w="4856"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9" name="Google Shape;3759;p12"/>
            <p:cNvSpPr/>
            <p:nvPr/>
          </p:nvSpPr>
          <p:spPr>
            <a:xfrm rot="10800000">
              <a:off x="7097945" y="1197734"/>
              <a:ext cx="117867" cy="117867"/>
            </a:xfrm>
            <a:custGeom>
              <a:avLst/>
              <a:gdLst/>
              <a:ahLst/>
              <a:cxnLst/>
              <a:rect l="l" t="t" r="r" b="b"/>
              <a:pathLst>
                <a:path w="4856"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0" name="Google Shape;3760;p12"/>
            <p:cNvSpPr/>
            <p:nvPr/>
          </p:nvSpPr>
          <p:spPr>
            <a:xfrm rot="10800000">
              <a:off x="7097945" y="467083"/>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1" name="Google Shape;3761;p12"/>
            <p:cNvSpPr/>
            <p:nvPr/>
          </p:nvSpPr>
          <p:spPr>
            <a:xfrm rot="10800000">
              <a:off x="7097945" y="174818"/>
              <a:ext cx="117867" cy="117867"/>
            </a:xfrm>
            <a:custGeom>
              <a:avLst/>
              <a:gdLst/>
              <a:ahLst/>
              <a:cxnLst/>
              <a:rect l="l" t="t" r="r" b="b"/>
              <a:pathLst>
                <a:path w="4856"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2" name="Google Shape;3762;p12"/>
            <p:cNvSpPr/>
            <p:nvPr/>
          </p:nvSpPr>
          <p:spPr>
            <a:xfrm rot="10800000">
              <a:off x="7097945" y="28698"/>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3" name="Google Shape;3763;p12"/>
            <p:cNvSpPr/>
            <p:nvPr/>
          </p:nvSpPr>
          <p:spPr>
            <a:xfrm rot="10800000">
              <a:off x="6951800" y="4851012"/>
              <a:ext cx="117892" cy="117867"/>
            </a:xfrm>
            <a:custGeom>
              <a:avLst/>
              <a:gdLst/>
              <a:ahLst/>
              <a:cxnLst/>
              <a:rect l="l" t="t" r="r" b="b"/>
              <a:pathLst>
                <a:path w="4857"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4" name="Google Shape;3764;p12"/>
            <p:cNvSpPr/>
            <p:nvPr/>
          </p:nvSpPr>
          <p:spPr>
            <a:xfrm rot="10800000">
              <a:off x="6951800" y="4704867"/>
              <a:ext cx="117892" cy="117892"/>
            </a:xfrm>
            <a:custGeom>
              <a:avLst/>
              <a:gdLst/>
              <a:ahLst/>
              <a:cxnLst/>
              <a:rect l="l" t="t" r="r" b="b"/>
              <a:pathLst>
                <a:path w="4857"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5" name="Google Shape;3765;p12"/>
            <p:cNvSpPr/>
            <p:nvPr/>
          </p:nvSpPr>
          <p:spPr>
            <a:xfrm rot="10800000">
              <a:off x="6951800" y="4266482"/>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6" name="Google Shape;3766;p12"/>
            <p:cNvSpPr/>
            <p:nvPr/>
          </p:nvSpPr>
          <p:spPr>
            <a:xfrm rot="10800000">
              <a:off x="6951800" y="3974217"/>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7" name="Google Shape;3767;p12"/>
            <p:cNvSpPr/>
            <p:nvPr/>
          </p:nvSpPr>
          <p:spPr>
            <a:xfrm rot="10800000">
              <a:off x="6951800" y="3681951"/>
              <a:ext cx="117892" cy="117892"/>
            </a:xfrm>
            <a:custGeom>
              <a:avLst/>
              <a:gdLst/>
              <a:ahLst/>
              <a:cxnLst/>
              <a:rect l="l" t="t" r="r" b="b"/>
              <a:pathLst>
                <a:path w="4857"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8" name="Google Shape;3768;p12"/>
            <p:cNvSpPr/>
            <p:nvPr/>
          </p:nvSpPr>
          <p:spPr>
            <a:xfrm rot="10800000">
              <a:off x="6951800" y="3243566"/>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9" name="Google Shape;3769;p12"/>
            <p:cNvSpPr/>
            <p:nvPr/>
          </p:nvSpPr>
          <p:spPr>
            <a:xfrm rot="10800000">
              <a:off x="6951800" y="2951301"/>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0" name="Google Shape;3770;p12"/>
            <p:cNvSpPr/>
            <p:nvPr/>
          </p:nvSpPr>
          <p:spPr>
            <a:xfrm rot="10800000">
              <a:off x="6951800" y="2512915"/>
              <a:ext cx="117892" cy="117867"/>
            </a:xfrm>
            <a:custGeom>
              <a:avLst/>
              <a:gdLst/>
              <a:ahLst/>
              <a:cxnLst/>
              <a:rect l="l" t="t" r="r" b="b"/>
              <a:pathLst>
                <a:path w="4857"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1" name="Google Shape;3771;p12"/>
            <p:cNvSpPr/>
            <p:nvPr/>
          </p:nvSpPr>
          <p:spPr>
            <a:xfrm rot="10800000">
              <a:off x="6951800" y="2220650"/>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2" name="Google Shape;3772;p12"/>
            <p:cNvSpPr/>
            <p:nvPr/>
          </p:nvSpPr>
          <p:spPr>
            <a:xfrm rot="10800000">
              <a:off x="6951800" y="2074529"/>
              <a:ext cx="117892" cy="117867"/>
            </a:xfrm>
            <a:custGeom>
              <a:avLst/>
              <a:gdLst/>
              <a:ahLst/>
              <a:cxnLst/>
              <a:rect l="l" t="t" r="r" b="b"/>
              <a:pathLst>
                <a:path w="4857"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3" name="Google Shape;3773;p12"/>
            <p:cNvSpPr/>
            <p:nvPr/>
          </p:nvSpPr>
          <p:spPr>
            <a:xfrm rot="10800000">
              <a:off x="6951800" y="1782264"/>
              <a:ext cx="117892" cy="117867"/>
            </a:xfrm>
            <a:custGeom>
              <a:avLst/>
              <a:gdLst/>
              <a:ahLst/>
              <a:cxnLst/>
              <a:rect l="l" t="t" r="r" b="b"/>
              <a:pathLst>
                <a:path w="4857"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4" name="Google Shape;3774;p12"/>
            <p:cNvSpPr/>
            <p:nvPr/>
          </p:nvSpPr>
          <p:spPr>
            <a:xfrm rot="10800000">
              <a:off x="6951800" y="1636120"/>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5" name="Google Shape;3775;p12"/>
            <p:cNvSpPr/>
            <p:nvPr/>
          </p:nvSpPr>
          <p:spPr>
            <a:xfrm rot="10800000">
              <a:off x="6951800" y="1489999"/>
              <a:ext cx="117892" cy="117867"/>
            </a:xfrm>
            <a:custGeom>
              <a:avLst/>
              <a:gdLst/>
              <a:ahLst/>
              <a:cxnLst/>
              <a:rect l="l" t="t" r="r" b="b"/>
              <a:pathLst>
                <a:path w="4857"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6" name="Google Shape;3776;p12"/>
            <p:cNvSpPr/>
            <p:nvPr/>
          </p:nvSpPr>
          <p:spPr>
            <a:xfrm rot="10800000">
              <a:off x="6951800" y="1197734"/>
              <a:ext cx="117892" cy="117867"/>
            </a:xfrm>
            <a:custGeom>
              <a:avLst/>
              <a:gdLst/>
              <a:ahLst/>
              <a:cxnLst/>
              <a:rect l="l" t="t" r="r" b="b"/>
              <a:pathLst>
                <a:path w="4857"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7" name="Google Shape;3777;p12"/>
            <p:cNvSpPr/>
            <p:nvPr/>
          </p:nvSpPr>
          <p:spPr>
            <a:xfrm rot="10800000">
              <a:off x="6951800" y="1051613"/>
              <a:ext cx="117892" cy="117867"/>
            </a:xfrm>
            <a:custGeom>
              <a:avLst/>
              <a:gdLst/>
              <a:ahLst/>
              <a:cxnLst/>
              <a:rect l="l" t="t" r="r" b="b"/>
              <a:pathLst>
                <a:path w="4857"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8" name="Google Shape;3778;p12"/>
            <p:cNvSpPr/>
            <p:nvPr/>
          </p:nvSpPr>
          <p:spPr>
            <a:xfrm rot="10800000">
              <a:off x="6951800" y="613204"/>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9" name="Google Shape;3779;p12"/>
            <p:cNvSpPr/>
            <p:nvPr/>
          </p:nvSpPr>
          <p:spPr>
            <a:xfrm rot="10800000">
              <a:off x="6951800" y="320938"/>
              <a:ext cx="117892" cy="117892"/>
            </a:xfrm>
            <a:custGeom>
              <a:avLst/>
              <a:gdLst/>
              <a:ahLst/>
              <a:cxnLst/>
              <a:rect l="l" t="t" r="r" b="b"/>
              <a:pathLst>
                <a:path w="4857"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0" name="Google Shape;3780;p12"/>
            <p:cNvSpPr/>
            <p:nvPr/>
          </p:nvSpPr>
          <p:spPr>
            <a:xfrm rot="10800000">
              <a:off x="6951800" y="174818"/>
              <a:ext cx="117892" cy="117867"/>
            </a:xfrm>
            <a:custGeom>
              <a:avLst/>
              <a:gdLst/>
              <a:ahLst/>
              <a:cxnLst/>
              <a:rect l="l" t="t" r="r" b="b"/>
              <a:pathLst>
                <a:path w="4857"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1" name="Google Shape;3781;p12"/>
            <p:cNvSpPr/>
            <p:nvPr/>
          </p:nvSpPr>
          <p:spPr>
            <a:xfrm rot="10800000">
              <a:off x="6805680" y="4997133"/>
              <a:ext cx="117867" cy="117867"/>
            </a:xfrm>
            <a:custGeom>
              <a:avLst/>
              <a:gdLst/>
              <a:ahLst/>
              <a:cxnLst/>
              <a:rect l="l" t="t" r="r" b="b"/>
              <a:pathLst>
                <a:path w="4856" h="4856" extrusionOk="0">
                  <a:moveTo>
                    <a:pt x="0" y="0"/>
                  </a:moveTo>
                  <a:lnTo>
                    <a:pt x="0"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2" name="Google Shape;3782;p12"/>
            <p:cNvSpPr/>
            <p:nvPr/>
          </p:nvSpPr>
          <p:spPr>
            <a:xfrm rot="10800000">
              <a:off x="6805680" y="4558747"/>
              <a:ext cx="117867" cy="117867"/>
            </a:xfrm>
            <a:custGeom>
              <a:avLst/>
              <a:gdLst/>
              <a:ahLst/>
              <a:cxnLst/>
              <a:rect l="l" t="t" r="r" b="b"/>
              <a:pathLst>
                <a:path w="4856" h="4856" extrusionOk="0">
                  <a:moveTo>
                    <a:pt x="0" y="0"/>
                  </a:moveTo>
                  <a:lnTo>
                    <a:pt x="0"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3" name="Google Shape;3783;p12"/>
            <p:cNvSpPr/>
            <p:nvPr/>
          </p:nvSpPr>
          <p:spPr>
            <a:xfrm rot="10800000">
              <a:off x="6805680" y="4120361"/>
              <a:ext cx="117867" cy="117867"/>
            </a:xfrm>
            <a:custGeom>
              <a:avLst/>
              <a:gdLst/>
              <a:ahLst/>
              <a:cxnLst/>
              <a:rect l="l" t="t" r="r" b="b"/>
              <a:pathLst>
                <a:path w="4856" h="4856" extrusionOk="0">
                  <a:moveTo>
                    <a:pt x="0" y="1"/>
                  </a:moveTo>
                  <a:lnTo>
                    <a:pt x="0"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4" name="Google Shape;3784;p12"/>
            <p:cNvSpPr/>
            <p:nvPr/>
          </p:nvSpPr>
          <p:spPr>
            <a:xfrm rot="10800000">
              <a:off x="6805680" y="3535831"/>
              <a:ext cx="117867" cy="117867"/>
            </a:xfrm>
            <a:custGeom>
              <a:avLst/>
              <a:gdLst/>
              <a:ahLst/>
              <a:cxnLst/>
              <a:rect l="l" t="t" r="r" b="b"/>
              <a:pathLst>
                <a:path w="4856" h="4856" extrusionOk="0">
                  <a:moveTo>
                    <a:pt x="0" y="0"/>
                  </a:moveTo>
                  <a:lnTo>
                    <a:pt x="0"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5" name="Google Shape;3785;p12"/>
            <p:cNvSpPr/>
            <p:nvPr/>
          </p:nvSpPr>
          <p:spPr>
            <a:xfrm rot="10800000">
              <a:off x="6805680" y="2951301"/>
              <a:ext cx="117867" cy="117867"/>
            </a:xfrm>
            <a:custGeom>
              <a:avLst/>
              <a:gdLst/>
              <a:ahLst/>
              <a:cxnLst/>
              <a:rect l="l" t="t" r="r" b="b"/>
              <a:pathLst>
                <a:path w="4856" h="4856" extrusionOk="0">
                  <a:moveTo>
                    <a:pt x="0" y="0"/>
                  </a:moveTo>
                  <a:lnTo>
                    <a:pt x="0"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6" name="Google Shape;3786;p12"/>
            <p:cNvSpPr/>
            <p:nvPr/>
          </p:nvSpPr>
          <p:spPr>
            <a:xfrm rot="10800000">
              <a:off x="6805680" y="2220650"/>
              <a:ext cx="117867" cy="117867"/>
            </a:xfrm>
            <a:custGeom>
              <a:avLst/>
              <a:gdLst/>
              <a:ahLst/>
              <a:cxnLst/>
              <a:rect l="l" t="t" r="r" b="b"/>
              <a:pathLst>
                <a:path w="4856" h="4856" extrusionOk="0">
                  <a:moveTo>
                    <a:pt x="0" y="0"/>
                  </a:moveTo>
                  <a:lnTo>
                    <a:pt x="0"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7" name="Google Shape;3787;p12"/>
            <p:cNvSpPr/>
            <p:nvPr/>
          </p:nvSpPr>
          <p:spPr>
            <a:xfrm rot="10800000">
              <a:off x="6805680" y="1051613"/>
              <a:ext cx="117867" cy="117867"/>
            </a:xfrm>
            <a:custGeom>
              <a:avLst/>
              <a:gdLst/>
              <a:ahLst/>
              <a:cxnLst/>
              <a:rect l="l" t="t" r="r" b="b"/>
              <a:pathLst>
                <a:path w="4856" h="4856" extrusionOk="0">
                  <a:moveTo>
                    <a:pt x="0" y="1"/>
                  </a:moveTo>
                  <a:lnTo>
                    <a:pt x="0"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8" name="Google Shape;3788;p12"/>
            <p:cNvSpPr/>
            <p:nvPr/>
          </p:nvSpPr>
          <p:spPr>
            <a:xfrm rot="10800000">
              <a:off x="6805680" y="905469"/>
              <a:ext cx="117867" cy="117867"/>
            </a:xfrm>
            <a:custGeom>
              <a:avLst/>
              <a:gdLst/>
              <a:ahLst/>
              <a:cxnLst/>
              <a:rect l="l" t="t" r="r" b="b"/>
              <a:pathLst>
                <a:path w="4856" h="4856" extrusionOk="0">
                  <a:moveTo>
                    <a:pt x="0" y="0"/>
                  </a:moveTo>
                  <a:lnTo>
                    <a:pt x="0"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9" name="Google Shape;3789;p12"/>
            <p:cNvSpPr/>
            <p:nvPr/>
          </p:nvSpPr>
          <p:spPr>
            <a:xfrm rot="10800000">
              <a:off x="6805680" y="28698"/>
              <a:ext cx="117867" cy="117867"/>
            </a:xfrm>
            <a:custGeom>
              <a:avLst/>
              <a:gdLst/>
              <a:ahLst/>
              <a:cxnLst/>
              <a:rect l="l" t="t" r="r" b="b"/>
              <a:pathLst>
                <a:path w="4856" h="4856" extrusionOk="0">
                  <a:moveTo>
                    <a:pt x="0" y="1"/>
                  </a:moveTo>
                  <a:lnTo>
                    <a:pt x="0"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0" name="Google Shape;3790;p12"/>
            <p:cNvSpPr/>
            <p:nvPr/>
          </p:nvSpPr>
          <p:spPr>
            <a:xfrm rot="10800000">
              <a:off x="6659535" y="4851012"/>
              <a:ext cx="117892" cy="117867"/>
            </a:xfrm>
            <a:custGeom>
              <a:avLst/>
              <a:gdLst/>
              <a:ahLst/>
              <a:cxnLst/>
              <a:rect l="l" t="t" r="r" b="b"/>
              <a:pathLst>
                <a:path w="4857"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1" name="Google Shape;3791;p12"/>
            <p:cNvSpPr/>
            <p:nvPr/>
          </p:nvSpPr>
          <p:spPr>
            <a:xfrm rot="10800000">
              <a:off x="6659535" y="3974217"/>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2" name="Google Shape;3792;p12"/>
            <p:cNvSpPr/>
            <p:nvPr/>
          </p:nvSpPr>
          <p:spPr>
            <a:xfrm rot="10800000">
              <a:off x="6659535" y="3243566"/>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3" name="Google Shape;3793;p12"/>
            <p:cNvSpPr/>
            <p:nvPr/>
          </p:nvSpPr>
          <p:spPr>
            <a:xfrm rot="10800000">
              <a:off x="6659535" y="2512915"/>
              <a:ext cx="117892" cy="117867"/>
            </a:xfrm>
            <a:custGeom>
              <a:avLst/>
              <a:gdLst/>
              <a:ahLst/>
              <a:cxnLst/>
              <a:rect l="l" t="t" r="r" b="b"/>
              <a:pathLst>
                <a:path w="4857"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4" name="Google Shape;3794;p12"/>
            <p:cNvSpPr/>
            <p:nvPr/>
          </p:nvSpPr>
          <p:spPr>
            <a:xfrm rot="10800000">
              <a:off x="6659535" y="1636120"/>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5" name="Google Shape;3795;p12"/>
            <p:cNvSpPr/>
            <p:nvPr/>
          </p:nvSpPr>
          <p:spPr>
            <a:xfrm rot="10800000">
              <a:off x="6659535" y="905469"/>
              <a:ext cx="117892" cy="117867"/>
            </a:xfrm>
            <a:custGeom>
              <a:avLst/>
              <a:gdLst/>
              <a:ahLst/>
              <a:cxnLst/>
              <a:rect l="l" t="t" r="r" b="b"/>
              <a:pathLst>
                <a:path w="4857"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6" name="Google Shape;3796;p12"/>
            <p:cNvSpPr/>
            <p:nvPr/>
          </p:nvSpPr>
          <p:spPr>
            <a:xfrm rot="10800000">
              <a:off x="6659535" y="759348"/>
              <a:ext cx="117892" cy="117867"/>
            </a:xfrm>
            <a:custGeom>
              <a:avLst/>
              <a:gdLst/>
              <a:ahLst/>
              <a:cxnLst/>
              <a:rect l="l" t="t" r="r" b="b"/>
              <a:pathLst>
                <a:path w="4857"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7" name="Google Shape;3797;p12"/>
            <p:cNvSpPr/>
            <p:nvPr/>
          </p:nvSpPr>
          <p:spPr>
            <a:xfrm rot="10800000">
              <a:off x="6659535" y="174818"/>
              <a:ext cx="117892" cy="117867"/>
            </a:xfrm>
            <a:custGeom>
              <a:avLst/>
              <a:gdLst/>
              <a:ahLst/>
              <a:cxnLst/>
              <a:rect l="l" t="t" r="r" b="b"/>
              <a:pathLst>
                <a:path w="4857"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8" name="Google Shape;3798;p12"/>
            <p:cNvSpPr/>
            <p:nvPr/>
          </p:nvSpPr>
          <p:spPr>
            <a:xfrm rot="10800000">
              <a:off x="6513415" y="4997133"/>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9" name="Google Shape;3799;p12"/>
            <p:cNvSpPr/>
            <p:nvPr/>
          </p:nvSpPr>
          <p:spPr>
            <a:xfrm rot="10800000">
              <a:off x="6513415" y="3974217"/>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0" name="Google Shape;3800;p12"/>
            <p:cNvSpPr/>
            <p:nvPr/>
          </p:nvSpPr>
          <p:spPr>
            <a:xfrm rot="10800000">
              <a:off x="6513415" y="2074529"/>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1" name="Google Shape;3801;p12"/>
            <p:cNvSpPr/>
            <p:nvPr/>
          </p:nvSpPr>
          <p:spPr>
            <a:xfrm rot="10800000">
              <a:off x="6513415" y="1489999"/>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2" name="Google Shape;3802;p12"/>
            <p:cNvSpPr/>
            <p:nvPr/>
          </p:nvSpPr>
          <p:spPr>
            <a:xfrm rot="10800000">
              <a:off x="6513415" y="905469"/>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3" name="Google Shape;3803;p12"/>
            <p:cNvSpPr/>
            <p:nvPr/>
          </p:nvSpPr>
          <p:spPr>
            <a:xfrm rot="10800000">
              <a:off x="6513415" y="174818"/>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4" name="Google Shape;3804;p12"/>
            <p:cNvSpPr/>
            <p:nvPr/>
          </p:nvSpPr>
          <p:spPr>
            <a:xfrm rot="10800000">
              <a:off x="6367294" y="4558747"/>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5" name="Google Shape;3805;p12"/>
            <p:cNvSpPr/>
            <p:nvPr/>
          </p:nvSpPr>
          <p:spPr>
            <a:xfrm rot="10800000">
              <a:off x="6367294" y="3681951"/>
              <a:ext cx="117867" cy="117892"/>
            </a:xfrm>
            <a:custGeom>
              <a:avLst/>
              <a:gdLst/>
              <a:ahLst/>
              <a:cxnLst/>
              <a:rect l="l" t="t" r="r" b="b"/>
              <a:pathLst>
                <a:path w="4856"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6" name="Google Shape;3806;p12"/>
            <p:cNvSpPr/>
            <p:nvPr/>
          </p:nvSpPr>
          <p:spPr>
            <a:xfrm rot="10800000">
              <a:off x="6367294" y="2659036"/>
              <a:ext cx="117867" cy="117892"/>
            </a:xfrm>
            <a:custGeom>
              <a:avLst/>
              <a:gdLst/>
              <a:ahLst/>
              <a:cxnLst/>
              <a:rect l="l" t="t" r="r" b="b"/>
              <a:pathLst>
                <a:path w="4856"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7" name="Google Shape;3807;p12"/>
            <p:cNvSpPr/>
            <p:nvPr/>
          </p:nvSpPr>
          <p:spPr>
            <a:xfrm rot="10800000">
              <a:off x="7536331" y="4997133"/>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8" name="Google Shape;3808;p12"/>
            <p:cNvSpPr/>
            <p:nvPr/>
          </p:nvSpPr>
          <p:spPr>
            <a:xfrm rot="10800000">
              <a:off x="7536331" y="4851012"/>
              <a:ext cx="117867" cy="117867"/>
            </a:xfrm>
            <a:custGeom>
              <a:avLst/>
              <a:gdLst/>
              <a:ahLst/>
              <a:cxnLst/>
              <a:rect l="l" t="t" r="r" b="b"/>
              <a:pathLst>
                <a:path w="4856" h="4856" extrusionOk="0">
                  <a:moveTo>
                    <a:pt x="0" y="0"/>
                  </a:moveTo>
                  <a:lnTo>
                    <a:pt x="0" y="4856"/>
                  </a:lnTo>
                  <a:lnTo>
                    <a:pt x="4855" y="4856"/>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9" name="Google Shape;3809;p12"/>
            <p:cNvSpPr/>
            <p:nvPr/>
          </p:nvSpPr>
          <p:spPr>
            <a:xfrm rot="10800000">
              <a:off x="7536331" y="4412627"/>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0" name="Google Shape;3810;p12"/>
            <p:cNvSpPr/>
            <p:nvPr/>
          </p:nvSpPr>
          <p:spPr>
            <a:xfrm rot="10800000">
              <a:off x="7536331" y="4120361"/>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1" name="Google Shape;3811;p12"/>
            <p:cNvSpPr/>
            <p:nvPr/>
          </p:nvSpPr>
          <p:spPr>
            <a:xfrm rot="10800000">
              <a:off x="7536331" y="3389711"/>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2" name="Google Shape;3812;p12"/>
            <p:cNvSpPr/>
            <p:nvPr/>
          </p:nvSpPr>
          <p:spPr>
            <a:xfrm rot="10800000">
              <a:off x="7536331" y="3243566"/>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3" name="Google Shape;3813;p12"/>
            <p:cNvSpPr/>
            <p:nvPr/>
          </p:nvSpPr>
          <p:spPr>
            <a:xfrm rot="10800000">
              <a:off x="7536331" y="1636120"/>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4" name="Google Shape;3814;p12"/>
            <p:cNvSpPr/>
            <p:nvPr/>
          </p:nvSpPr>
          <p:spPr>
            <a:xfrm rot="10800000">
              <a:off x="7536331" y="1343854"/>
              <a:ext cx="117867" cy="117892"/>
            </a:xfrm>
            <a:custGeom>
              <a:avLst/>
              <a:gdLst/>
              <a:ahLst/>
              <a:cxnLst/>
              <a:rect l="l" t="t" r="r" b="b"/>
              <a:pathLst>
                <a:path w="4856" h="4857"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5" name="Google Shape;3815;p12"/>
            <p:cNvSpPr/>
            <p:nvPr/>
          </p:nvSpPr>
          <p:spPr>
            <a:xfrm rot="10800000">
              <a:off x="7390210" y="4997133"/>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6" name="Google Shape;3816;p12"/>
            <p:cNvSpPr/>
            <p:nvPr/>
          </p:nvSpPr>
          <p:spPr>
            <a:xfrm rot="10800000">
              <a:off x="7390210" y="3974217"/>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7" name="Google Shape;3817;p12"/>
            <p:cNvSpPr/>
            <p:nvPr/>
          </p:nvSpPr>
          <p:spPr>
            <a:xfrm rot="10800000">
              <a:off x="7390210" y="3097445"/>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8" name="Google Shape;3818;p12"/>
            <p:cNvSpPr/>
            <p:nvPr/>
          </p:nvSpPr>
          <p:spPr>
            <a:xfrm rot="10800000">
              <a:off x="7390210" y="1636120"/>
              <a:ext cx="117867" cy="117867"/>
            </a:xfrm>
            <a:custGeom>
              <a:avLst/>
              <a:gdLst/>
              <a:ahLst/>
              <a:cxnLst/>
              <a:rect l="l" t="t" r="r" b="b"/>
              <a:pathLst>
                <a:path w="4856" h="4856" extrusionOk="0">
                  <a:moveTo>
                    <a:pt x="1" y="0"/>
                  </a:moveTo>
                  <a:lnTo>
                    <a:pt x="1" y="4855"/>
                  </a:lnTo>
                  <a:lnTo>
                    <a:pt x="4856" y="4855"/>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9" name="Google Shape;3819;p12"/>
            <p:cNvSpPr/>
            <p:nvPr/>
          </p:nvSpPr>
          <p:spPr>
            <a:xfrm rot="10800000">
              <a:off x="7390210" y="467083"/>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0" name="Google Shape;3820;p12"/>
            <p:cNvSpPr/>
            <p:nvPr/>
          </p:nvSpPr>
          <p:spPr>
            <a:xfrm rot="10800000">
              <a:off x="7244066" y="4997133"/>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1" name="Google Shape;3821;p12"/>
            <p:cNvSpPr/>
            <p:nvPr/>
          </p:nvSpPr>
          <p:spPr>
            <a:xfrm rot="10800000">
              <a:off x="7244066" y="4558747"/>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2" name="Google Shape;3822;p12"/>
            <p:cNvSpPr/>
            <p:nvPr/>
          </p:nvSpPr>
          <p:spPr>
            <a:xfrm rot="10800000">
              <a:off x="7244066" y="2951301"/>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3" name="Google Shape;3823;p12"/>
            <p:cNvSpPr/>
            <p:nvPr/>
          </p:nvSpPr>
          <p:spPr>
            <a:xfrm rot="10800000">
              <a:off x="7244066" y="2074529"/>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4" name="Google Shape;3824;p12"/>
            <p:cNvSpPr/>
            <p:nvPr/>
          </p:nvSpPr>
          <p:spPr>
            <a:xfrm rot="10800000">
              <a:off x="7244066" y="1636120"/>
              <a:ext cx="117867" cy="117867"/>
            </a:xfrm>
            <a:custGeom>
              <a:avLst/>
              <a:gdLst/>
              <a:ahLst/>
              <a:cxnLst/>
              <a:rect l="l" t="t" r="r" b="b"/>
              <a:pathLst>
                <a:path w="4856" h="4856" extrusionOk="0">
                  <a:moveTo>
                    <a:pt x="0" y="0"/>
                  </a:moveTo>
                  <a:lnTo>
                    <a:pt x="0" y="4855"/>
                  </a:lnTo>
                  <a:lnTo>
                    <a:pt x="4855" y="4855"/>
                  </a:lnTo>
                  <a:lnTo>
                    <a:pt x="48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5" name="Google Shape;3825;p12"/>
            <p:cNvSpPr/>
            <p:nvPr/>
          </p:nvSpPr>
          <p:spPr>
            <a:xfrm rot="10800000">
              <a:off x="7097945" y="1051613"/>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6" name="Google Shape;3826;p12"/>
            <p:cNvSpPr/>
            <p:nvPr/>
          </p:nvSpPr>
          <p:spPr>
            <a:xfrm rot="10800000">
              <a:off x="6951800" y="3828096"/>
              <a:ext cx="117892" cy="117867"/>
            </a:xfrm>
            <a:custGeom>
              <a:avLst/>
              <a:gdLst/>
              <a:ahLst/>
              <a:cxnLst/>
              <a:rect l="l" t="t" r="r" b="b"/>
              <a:pathLst>
                <a:path w="4857" h="4856" extrusionOk="0">
                  <a:moveTo>
                    <a:pt x="1" y="0"/>
                  </a:moveTo>
                  <a:lnTo>
                    <a:pt x="1" y="4856"/>
                  </a:lnTo>
                  <a:lnTo>
                    <a:pt x="4856" y="4856"/>
                  </a:lnTo>
                  <a:lnTo>
                    <a:pt x="48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7" name="Google Shape;3827;p12"/>
            <p:cNvSpPr/>
            <p:nvPr/>
          </p:nvSpPr>
          <p:spPr>
            <a:xfrm rot="10800000">
              <a:off x="6951800" y="2659036"/>
              <a:ext cx="117892" cy="117892"/>
            </a:xfrm>
            <a:custGeom>
              <a:avLst/>
              <a:gdLst/>
              <a:ahLst/>
              <a:cxnLst/>
              <a:rect l="l" t="t" r="r" b="b"/>
              <a:pathLst>
                <a:path w="4857" h="4857"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8" name="Google Shape;3828;p12"/>
            <p:cNvSpPr/>
            <p:nvPr/>
          </p:nvSpPr>
          <p:spPr>
            <a:xfrm rot="10800000">
              <a:off x="6805680" y="320938"/>
              <a:ext cx="117867" cy="117892"/>
            </a:xfrm>
            <a:custGeom>
              <a:avLst/>
              <a:gdLst/>
              <a:ahLst/>
              <a:cxnLst/>
              <a:rect l="l" t="t" r="r" b="b"/>
              <a:pathLst>
                <a:path w="4856" h="4857" extrusionOk="0">
                  <a:moveTo>
                    <a:pt x="0" y="1"/>
                  </a:moveTo>
                  <a:lnTo>
                    <a:pt x="0"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9" name="Google Shape;3829;p12"/>
            <p:cNvSpPr/>
            <p:nvPr/>
          </p:nvSpPr>
          <p:spPr>
            <a:xfrm rot="10800000">
              <a:off x="6513415" y="2805180"/>
              <a:ext cx="117867" cy="117867"/>
            </a:xfrm>
            <a:custGeom>
              <a:avLst/>
              <a:gdLst/>
              <a:ahLst/>
              <a:cxnLst/>
              <a:rect l="l" t="t" r="r" b="b"/>
              <a:pathLst>
                <a:path w="4856" h="4856" extrusionOk="0">
                  <a:moveTo>
                    <a:pt x="0" y="1"/>
                  </a:moveTo>
                  <a:lnTo>
                    <a:pt x="0" y="4856"/>
                  </a:lnTo>
                  <a:lnTo>
                    <a:pt x="4855" y="4856"/>
                  </a:lnTo>
                  <a:lnTo>
                    <a:pt x="485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0" name="Google Shape;3830;p12"/>
            <p:cNvSpPr/>
            <p:nvPr/>
          </p:nvSpPr>
          <p:spPr>
            <a:xfrm rot="10800000">
              <a:off x="6367294" y="467083"/>
              <a:ext cx="117867" cy="117867"/>
            </a:xfrm>
            <a:custGeom>
              <a:avLst/>
              <a:gdLst/>
              <a:ahLst/>
              <a:cxnLst/>
              <a:rect l="l" t="t" r="r" b="b"/>
              <a:pathLst>
                <a:path w="4856" h="4856" extrusionOk="0">
                  <a:moveTo>
                    <a:pt x="1" y="1"/>
                  </a:moveTo>
                  <a:lnTo>
                    <a:pt x="1" y="4856"/>
                  </a:lnTo>
                  <a:lnTo>
                    <a:pt x="4856" y="4856"/>
                  </a:lnTo>
                  <a:lnTo>
                    <a:pt x="48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31" name="Google Shape;3831;p12"/>
          <p:cNvSpPr txBox="1">
            <a:spLocks noGrp="1"/>
          </p:cNvSpPr>
          <p:nvPr>
            <p:ph type="sldNum" idx="12"/>
          </p:nvPr>
        </p:nvSpPr>
        <p:spPr>
          <a:xfrm>
            <a:off x="91531" y="4720201"/>
            <a:ext cx="548700" cy="393600"/>
          </a:xfrm>
          <a:prstGeom prst="rect">
            <a:avLst/>
          </a:prstGeom>
        </p:spPr>
        <p:txBody>
          <a:bodyPr spcFirstLastPara="1" wrap="square" lIns="91425" tIns="91425" rIns="91425" bIns="91425" anchor="ctr" anchorCtr="0">
            <a:noAutofit/>
          </a:bodyPr>
          <a:lstStyle>
            <a:lvl1pPr lvl="0">
              <a:buNone/>
              <a:defRPr>
                <a:solidFill>
                  <a:srgbClr val="FFFFFF"/>
                </a:solidFill>
              </a:defRPr>
            </a:lvl1pPr>
            <a:lvl2pPr lvl="1">
              <a:buNone/>
              <a:defRPr>
                <a:solidFill>
                  <a:srgbClr val="FFFFFF"/>
                </a:solidFill>
              </a:defRPr>
            </a:lvl2pPr>
            <a:lvl3pPr lvl="2">
              <a:buNone/>
              <a:defRPr>
                <a:solidFill>
                  <a:srgbClr val="FFFFFF"/>
                </a:solidFill>
              </a:defRPr>
            </a:lvl3pPr>
            <a:lvl4pPr lvl="3">
              <a:buNone/>
              <a:defRPr>
                <a:solidFill>
                  <a:srgbClr val="FFFFFF"/>
                </a:solidFill>
              </a:defRPr>
            </a:lvl4pPr>
            <a:lvl5pPr lvl="4">
              <a:buNone/>
              <a:defRPr>
                <a:solidFill>
                  <a:srgbClr val="FFFFFF"/>
                </a:solidFill>
              </a:defRPr>
            </a:lvl5pPr>
            <a:lvl6pPr lvl="5">
              <a:buNone/>
              <a:defRPr>
                <a:solidFill>
                  <a:srgbClr val="FFFFFF"/>
                </a:solidFill>
              </a:defRPr>
            </a:lvl6pPr>
            <a:lvl7pPr lvl="6">
              <a:buNone/>
              <a:defRPr>
                <a:solidFill>
                  <a:srgbClr val="FFFFFF"/>
                </a:solidFill>
              </a:defRPr>
            </a:lvl7pPr>
            <a:lvl8pPr lvl="7">
              <a:buNone/>
              <a:defRPr>
                <a:solidFill>
                  <a:srgbClr val="FFFFFF"/>
                </a:solidFill>
              </a:defRPr>
            </a:lvl8pPr>
            <a:lvl9pPr lvl="8">
              <a:buNone/>
              <a:defRPr>
                <a:solidFill>
                  <a:srgbClr val="FFFFFF"/>
                </a:solidFill>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526"/>
        <p:cNvGrpSpPr/>
        <p:nvPr/>
      </p:nvGrpSpPr>
      <p:grpSpPr>
        <a:xfrm>
          <a:off x="0" y="0"/>
          <a:ext cx="0" cy="0"/>
          <a:chOff x="0" y="0"/>
          <a:chExt cx="0" cy="0"/>
        </a:xfrm>
      </p:grpSpPr>
      <p:sp>
        <p:nvSpPr>
          <p:cNvPr id="527" name="Google Shape;527;p3"/>
          <p:cNvSpPr txBox="1">
            <a:spLocks noGrp="1"/>
          </p:cNvSpPr>
          <p:nvPr>
            <p:ph type="ctrTitle"/>
          </p:nvPr>
        </p:nvSpPr>
        <p:spPr>
          <a:xfrm>
            <a:off x="685800" y="2878750"/>
            <a:ext cx="5268900" cy="1159800"/>
          </a:xfrm>
          <a:prstGeom prst="rect">
            <a:avLst/>
          </a:prstGeom>
        </p:spPr>
        <p:txBody>
          <a:bodyPr spcFirstLastPara="1" wrap="square" lIns="91425" tIns="91425" rIns="91425" bIns="91425" anchor="b" anchorCtr="0">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528" name="Google Shape;528;p3"/>
          <p:cNvSpPr txBox="1">
            <a:spLocks noGrp="1"/>
          </p:cNvSpPr>
          <p:nvPr>
            <p:ph type="subTitle" idx="1"/>
          </p:nvPr>
        </p:nvSpPr>
        <p:spPr>
          <a:xfrm>
            <a:off x="685800" y="3983055"/>
            <a:ext cx="5268900" cy="7848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2"/>
              </a:buClr>
              <a:buSzPts val="2400"/>
              <a:buNone/>
              <a:defRPr>
                <a:solidFill>
                  <a:schemeClr val="accent2"/>
                </a:solidFill>
              </a:defRPr>
            </a:lvl1pPr>
            <a:lvl2pPr lvl="1" rtl="0">
              <a:spcBef>
                <a:spcPts val="0"/>
              </a:spcBef>
              <a:spcAft>
                <a:spcPts val="0"/>
              </a:spcAft>
              <a:buClr>
                <a:schemeClr val="accent2"/>
              </a:buClr>
              <a:buSzPts val="3000"/>
              <a:buNone/>
              <a:defRPr sz="3000">
                <a:solidFill>
                  <a:schemeClr val="accent2"/>
                </a:solidFill>
              </a:defRPr>
            </a:lvl2pPr>
            <a:lvl3pPr lvl="2" rtl="0">
              <a:spcBef>
                <a:spcPts val="0"/>
              </a:spcBef>
              <a:spcAft>
                <a:spcPts val="0"/>
              </a:spcAft>
              <a:buClr>
                <a:schemeClr val="accent2"/>
              </a:buClr>
              <a:buSzPts val="3000"/>
              <a:buNone/>
              <a:defRPr sz="3000">
                <a:solidFill>
                  <a:schemeClr val="accent2"/>
                </a:solidFill>
              </a:defRPr>
            </a:lvl3pPr>
            <a:lvl4pPr lvl="3" rtl="0">
              <a:spcBef>
                <a:spcPts val="0"/>
              </a:spcBef>
              <a:spcAft>
                <a:spcPts val="0"/>
              </a:spcAft>
              <a:buClr>
                <a:schemeClr val="accent2"/>
              </a:buClr>
              <a:buSzPts val="3000"/>
              <a:buNone/>
              <a:defRPr sz="3000">
                <a:solidFill>
                  <a:schemeClr val="accent2"/>
                </a:solidFill>
              </a:defRPr>
            </a:lvl4pPr>
            <a:lvl5pPr lvl="4" rtl="0">
              <a:spcBef>
                <a:spcPts val="0"/>
              </a:spcBef>
              <a:spcAft>
                <a:spcPts val="0"/>
              </a:spcAft>
              <a:buClr>
                <a:schemeClr val="accent2"/>
              </a:buClr>
              <a:buSzPts val="3000"/>
              <a:buNone/>
              <a:defRPr sz="3000">
                <a:solidFill>
                  <a:schemeClr val="accent2"/>
                </a:solidFill>
              </a:defRPr>
            </a:lvl5pPr>
            <a:lvl6pPr lvl="5" rtl="0">
              <a:spcBef>
                <a:spcPts val="0"/>
              </a:spcBef>
              <a:spcAft>
                <a:spcPts val="0"/>
              </a:spcAft>
              <a:buClr>
                <a:schemeClr val="accent2"/>
              </a:buClr>
              <a:buSzPts val="3000"/>
              <a:buNone/>
              <a:defRPr sz="3000">
                <a:solidFill>
                  <a:schemeClr val="accent2"/>
                </a:solidFill>
              </a:defRPr>
            </a:lvl6pPr>
            <a:lvl7pPr lvl="6" rtl="0">
              <a:spcBef>
                <a:spcPts val="0"/>
              </a:spcBef>
              <a:spcAft>
                <a:spcPts val="0"/>
              </a:spcAft>
              <a:buClr>
                <a:schemeClr val="accent2"/>
              </a:buClr>
              <a:buSzPts val="3000"/>
              <a:buNone/>
              <a:defRPr sz="3000">
                <a:solidFill>
                  <a:schemeClr val="accent2"/>
                </a:solidFill>
              </a:defRPr>
            </a:lvl7pPr>
            <a:lvl8pPr lvl="7" rtl="0">
              <a:spcBef>
                <a:spcPts val="0"/>
              </a:spcBef>
              <a:spcAft>
                <a:spcPts val="0"/>
              </a:spcAft>
              <a:buClr>
                <a:schemeClr val="accent2"/>
              </a:buClr>
              <a:buSzPts val="3000"/>
              <a:buNone/>
              <a:defRPr sz="3000">
                <a:solidFill>
                  <a:schemeClr val="accent2"/>
                </a:solidFill>
              </a:defRPr>
            </a:lvl8pPr>
            <a:lvl9pPr lvl="8" rtl="0">
              <a:spcBef>
                <a:spcPts val="0"/>
              </a:spcBef>
              <a:spcAft>
                <a:spcPts val="0"/>
              </a:spcAft>
              <a:buClr>
                <a:schemeClr val="accent2"/>
              </a:buClr>
              <a:buSzPts val="3000"/>
              <a:buNone/>
              <a:defRPr sz="3000">
                <a:solidFill>
                  <a:schemeClr val="accent2"/>
                </a:solidFill>
              </a:defRPr>
            </a:lvl9pPr>
          </a:lstStyle>
          <a:p>
            <a:endParaRPr/>
          </a:p>
        </p:txBody>
      </p:sp>
      <p:grpSp>
        <p:nvGrpSpPr>
          <p:cNvPr id="529" name="Google Shape;529;p3"/>
          <p:cNvGrpSpPr/>
          <p:nvPr/>
        </p:nvGrpSpPr>
        <p:grpSpPr>
          <a:xfrm rot="10800000">
            <a:off x="8705367" y="28698"/>
            <a:ext cx="410132" cy="5086302"/>
            <a:chOff x="836200" y="238125"/>
            <a:chExt cx="422425" cy="5238750"/>
          </a:xfrm>
        </p:grpSpPr>
        <p:sp>
          <p:nvSpPr>
            <p:cNvPr id="530" name="Google Shape;530;p3"/>
            <p:cNvSpPr/>
            <p:nvPr/>
          </p:nvSpPr>
          <p:spPr>
            <a:xfrm>
              <a:off x="836200"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3"/>
            <p:cNvSpPr/>
            <p:nvPr/>
          </p:nvSpPr>
          <p:spPr>
            <a:xfrm>
              <a:off x="836200"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3"/>
            <p:cNvSpPr/>
            <p:nvPr/>
          </p:nvSpPr>
          <p:spPr>
            <a:xfrm>
              <a:off x="836200"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3"/>
            <p:cNvSpPr/>
            <p:nvPr/>
          </p:nvSpPr>
          <p:spPr>
            <a:xfrm>
              <a:off x="836200"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3"/>
            <p:cNvSpPr/>
            <p:nvPr/>
          </p:nvSpPr>
          <p:spPr>
            <a:xfrm>
              <a:off x="836200"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3"/>
            <p:cNvSpPr/>
            <p:nvPr/>
          </p:nvSpPr>
          <p:spPr>
            <a:xfrm>
              <a:off x="836200"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3"/>
            <p:cNvSpPr/>
            <p:nvPr/>
          </p:nvSpPr>
          <p:spPr>
            <a:xfrm>
              <a:off x="836200"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3"/>
            <p:cNvSpPr/>
            <p:nvPr/>
          </p:nvSpPr>
          <p:spPr>
            <a:xfrm>
              <a:off x="836200"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3"/>
            <p:cNvSpPr/>
            <p:nvPr/>
          </p:nvSpPr>
          <p:spPr>
            <a:xfrm>
              <a:off x="836200"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3"/>
            <p:cNvSpPr/>
            <p:nvPr/>
          </p:nvSpPr>
          <p:spPr>
            <a:xfrm>
              <a:off x="836200"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3"/>
            <p:cNvSpPr/>
            <p:nvPr/>
          </p:nvSpPr>
          <p:spPr>
            <a:xfrm>
              <a:off x="836200"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3"/>
            <p:cNvSpPr/>
            <p:nvPr/>
          </p:nvSpPr>
          <p:spPr>
            <a:xfrm>
              <a:off x="836200"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3"/>
            <p:cNvSpPr/>
            <p:nvPr/>
          </p:nvSpPr>
          <p:spPr>
            <a:xfrm>
              <a:off x="836200"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3"/>
            <p:cNvSpPr/>
            <p:nvPr/>
          </p:nvSpPr>
          <p:spPr>
            <a:xfrm>
              <a:off x="836200"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3"/>
            <p:cNvSpPr/>
            <p:nvPr/>
          </p:nvSpPr>
          <p:spPr>
            <a:xfrm>
              <a:off x="836200"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3"/>
            <p:cNvSpPr/>
            <p:nvPr/>
          </p:nvSpPr>
          <p:spPr>
            <a:xfrm>
              <a:off x="836200"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3"/>
            <p:cNvSpPr/>
            <p:nvPr/>
          </p:nvSpPr>
          <p:spPr>
            <a:xfrm>
              <a:off x="836200"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3"/>
            <p:cNvSpPr/>
            <p:nvPr/>
          </p:nvSpPr>
          <p:spPr>
            <a:xfrm>
              <a:off x="836200"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3"/>
            <p:cNvSpPr/>
            <p:nvPr/>
          </p:nvSpPr>
          <p:spPr>
            <a:xfrm>
              <a:off x="836200"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3"/>
            <p:cNvSpPr/>
            <p:nvPr/>
          </p:nvSpPr>
          <p:spPr>
            <a:xfrm>
              <a:off x="836200"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3"/>
            <p:cNvSpPr/>
            <p:nvPr/>
          </p:nvSpPr>
          <p:spPr>
            <a:xfrm>
              <a:off x="836200"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3"/>
            <p:cNvSpPr/>
            <p:nvPr/>
          </p:nvSpPr>
          <p:spPr>
            <a:xfrm>
              <a:off x="836200"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3"/>
            <p:cNvSpPr/>
            <p:nvPr/>
          </p:nvSpPr>
          <p:spPr>
            <a:xfrm>
              <a:off x="836200"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3"/>
            <p:cNvSpPr/>
            <p:nvPr/>
          </p:nvSpPr>
          <p:spPr>
            <a:xfrm>
              <a:off x="836200"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3"/>
            <p:cNvSpPr/>
            <p:nvPr/>
          </p:nvSpPr>
          <p:spPr>
            <a:xfrm>
              <a:off x="836200"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3"/>
            <p:cNvSpPr/>
            <p:nvPr/>
          </p:nvSpPr>
          <p:spPr>
            <a:xfrm>
              <a:off x="836200"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3"/>
            <p:cNvSpPr/>
            <p:nvPr/>
          </p:nvSpPr>
          <p:spPr>
            <a:xfrm>
              <a:off x="836200"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3"/>
            <p:cNvSpPr/>
            <p:nvPr/>
          </p:nvSpPr>
          <p:spPr>
            <a:xfrm>
              <a:off x="836200"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3"/>
            <p:cNvSpPr/>
            <p:nvPr/>
          </p:nvSpPr>
          <p:spPr>
            <a:xfrm>
              <a:off x="836200"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3"/>
            <p:cNvSpPr/>
            <p:nvPr/>
          </p:nvSpPr>
          <p:spPr>
            <a:xfrm>
              <a:off x="836200"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3"/>
            <p:cNvSpPr/>
            <p:nvPr/>
          </p:nvSpPr>
          <p:spPr>
            <a:xfrm>
              <a:off x="836200"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3"/>
            <p:cNvSpPr/>
            <p:nvPr/>
          </p:nvSpPr>
          <p:spPr>
            <a:xfrm>
              <a:off x="836200"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3"/>
            <p:cNvSpPr/>
            <p:nvPr/>
          </p:nvSpPr>
          <p:spPr>
            <a:xfrm>
              <a:off x="836200"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3"/>
            <p:cNvSpPr/>
            <p:nvPr/>
          </p:nvSpPr>
          <p:spPr>
            <a:xfrm>
              <a:off x="836200"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3"/>
            <p:cNvSpPr/>
            <p:nvPr/>
          </p:nvSpPr>
          <p:spPr>
            <a:xfrm>
              <a:off x="836200"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3"/>
            <p:cNvSpPr/>
            <p:nvPr/>
          </p:nvSpPr>
          <p:spPr>
            <a:xfrm>
              <a:off x="986700" y="3886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3"/>
            <p:cNvSpPr/>
            <p:nvPr/>
          </p:nvSpPr>
          <p:spPr>
            <a:xfrm>
              <a:off x="986700" y="53912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3"/>
            <p:cNvSpPr/>
            <p:nvPr/>
          </p:nvSpPr>
          <p:spPr>
            <a:xfrm>
              <a:off x="986700" y="8401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3"/>
            <p:cNvSpPr/>
            <p:nvPr/>
          </p:nvSpPr>
          <p:spPr>
            <a:xfrm>
              <a:off x="986700" y="11411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3"/>
            <p:cNvSpPr/>
            <p:nvPr/>
          </p:nvSpPr>
          <p:spPr>
            <a:xfrm>
              <a:off x="986700" y="129170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3"/>
            <p:cNvSpPr/>
            <p:nvPr/>
          </p:nvSpPr>
          <p:spPr>
            <a:xfrm>
              <a:off x="986700" y="17432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3"/>
            <p:cNvSpPr/>
            <p:nvPr/>
          </p:nvSpPr>
          <p:spPr>
            <a:xfrm>
              <a:off x="986700" y="18937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3"/>
            <p:cNvSpPr/>
            <p:nvPr/>
          </p:nvSpPr>
          <p:spPr>
            <a:xfrm>
              <a:off x="986700" y="21947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3"/>
            <p:cNvSpPr/>
            <p:nvPr/>
          </p:nvSpPr>
          <p:spPr>
            <a:xfrm>
              <a:off x="986700" y="23452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3"/>
            <p:cNvSpPr/>
            <p:nvPr/>
          </p:nvSpPr>
          <p:spPr>
            <a:xfrm>
              <a:off x="986700" y="24957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3"/>
            <p:cNvSpPr/>
            <p:nvPr/>
          </p:nvSpPr>
          <p:spPr>
            <a:xfrm>
              <a:off x="986700" y="27968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3"/>
            <p:cNvSpPr/>
            <p:nvPr/>
          </p:nvSpPr>
          <p:spPr>
            <a:xfrm>
              <a:off x="986700" y="29473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3"/>
            <p:cNvSpPr/>
            <p:nvPr/>
          </p:nvSpPr>
          <p:spPr>
            <a:xfrm>
              <a:off x="986700" y="30978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3"/>
            <p:cNvSpPr/>
            <p:nvPr/>
          </p:nvSpPr>
          <p:spPr>
            <a:xfrm>
              <a:off x="986700" y="35493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3"/>
            <p:cNvSpPr/>
            <p:nvPr/>
          </p:nvSpPr>
          <p:spPr>
            <a:xfrm>
              <a:off x="986700" y="36998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3"/>
            <p:cNvSpPr/>
            <p:nvPr/>
          </p:nvSpPr>
          <p:spPr>
            <a:xfrm>
              <a:off x="986700" y="38503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3"/>
            <p:cNvSpPr/>
            <p:nvPr/>
          </p:nvSpPr>
          <p:spPr>
            <a:xfrm>
              <a:off x="986700" y="41514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3"/>
            <p:cNvSpPr/>
            <p:nvPr/>
          </p:nvSpPr>
          <p:spPr>
            <a:xfrm>
              <a:off x="986700" y="430190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3"/>
            <p:cNvSpPr/>
            <p:nvPr/>
          </p:nvSpPr>
          <p:spPr>
            <a:xfrm>
              <a:off x="986700"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3"/>
            <p:cNvSpPr/>
            <p:nvPr/>
          </p:nvSpPr>
          <p:spPr>
            <a:xfrm>
              <a:off x="986700" y="46029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3"/>
            <p:cNvSpPr/>
            <p:nvPr/>
          </p:nvSpPr>
          <p:spPr>
            <a:xfrm>
              <a:off x="986700" y="49039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3"/>
            <p:cNvSpPr/>
            <p:nvPr/>
          </p:nvSpPr>
          <p:spPr>
            <a:xfrm>
              <a:off x="986700" y="505445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3"/>
            <p:cNvSpPr/>
            <p:nvPr/>
          </p:nvSpPr>
          <p:spPr>
            <a:xfrm>
              <a:off x="986700" y="53554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3"/>
            <p:cNvSpPr/>
            <p:nvPr/>
          </p:nvSpPr>
          <p:spPr>
            <a:xfrm>
              <a:off x="1137200" y="2381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3"/>
            <p:cNvSpPr/>
            <p:nvPr/>
          </p:nvSpPr>
          <p:spPr>
            <a:xfrm>
              <a:off x="1137200"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3"/>
            <p:cNvSpPr/>
            <p:nvPr/>
          </p:nvSpPr>
          <p:spPr>
            <a:xfrm>
              <a:off x="1137200"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3"/>
            <p:cNvSpPr/>
            <p:nvPr/>
          </p:nvSpPr>
          <p:spPr>
            <a:xfrm>
              <a:off x="1137200" y="11411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3"/>
            <p:cNvSpPr/>
            <p:nvPr/>
          </p:nvSpPr>
          <p:spPr>
            <a:xfrm>
              <a:off x="1137200"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3"/>
            <p:cNvSpPr/>
            <p:nvPr/>
          </p:nvSpPr>
          <p:spPr>
            <a:xfrm>
              <a:off x="1137200"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3"/>
            <p:cNvSpPr/>
            <p:nvPr/>
          </p:nvSpPr>
          <p:spPr>
            <a:xfrm>
              <a:off x="1137200" y="21947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3"/>
            <p:cNvSpPr/>
            <p:nvPr/>
          </p:nvSpPr>
          <p:spPr>
            <a:xfrm>
              <a:off x="1137200"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3"/>
            <p:cNvSpPr/>
            <p:nvPr/>
          </p:nvSpPr>
          <p:spPr>
            <a:xfrm>
              <a:off x="1137200" y="24957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3"/>
            <p:cNvSpPr/>
            <p:nvPr/>
          </p:nvSpPr>
          <p:spPr>
            <a:xfrm>
              <a:off x="1137200"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3"/>
            <p:cNvSpPr/>
            <p:nvPr/>
          </p:nvSpPr>
          <p:spPr>
            <a:xfrm>
              <a:off x="1137200" y="29473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3"/>
            <p:cNvSpPr/>
            <p:nvPr/>
          </p:nvSpPr>
          <p:spPr>
            <a:xfrm>
              <a:off x="1137200"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3"/>
            <p:cNvSpPr/>
            <p:nvPr/>
          </p:nvSpPr>
          <p:spPr>
            <a:xfrm>
              <a:off x="1137200" y="33988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3"/>
            <p:cNvSpPr/>
            <p:nvPr/>
          </p:nvSpPr>
          <p:spPr>
            <a:xfrm>
              <a:off x="1137200"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3"/>
            <p:cNvSpPr/>
            <p:nvPr/>
          </p:nvSpPr>
          <p:spPr>
            <a:xfrm>
              <a:off x="1137200"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3"/>
            <p:cNvSpPr/>
            <p:nvPr/>
          </p:nvSpPr>
          <p:spPr>
            <a:xfrm>
              <a:off x="1137200" y="40008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3"/>
            <p:cNvSpPr/>
            <p:nvPr/>
          </p:nvSpPr>
          <p:spPr>
            <a:xfrm>
              <a:off x="1137200"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3"/>
            <p:cNvSpPr/>
            <p:nvPr/>
          </p:nvSpPr>
          <p:spPr>
            <a:xfrm>
              <a:off x="1137200" y="46029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3"/>
            <p:cNvSpPr/>
            <p:nvPr/>
          </p:nvSpPr>
          <p:spPr>
            <a:xfrm>
              <a:off x="1137200"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3"/>
            <p:cNvSpPr/>
            <p:nvPr/>
          </p:nvSpPr>
          <p:spPr>
            <a:xfrm>
              <a:off x="1137200"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3"/>
            <p:cNvSpPr/>
            <p:nvPr/>
          </p:nvSpPr>
          <p:spPr>
            <a:xfrm>
              <a:off x="1137200"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3"/>
            <p:cNvSpPr/>
            <p:nvPr/>
          </p:nvSpPr>
          <p:spPr>
            <a:xfrm>
              <a:off x="1137200" y="53554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0" name="Google Shape;610;p3"/>
          <p:cNvGrpSpPr/>
          <p:nvPr/>
        </p:nvGrpSpPr>
        <p:grpSpPr>
          <a:xfrm rot="10800000">
            <a:off x="6659535" y="28698"/>
            <a:ext cx="2309844" cy="5086302"/>
            <a:chOff x="986700" y="238125"/>
            <a:chExt cx="2379075" cy="5238750"/>
          </a:xfrm>
        </p:grpSpPr>
        <p:sp>
          <p:nvSpPr>
            <p:cNvPr id="611" name="Google Shape;611;p3"/>
            <p:cNvSpPr/>
            <p:nvPr/>
          </p:nvSpPr>
          <p:spPr>
            <a:xfrm>
              <a:off x="986700" y="2381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3"/>
            <p:cNvSpPr/>
            <p:nvPr/>
          </p:nvSpPr>
          <p:spPr>
            <a:xfrm>
              <a:off x="986700" y="6896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3"/>
            <p:cNvSpPr/>
            <p:nvPr/>
          </p:nvSpPr>
          <p:spPr>
            <a:xfrm>
              <a:off x="986700" y="9906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3"/>
            <p:cNvSpPr/>
            <p:nvPr/>
          </p:nvSpPr>
          <p:spPr>
            <a:xfrm>
              <a:off x="986700" y="14422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3"/>
            <p:cNvSpPr/>
            <p:nvPr/>
          </p:nvSpPr>
          <p:spPr>
            <a:xfrm>
              <a:off x="986700" y="15927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3"/>
            <p:cNvSpPr/>
            <p:nvPr/>
          </p:nvSpPr>
          <p:spPr>
            <a:xfrm>
              <a:off x="986700" y="20442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3"/>
            <p:cNvSpPr/>
            <p:nvPr/>
          </p:nvSpPr>
          <p:spPr>
            <a:xfrm>
              <a:off x="986700" y="26462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3"/>
            <p:cNvSpPr/>
            <p:nvPr/>
          </p:nvSpPr>
          <p:spPr>
            <a:xfrm>
              <a:off x="986700" y="32483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3"/>
            <p:cNvSpPr/>
            <p:nvPr/>
          </p:nvSpPr>
          <p:spPr>
            <a:xfrm>
              <a:off x="986700" y="33988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3"/>
            <p:cNvSpPr/>
            <p:nvPr/>
          </p:nvSpPr>
          <p:spPr>
            <a:xfrm>
              <a:off x="986700" y="40008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3"/>
            <p:cNvSpPr/>
            <p:nvPr/>
          </p:nvSpPr>
          <p:spPr>
            <a:xfrm>
              <a:off x="986700" y="47534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3"/>
            <p:cNvSpPr/>
            <p:nvPr/>
          </p:nvSpPr>
          <p:spPr>
            <a:xfrm>
              <a:off x="986700" y="52049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3"/>
            <p:cNvSpPr/>
            <p:nvPr/>
          </p:nvSpPr>
          <p:spPr>
            <a:xfrm>
              <a:off x="1137200"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3"/>
            <p:cNvSpPr/>
            <p:nvPr/>
          </p:nvSpPr>
          <p:spPr>
            <a:xfrm>
              <a:off x="1137200" y="6896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3"/>
            <p:cNvSpPr/>
            <p:nvPr/>
          </p:nvSpPr>
          <p:spPr>
            <a:xfrm>
              <a:off x="1137200" y="8401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3"/>
            <p:cNvSpPr/>
            <p:nvPr/>
          </p:nvSpPr>
          <p:spPr>
            <a:xfrm>
              <a:off x="1137200"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3"/>
            <p:cNvSpPr/>
            <p:nvPr/>
          </p:nvSpPr>
          <p:spPr>
            <a:xfrm>
              <a:off x="1137200" y="17432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3"/>
            <p:cNvSpPr/>
            <p:nvPr/>
          </p:nvSpPr>
          <p:spPr>
            <a:xfrm>
              <a:off x="1137200" y="18937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3"/>
            <p:cNvSpPr/>
            <p:nvPr/>
          </p:nvSpPr>
          <p:spPr>
            <a:xfrm>
              <a:off x="1137200"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3"/>
            <p:cNvSpPr/>
            <p:nvPr/>
          </p:nvSpPr>
          <p:spPr>
            <a:xfrm>
              <a:off x="1137200"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3"/>
            <p:cNvSpPr/>
            <p:nvPr/>
          </p:nvSpPr>
          <p:spPr>
            <a:xfrm>
              <a:off x="1137200"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3"/>
            <p:cNvSpPr/>
            <p:nvPr/>
          </p:nvSpPr>
          <p:spPr>
            <a:xfrm>
              <a:off x="1137200"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3"/>
            <p:cNvSpPr/>
            <p:nvPr/>
          </p:nvSpPr>
          <p:spPr>
            <a:xfrm>
              <a:off x="1137200"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3"/>
            <p:cNvSpPr/>
            <p:nvPr/>
          </p:nvSpPr>
          <p:spPr>
            <a:xfrm>
              <a:off x="1137200" y="44524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3"/>
            <p:cNvSpPr/>
            <p:nvPr/>
          </p:nvSpPr>
          <p:spPr>
            <a:xfrm>
              <a:off x="1137200" y="49039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3"/>
            <p:cNvSpPr/>
            <p:nvPr/>
          </p:nvSpPr>
          <p:spPr>
            <a:xfrm>
              <a:off x="1287725"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3"/>
            <p:cNvSpPr/>
            <p:nvPr/>
          </p:nvSpPr>
          <p:spPr>
            <a:xfrm>
              <a:off x="1287725"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3"/>
            <p:cNvSpPr/>
            <p:nvPr/>
          </p:nvSpPr>
          <p:spPr>
            <a:xfrm>
              <a:off x="1287725"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3"/>
            <p:cNvSpPr/>
            <p:nvPr/>
          </p:nvSpPr>
          <p:spPr>
            <a:xfrm>
              <a:off x="1287725"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3"/>
            <p:cNvSpPr/>
            <p:nvPr/>
          </p:nvSpPr>
          <p:spPr>
            <a:xfrm>
              <a:off x="1287725"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3"/>
            <p:cNvSpPr/>
            <p:nvPr/>
          </p:nvSpPr>
          <p:spPr>
            <a:xfrm>
              <a:off x="1287725"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3"/>
            <p:cNvSpPr/>
            <p:nvPr/>
          </p:nvSpPr>
          <p:spPr>
            <a:xfrm>
              <a:off x="1287725"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3"/>
            <p:cNvSpPr/>
            <p:nvPr/>
          </p:nvSpPr>
          <p:spPr>
            <a:xfrm>
              <a:off x="1287725"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3"/>
            <p:cNvSpPr/>
            <p:nvPr/>
          </p:nvSpPr>
          <p:spPr>
            <a:xfrm>
              <a:off x="1287725"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3"/>
            <p:cNvSpPr/>
            <p:nvPr/>
          </p:nvSpPr>
          <p:spPr>
            <a:xfrm>
              <a:off x="1287725"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3"/>
            <p:cNvSpPr/>
            <p:nvPr/>
          </p:nvSpPr>
          <p:spPr>
            <a:xfrm>
              <a:off x="1287725"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3"/>
            <p:cNvSpPr/>
            <p:nvPr/>
          </p:nvSpPr>
          <p:spPr>
            <a:xfrm>
              <a:off x="1287725"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3"/>
            <p:cNvSpPr/>
            <p:nvPr/>
          </p:nvSpPr>
          <p:spPr>
            <a:xfrm>
              <a:off x="1287725"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3"/>
            <p:cNvSpPr/>
            <p:nvPr/>
          </p:nvSpPr>
          <p:spPr>
            <a:xfrm>
              <a:off x="1287725"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3"/>
            <p:cNvSpPr/>
            <p:nvPr/>
          </p:nvSpPr>
          <p:spPr>
            <a:xfrm>
              <a:off x="1287725"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3"/>
            <p:cNvSpPr/>
            <p:nvPr/>
          </p:nvSpPr>
          <p:spPr>
            <a:xfrm>
              <a:off x="1287725"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3"/>
            <p:cNvSpPr/>
            <p:nvPr/>
          </p:nvSpPr>
          <p:spPr>
            <a:xfrm>
              <a:off x="1287725"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3"/>
            <p:cNvSpPr/>
            <p:nvPr/>
          </p:nvSpPr>
          <p:spPr>
            <a:xfrm>
              <a:off x="1287725"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3"/>
            <p:cNvSpPr/>
            <p:nvPr/>
          </p:nvSpPr>
          <p:spPr>
            <a:xfrm>
              <a:off x="1287725"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3"/>
            <p:cNvSpPr/>
            <p:nvPr/>
          </p:nvSpPr>
          <p:spPr>
            <a:xfrm>
              <a:off x="1287725"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3"/>
            <p:cNvSpPr/>
            <p:nvPr/>
          </p:nvSpPr>
          <p:spPr>
            <a:xfrm>
              <a:off x="1438225"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3"/>
            <p:cNvSpPr/>
            <p:nvPr/>
          </p:nvSpPr>
          <p:spPr>
            <a:xfrm>
              <a:off x="1438225"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3"/>
            <p:cNvSpPr/>
            <p:nvPr/>
          </p:nvSpPr>
          <p:spPr>
            <a:xfrm>
              <a:off x="143822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3"/>
            <p:cNvSpPr/>
            <p:nvPr/>
          </p:nvSpPr>
          <p:spPr>
            <a:xfrm>
              <a:off x="1438225"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3"/>
            <p:cNvSpPr/>
            <p:nvPr/>
          </p:nvSpPr>
          <p:spPr>
            <a:xfrm>
              <a:off x="1438225"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3"/>
            <p:cNvSpPr/>
            <p:nvPr/>
          </p:nvSpPr>
          <p:spPr>
            <a:xfrm>
              <a:off x="1438225"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3"/>
            <p:cNvSpPr/>
            <p:nvPr/>
          </p:nvSpPr>
          <p:spPr>
            <a:xfrm>
              <a:off x="1438225"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3"/>
            <p:cNvSpPr/>
            <p:nvPr/>
          </p:nvSpPr>
          <p:spPr>
            <a:xfrm>
              <a:off x="1438225"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3"/>
            <p:cNvSpPr/>
            <p:nvPr/>
          </p:nvSpPr>
          <p:spPr>
            <a:xfrm>
              <a:off x="143822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3"/>
            <p:cNvSpPr/>
            <p:nvPr/>
          </p:nvSpPr>
          <p:spPr>
            <a:xfrm>
              <a:off x="1438225"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3"/>
            <p:cNvSpPr/>
            <p:nvPr/>
          </p:nvSpPr>
          <p:spPr>
            <a:xfrm>
              <a:off x="1438225"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3"/>
            <p:cNvSpPr/>
            <p:nvPr/>
          </p:nvSpPr>
          <p:spPr>
            <a:xfrm>
              <a:off x="1438225"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3"/>
            <p:cNvSpPr/>
            <p:nvPr/>
          </p:nvSpPr>
          <p:spPr>
            <a:xfrm>
              <a:off x="1438225"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3"/>
            <p:cNvSpPr/>
            <p:nvPr/>
          </p:nvSpPr>
          <p:spPr>
            <a:xfrm>
              <a:off x="1438225"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3"/>
            <p:cNvSpPr/>
            <p:nvPr/>
          </p:nvSpPr>
          <p:spPr>
            <a:xfrm>
              <a:off x="143822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3"/>
            <p:cNvSpPr/>
            <p:nvPr/>
          </p:nvSpPr>
          <p:spPr>
            <a:xfrm>
              <a:off x="1438225"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3"/>
            <p:cNvSpPr/>
            <p:nvPr/>
          </p:nvSpPr>
          <p:spPr>
            <a:xfrm>
              <a:off x="1438225"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3"/>
            <p:cNvSpPr/>
            <p:nvPr/>
          </p:nvSpPr>
          <p:spPr>
            <a:xfrm>
              <a:off x="1438225"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3"/>
            <p:cNvSpPr/>
            <p:nvPr/>
          </p:nvSpPr>
          <p:spPr>
            <a:xfrm>
              <a:off x="1438225"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3"/>
            <p:cNvSpPr/>
            <p:nvPr/>
          </p:nvSpPr>
          <p:spPr>
            <a:xfrm>
              <a:off x="1438225"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3"/>
            <p:cNvSpPr/>
            <p:nvPr/>
          </p:nvSpPr>
          <p:spPr>
            <a:xfrm>
              <a:off x="1438225"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3"/>
            <p:cNvSpPr/>
            <p:nvPr/>
          </p:nvSpPr>
          <p:spPr>
            <a:xfrm>
              <a:off x="1438225"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3"/>
            <p:cNvSpPr/>
            <p:nvPr/>
          </p:nvSpPr>
          <p:spPr>
            <a:xfrm>
              <a:off x="1438225"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3"/>
            <p:cNvSpPr/>
            <p:nvPr/>
          </p:nvSpPr>
          <p:spPr>
            <a:xfrm>
              <a:off x="1438225"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3"/>
            <p:cNvSpPr/>
            <p:nvPr/>
          </p:nvSpPr>
          <p:spPr>
            <a:xfrm>
              <a:off x="1438225"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3"/>
            <p:cNvSpPr/>
            <p:nvPr/>
          </p:nvSpPr>
          <p:spPr>
            <a:xfrm>
              <a:off x="1438225"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3"/>
            <p:cNvSpPr/>
            <p:nvPr/>
          </p:nvSpPr>
          <p:spPr>
            <a:xfrm>
              <a:off x="1438225"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3"/>
            <p:cNvSpPr/>
            <p:nvPr/>
          </p:nvSpPr>
          <p:spPr>
            <a:xfrm>
              <a:off x="143822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3"/>
            <p:cNvSpPr/>
            <p:nvPr/>
          </p:nvSpPr>
          <p:spPr>
            <a:xfrm>
              <a:off x="1438225"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3"/>
            <p:cNvSpPr/>
            <p:nvPr/>
          </p:nvSpPr>
          <p:spPr>
            <a:xfrm>
              <a:off x="1438225"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3"/>
            <p:cNvSpPr/>
            <p:nvPr/>
          </p:nvSpPr>
          <p:spPr>
            <a:xfrm>
              <a:off x="1438225"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3"/>
            <p:cNvSpPr/>
            <p:nvPr/>
          </p:nvSpPr>
          <p:spPr>
            <a:xfrm>
              <a:off x="1588750"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3"/>
            <p:cNvSpPr/>
            <p:nvPr/>
          </p:nvSpPr>
          <p:spPr>
            <a:xfrm>
              <a:off x="1588750"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3"/>
            <p:cNvSpPr/>
            <p:nvPr/>
          </p:nvSpPr>
          <p:spPr>
            <a:xfrm>
              <a:off x="1588750"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3"/>
            <p:cNvSpPr/>
            <p:nvPr/>
          </p:nvSpPr>
          <p:spPr>
            <a:xfrm>
              <a:off x="1588750"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3"/>
            <p:cNvSpPr/>
            <p:nvPr/>
          </p:nvSpPr>
          <p:spPr>
            <a:xfrm>
              <a:off x="1588750"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3"/>
            <p:cNvSpPr/>
            <p:nvPr/>
          </p:nvSpPr>
          <p:spPr>
            <a:xfrm>
              <a:off x="1588750"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3"/>
            <p:cNvSpPr/>
            <p:nvPr/>
          </p:nvSpPr>
          <p:spPr>
            <a:xfrm>
              <a:off x="1588750"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3"/>
            <p:cNvSpPr/>
            <p:nvPr/>
          </p:nvSpPr>
          <p:spPr>
            <a:xfrm>
              <a:off x="1588750"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3"/>
            <p:cNvSpPr/>
            <p:nvPr/>
          </p:nvSpPr>
          <p:spPr>
            <a:xfrm>
              <a:off x="1588750"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3"/>
            <p:cNvSpPr/>
            <p:nvPr/>
          </p:nvSpPr>
          <p:spPr>
            <a:xfrm>
              <a:off x="1588750"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3"/>
            <p:cNvSpPr/>
            <p:nvPr/>
          </p:nvSpPr>
          <p:spPr>
            <a:xfrm>
              <a:off x="1588750"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3"/>
            <p:cNvSpPr/>
            <p:nvPr/>
          </p:nvSpPr>
          <p:spPr>
            <a:xfrm>
              <a:off x="1588750"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3"/>
            <p:cNvSpPr/>
            <p:nvPr/>
          </p:nvSpPr>
          <p:spPr>
            <a:xfrm>
              <a:off x="1588750"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3"/>
            <p:cNvSpPr/>
            <p:nvPr/>
          </p:nvSpPr>
          <p:spPr>
            <a:xfrm>
              <a:off x="1588750"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3"/>
            <p:cNvSpPr/>
            <p:nvPr/>
          </p:nvSpPr>
          <p:spPr>
            <a:xfrm>
              <a:off x="1588750"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3"/>
            <p:cNvSpPr/>
            <p:nvPr/>
          </p:nvSpPr>
          <p:spPr>
            <a:xfrm>
              <a:off x="1588750"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3"/>
            <p:cNvSpPr/>
            <p:nvPr/>
          </p:nvSpPr>
          <p:spPr>
            <a:xfrm>
              <a:off x="1588750"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3"/>
            <p:cNvSpPr/>
            <p:nvPr/>
          </p:nvSpPr>
          <p:spPr>
            <a:xfrm>
              <a:off x="1588750"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3"/>
            <p:cNvSpPr/>
            <p:nvPr/>
          </p:nvSpPr>
          <p:spPr>
            <a:xfrm>
              <a:off x="1588750"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3"/>
            <p:cNvSpPr/>
            <p:nvPr/>
          </p:nvSpPr>
          <p:spPr>
            <a:xfrm>
              <a:off x="1739250"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3"/>
            <p:cNvSpPr/>
            <p:nvPr/>
          </p:nvSpPr>
          <p:spPr>
            <a:xfrm>
              <a:off x="1739250"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3"/>
            <p:cNvSpPr/>
            <p:nvPr/>
          </p:nvSpPr>
          <p:spPr>
            <a:xfrm>
              <a:off x="1739250"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3"/>
            <p:cNvSpPr/>
            <p:nvPr/>
          </p:nvSpPr>
          <p:spPr>
            <a:xfrm>
              <a:off x="1739250"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3"/>
            <p:cNvSpPr/>
            <p:nvPr/>
          </p:nvSpPr>
          <p:spPr>
            <a:xfrm>
              <a:off x="1739250"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3"/>
            <p:cNvSpPr/>
            <p:nvPr/>
          </p:nvSpPr>
          <p:spPr>
            <a:xfrm>
              <a:off x="1739250"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3"/>
            <p:cNvSpPr/>
            <p:nvPr/>
          </p:nvSpPr>
          <p:spPr>
            <a:xfrm>
              <a:off x="1739250"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3"/>
            <p:cNvSpPr/>
            <p:nvPr/>
          </p:nvSpPr>
          <p:spPr>
            <a:xfrm>
              <a:off x="1739250"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3"/>
            <p:cNvSpPr/>
            <p:nvPr/>
          </p:nvSpPr>
          <p:spPr>
            <a:xfrm>
              <a:off x="1739250"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3"/>
            <p:cNvSpPr/>
            <p:nvPr/>
          </p:nvSpPr>
          <p:spPr>
            <a:xfrm>
              <a:off x="1739250"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3"/>
            <p:cNvSpPr/>
            <p:nvPr/>
          </p:nvSpPr>
          <p:spPr>
            <a:xfrm>
              <a:off x="1739250"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3"/>
            <p:cNvSpPr/>
            <p:nvPr/>
          </p:nvSpPr>
          <p:spPr>
            <a:xfrm>
              <a:off x="1889750"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3"/>
            <p:cNvSpPr/>
            <p:nvPr/>
          </p:nvSpPr>
          <p:spPr>
            <a:xfrm>
              <a:off x="1889750" y="8401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3"/>
            <p:cNvSpPr/>
            <p:nvPr/>
          </p:nvSpPr>
          <p:spPr>
            <a:xfrm>
              <a:off x="1889750" y="33988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3"/>
            <p:cNvSpPr/>
            <p:nvPr/>
          </p:nvSpPr>
          <p:spPr>
            <a:xfrm>
              <a:off x="1889750" y="46029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3"/>
            <p:cNvSpPr/>
            <p:nvPr/>
          </p:nvSpPr>
          <p:spPr>
            <a:xfrm>
              <a:off x="1889750"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3"/>
            <p:cNvSpPr/>
            <p:nvPr/>
          </p:nvSpPr>
          <p:spPr>
            <a:xfrm>
              <a:off x="2040275" y="6896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3"/>
            <p:cNvSpPr/>
            <p:nvPr/>
          </p:nvSpPr>
          <p:spPr>
            <a:xfrm>
              <a:off x="2040275" y="18937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3"/>
            <p:cNvSpPr/>
            <p:nvPr/>
          </p:nvSpPr>
          <p:spPr>
            <a:xfrm>
              <a:off x="2040275" y="27968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3"/>
            <p:cNvSpPr/>
            <p:nvPr/>
          </p:nvSpPr>
          <p:spPr>
            <a:xfrm>
              <a:off x="2190775"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3"/>
            <p:cNvSpPr/>
            <p:nvPr/>
          </p:nvSpPr>
          <p:spPr>
            <a:xfrm>
              <a:off x="2341300"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3"/>
            <p:cNvSpPr/>
            <p:nvPr/>
          </p:nvSpPr>
          <p:spPr>
            <a:xfrm>
              <a:off x="2642325"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3"/>
            <p:cNvSpPr/>
            <p:nvPr/>
          </p:nvSpPr>
          <p:spPr>
            <a:xfrm>
              <a:off x="2642325"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3"/>
            <p:cNvSpPr/>
            <p:nvPr/>
          </p:nvSpPr>
          <p:spPr>
            <a:xfrm>
              <a:off x="3244350"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0" name="Google Shape;730;p3"/>
          <p:cNvGrpSpPr/>
          <p:nvPr/>
        </p:nvGrpSpPr>
        <p:grpSpPr>
          <a:xfrm rot="10800000">
            <a:off x="6367294" y="28698"/>
            <a:ext cx="2017554" cy="5086302"/>
            <a:chOff x="1588750" y="238125"/>
            <a:chExt cx="2078025" cy="5238750"/>
          </a:xfrm>
        </p:grpSpPr>
        <p:sp>
          <p:nvSpPr>
            <p:cNvPr id="731" name="Google Shape;731;p3"/>
            <p:cNvSpPr/>
            <p:nvPr/>
          </p:nvSpPr>
          <p:spPr>
            <a:xfrm>
              <a:off x="1588750"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3"/>
            <p:cNvSpPr/>
            <p:nvPr/>
          </p:nvSpPr>
          <p:spPr>
            <a:xfrm>
              <a:off x="1588750"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3"/>
            <p:cNvSpPr/>
            <p:nvPr/>
          </p:nvSpPr>
          <p:spPr>
            <a:xfrm>
              <a:off x="1588750"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3"/>
            <p:cNvSpPr/>
            <p:nvPr/>
          </p:nvSpPr>
          <p:spPr>
            <a:xfrm>
              <a:off x="1588750"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3"/>
            <p:cNvSpPr/>
            <p:nvPr/>
          </p:nvSpPr>
          <p:spPr>
            <a:xfrm>
              <a:off x="1588750"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3"/>
            <p:cNvSpPr/>
            <p:nvPr/>
          </p:nvSpPr>
          <p:spPr>
            <a:xfrm>
              <a:off x="1588750"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3"/>
            <p:cNvSpPr/>
            <p:nvPr/>
          </p:nvSpPr>
          <p:spPr>
            <a:xfrm>
              <a:off x="1739250"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3"/>
            <p:cNvSpPr/>
            <p:nvPr/>
          </p:nvSpPr>
          <p:spPr>
            <a:xfrm>
              <a:off x="1739250"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3"/>
            <p:cNvSpPr/>
            <p:nvPr/>
          </p:nvSpPr>
          <p:spPr>
            <a:xfrm>
              <a:off x="1739250"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3"/>
            <p:cNvSpPr/>
            <p:nvPr/>
          </p:nvSpPr>
          <p:spPr>
            <a:xfrm>
              <a:off x="1739250"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3"/>
            <p:cNvSpPr/>
            <p:nvPr/>
          </p:nvSpPr>
          <p:spPr>
            <a:xfrm>
              <a:off x="1739250"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3"/>
            <p:cNvSpPr/>
            <p:nvPr/>
          </p:nvSpPr>
          <p:spPr>
            <a:xfrm>
              <a:off x="1739250"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3"/>
            <p:cNvSpPr/>
            <p:nvPr/>
          </p:nvSpPr>
          <p:spPr>
            <a:xfrm>
              <a:off x="1739250"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3"/>
            <p:cNvSpPr/>
            <p:nvPr/>
          </p:nvSpPr>
          <p:spPr>
            <a:xfrm>
              <a:off x="1889750" y="2381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3"/>
            <p:cNvSpPr/>
            <p:nvPr/>
          </p:nvSpPr>
          <p:spPr>
            <a:xfrm>
              <a:off x="1889750"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3"/>
            <p:cNvSpPr/>
            <p:nvPr/>
          </p:nvSpPr>
          <p:spPr>
            <a:xfrm>
              <a:off x="1889750" y="17432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3"/>
            <p:cNvSpPr/>
            <p:nvPr/>
          </p:nvSpPr>
          <p:spPr>
            <a:xfrm>
              <a:off x="1889750" y="18937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3"/>
            <p:cNvSpPr/>
            <p:nvPr/>
          </p:nvSpPr>
          <p:spPr>
            <a:xfrm>
              <a:off x="1889750"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3"/>
            <p:cNvSpPr/>
            <p:nvPr/>
          </p:nvSpPr>
          <p:spPr>
            <a:xfrm>
              <a:off x="1889750" y="21947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3"/>
            <p:cNvSpPr/>
            <p:nvPr/>
          </p:nvSpPr>
          <p:spPr>
            <a:xfrm>
              <a:off x="1889750"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3"/>
            <p:cNvSpPr/>
            <p:nvPr/>
          </p:nvSpPr>
          <p:spPr>
            <a:xfrm>
              <a:off x="1889750" y="24957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3"/>
            <p:cNvSpPr/>
            <p:nvPr/>
          </p:nvSpPr>
          <p:spPr>
            <a:xfrm>
              <a:off x="1889750"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3"/>
            <p:cNvSpPr/>
            <p:nvPr/>
          </p:nvSpPr>
          <p:spPr>
            <a:xfrm>
              <a:off x="1889750"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3"/>
            <p:cNvSpPr/>
            <p:nvPr/>
          </p:nvSpPr>
          <p:spPr>
            <a:xfrm>
              <a:off x="1889750" y="29473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3"/>
            <p:cNvSpPr/>
            <p:nvPr/>
          </p:nvSpPr>
          <p:spPr>
            <a:xfrm>
              <a:off x="1889750"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
            <p:cNvSpPr/>
            <p:nvPr/>
          </p:nvSpPr>
          <p:spPr>
            <a:xfrm>
              <a:off x="1889750"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
            <p:cNvSpPr/>
            <p:nvPr/>
          </p:nvSpPr>
          <p:spPr>
            <a:xfrm>
              <a:off x="1889750" y="40008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3"/>
            <p:cNvSpPr/>
            <p:nvPr/>
          </p:nvSpPr>
          <p:spPr>
            <a:xfrm>
              <a:off x="1889750"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3"/>
            <p:cNvSpPr/>
            <p:nvPr/>
          </p:nvSpPr>
          <p:spPr>
            <a:xfrm>
              <a:off x="1889750"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3"/>
            <p:cNvSpPr/>
            <p:nvPr/>
          </p:nvSpPr>
          <p:spPr>
            <a:xfrm>
              <a:off x="1889750" y="44524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3"/>
            <p:cNvSpPr/>
            <p:nvPr/>
          </p:nvSpPr>
          <p:spPr>
            <a:xfrm>
              <a:off x="1889750"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3"/>
            <p:cNvSpPr/>
            <p:nvPr/>
          </p:nvSpPr>
          <p:spPr>
            <a:xfrm>
              <a:off x="1889750" y="49039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3"/>
            <p:cNvSpPr/>
            <p:nvPr/>
          </p:nvSpPr>
          <p:spPr>
            <a:xfrm>
              <a:off x="2040275" y="3886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3"/>
            <p:cNvSpPr/>
            <p:nvPr/>
          </p:nvSpPr>
          <p:spPr>
            <a:xfrm>
              <a:off x="2040275" y="11411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3"/>
            <p:cNvSpPr/>
            <p:nvPr/>
          </p:nvSpPr>
          <p:spPr>
            <a:xfrm>
              <a:off x="2040275" y="129170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3"/>
            <p:cNvSpPr/>
            <p:nvPr/>
          </p:nvSpPr>
          <p:spPr>
            <a:xfrm>
              <a:off x="2040275" y="14422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3"/>
            <p:cNvSpPr/>
            <p:nvPr/>
          </p:nvSpPr>
          <p:spPr>
            <a:xfrm>
              <a:off x="2040275" y="17432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3"/>
            <p:cNvSpPr/>
            <p:nvPr/>
          </p:nvSpPr>
          <p:spPr>
            <a:xfrm>
              <a:off x="2040275" y="20442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3"/>
            <p:cNvSpPr/>
            <p:nvPr/>
          </p:nvSpPr>
          <p:spPr>
            <a:xfrm>
              <a:off x="2040275" y="26462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3"/>
            <p:cNvSpPr/>
            <p:nvPr/>
          </p:nvSpPr>
          <p:spPr>
            <a:xfrm>
              <a:off x="2040275" y="29473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3"/>
            <p:cNvSpPr/>
            <p:nvPr/>
          </p:nvSpPr>
          <p:spPr>
            <a:xfrm>
              <a:off x="2040275" y="30978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3"/>
            <p:cNvSpPr/>
            <p:nvPr/>
          </p:nvSpPr>
          <p:spPr>
            <a:xfrm>
              <a:off x="2040275" y="32483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3"/>
            <p:cNvSpPr/>
            <p:nvPr/>
          </p:nvSpPr>
          <p:spPr>
            <a:xfrm>
              <a:off x="2040275" y="35493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3"/>
            <p:cNvSpPr/>
            <p:nvPr/>
          </p:nvSpPr>
          <p:spPr>
            <a:xfrm>
              <a:off x="2040275" y="36998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3"/>
            <p:cNvSpPr/>
            <p:nvPr/>
          </p:nvSpPr>
          <p:spPr>
            <a:xfrm>
              <a:off x="2040275" y="38503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3"/>
            <p:cNvSpPr/>
            <p:nvPr/>
          </p:nvSpPr>
          <p:spPr>
            <a:xfrm>
              <a:off x="2040275" y="40008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3"/>
            <p:cNvSpPr/>
            <p:nvPr/>
          </p:nvSpPr>
          <p:spPr>
            <a:xfrm>
              <a:off x="2040275" y="430190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3"/>
            <p:cNvSpPr/>
            <p:nvPr/>
          </p:nvSpPr>
          <p:spPr>
            <a:xfrm>
              <a:off x="2040275"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3"/>
            <p:cNvSpPr/>
            <p:nvPr/>
          </p:nvSpPr>
          <p:spPr>
            <a:xfrm>
              <a:off x="2040275" y="49039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3"/>
            <p:cNvSpPr/>
            <p:nvPr/>
          </p:nvSpPr>
          <p:spPr>
            <a:xfrm>
              <a:off x="2040275" y="505445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3"/>
            <p:cNvSpPr/>
            <p:nvPr/>
          </p:nvSpPr>
          <p:spPr>
            <a:xfrm>
              <a:off x="2040275" y="52049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3"/>
            <p:cNvSpPr/>
            <p:nvPr/>
          </p:nvSpPr>
          <p:spPr>
            <a:xfrm>
              <a:off x="2190775" y="2381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3"/>
            <p:cNvSpPr/>
            <p:nvPr/>
          </p:nvSpPr>
          <p:spPr>
            <a:xfrm>
              <a:off x="2190775" y="6896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3"/>
            <p:cNvSpPr/>
            <p:nvPr/>
          </p:nvSpPr>
          <p:spPr>
            <a:xfrm>
              <a:off x="2190775" y="8401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3"/>
            <p:cNvSpPr/>
            <p:nvPr/>
          </p:nvSpPr>
          <p:spPr>
            <a:xfrm>
              <a:off x="2190775" y="11411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3"/>
            <p:cNvSpPr/>
            <p:nvPr/>
          </p:nvSpPr>
          <p:spPr>
            <a:xfrm>
              <a:off x="2190775"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3"/>
            <p:cNvSpPr/>
            <p:nvPr/>
          </p:nvSpPr>
          <p:spPr>
            <a:xfrm>
              <a:off x="2190775"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3"/>
            <p:cNvSpPr/>
            <p:nvPr/>
          </p:nvSpPr>
          <p:spPr>
            <a:xfrm>
              <a:off x="2190775" y="17432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3"/>
            <p:cNvSpPr/>
            <p:nvPr/>
          </p:nvSpPr>
          <p:spPr>
            <a:xfrm>
              <a:off x="2190775" y="18937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3"/>
            <p:cNvSpPr/>
            <p:nvPr/>
          </p:nvSpPr>
          <p:spPr>
            <a:xfrm>
              <a:off x="2190775"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3"/>
            <p:cNvSpPr/>
            <p:nvPr/>
          </p:nvSpPr>
          <p:spPr>
            <a:xfrm>
              <a:off x="2190775" y="21947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3"/>
            <p:cNvSpPr/>
            <p:nvPr/>
          </p:nvSpPr>
          <p:spPr>
            <a:xfrm>
              <a:off x="2190775"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
            <p:cNvSpPr/>
            <p:nvPr/>
          </p:nvSpPr>
          <p:spPr>
            <a:xfrm>
              <a:off x="2190775" y="24957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3"/>
            <p:cNvSpPr/>
            <p:nvPr/>
          </p:nvSpPr>
          <p:spPr>
            <a:xfrm>
              <a:off x="2190775"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3"/>
            <p:cNvSpPr/>
            <p:nvPr/>
          </p:nvSpPr>
          <p:spPr>
            <a:xfrm>
              <a:off x="2190775"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
            <p:cNvSpPr/>
            <p:nvPr/>
          </p:nvSpPr>
          <p:spPr>
            <a:xfrm>
              <a:off x="2190775"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3"/>
            <p:cNvSpPr/>
            <p:nvPr/>
          </p:nvSpPr>
          <p:spPr>
            <a:xfrm>
              <a:off x="2190775" y="33988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3"/>
            <p:cNvSpPr/>
            <p:nvPr/>
          </p:nvSpPr>
          <p:spPr>
            <a:xfrm>
              <a:off x="2190775"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3"/>
            <p:cNvSpPr/>
            <p:nvPr/>
          </p:nvSpPr>
          <p:spPr>
            <a:xfrm>
              <a:off x="2190775"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3"/>
            <p:cNvSpPr/>
            <p:nvPr/>
          </p:nvSpPr>
          <p:spPr>
            <a:xfrm>
              <a:off x="2190775" y="40008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3"/>
            <p:cNvSpPr/>
            <p:nvPr/>
          </p:nvSpPr>
          <p:spPr>
            <a:xfrm>
              <a:off x="2190775"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
            <p:cNvSpPr/>
            <p:nvPr/>
          </p:nvSpPr>
          <p:spPr>
            <a:xfrm>
              <a:off x="2190775" y="44524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3"/>
            <p:cNvSpPr/>
            <p:nvPr/>
          </p:nvSpPr>
          <p:spPr>
            <a:xfrm>
              <a:off x="2190775" y="46029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3"/>
            <p:cNvSpPr/>
            <p:nvPr/>
          </p:nvSpPr>
          <p:spPr>
            <a:xfrm>
              <a:off x="2190775"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3"/>
            <p:cNvSpPr/>
            <p:nvPr/>
          </p:nvSpPr>
          <p:spPr>
            <a:xfrm>
              <a:off x="2190775"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3"/>
            <p:cNvSpPr/>
            <p:nvPr/>
          </p:nvSpPr>
          <p:spPr>
            <a:xfrm>
              <a:off x="2190775" y="53554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3"/>
            <p:cNvSpPr/>
            <p:nvPr/>
          </p:nvSpPr>
          <p:spPr>
            <a:xfrm>
              <a:off x="2341300"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3"/>
            <p:cNvSpPr/>
            <p:nvPr/>
          </p:nvSpPr>
          <p:spPr>
            <a:xfrm>
              <a:off x="2341300"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3"/>
            <p:cNvSpPr/>
            <p:nvPr/>
          </p:nvSpPr>
          <p:spPr>
            <a:xfrm>
              <a:off x="2341300"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
            <p:cNvSpPr/>
            <p:nvPr/>
          </p:nvSpPr>
          <p:spPr>
            <a:xfrm>
              <a:off x="2341300"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
            <p:cNvSpPr/>
            <p:nvPr/>
          </p:nvSpPr>
          <p:spPr>
            <a:xfrm>
              <a:off x="2341300"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3"/>
            <p:cNvSpPr/>
            <p:nvPr/>
          </p:nvSpPr>
          <p:spPr>
            <a:xfrm>
              <a:off x="2341300"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3"/>
            <p:cNvSpPr/>
            <p:nvPr/>
          </p:nvSpPr>
          <p:spPr>
            <a:xfrm>
              <a:off x="2341300"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
            <p:cNvSpPr/>
            <p:nvPr/>
          </p:nvSpPr>
          <p:spPr>
            <a:xfrm>
              <a:off x="2341300"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3"/>
            <p:cNvSpPr/>
            <p:nvPr/>
          </p:nvSpPr>
          <p:spPr>
            <a:xfrm>
              <a:off x="2341300"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3"/>
            <p:cNvSpPr/>
            <p:nvPr/>
          </p:nvSpPr>
          <p:spPr>
            <a:xfrm>
              <a:off x="2341300"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3"/>
            <p:cNvSpPr/>
            <p:nvPr/>
          </p:nvSpPr>
          <p:spPr>
            <a:xfrm>
              <a:off x="2341300"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3"/>
            <p:cNvSpPr/>
            <p:nvPr/>
          </p:nvSpPr>
          <p:spPr>
            <a:xfrm>
              <a:off x="2341300"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3"/>
            <p:cNvSpPr/>
            <p:nvPr/>
          </p:nvSpPr>
          <p:spPr>
            <a:xfrm>
              <a:off x="2341300"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3"/>
            <p:cNvSpPr/>
            <p:nvPr/>
          </p:nvSpPr>
          <p:spPr>
            <a:xfrm>
              <a:off x="2341300"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3"/>
            <p:cNvSpPr/>
            <p:nvPr/>
          </p:nvSpPr>
          <p:spPr>
            <a:xfrm>
              <a:off x="2341300"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3"/>
            <p:cNvSpPr/>
            <p:nvPr/>
          </p:nvSpPr>
          <p:spPr>
            <a:xfrm>
              <a:off x="2341300"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3"/>
            <p:cNvSpPr/>
            <p:nvPr/>
          </p:nvSpPr>
          <p:spPr>
            <a:xfrm>
              <a:off x="2341300"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3"/>
            <p:cNvSpPr/>
            <p:nvPr/>
          </p:nvSpPr>
          <p:spPr>
            <a:xfrm>
              <a:off x="2341300"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3"/>
            <p:cNvSpPr/>
            <p:nvPr/>
          </p:nvSpPr>
          <p:spPr>
            <a:xfrm>
              <a:off x="2341300"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3"/>
            <p:cNvSpPr/>
            <p:nvPr/>
          </p:nvSpPr>
          <p:spPr>
            <a:xfrm>
              <a:off x="2341300"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3"/>
            <p:cNvSpPr/>
            <p:nvPr/>
          </p:nvSpPr>
          <p:spPr>
            <a:xfrm>
              <a:off x="2341300"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3"/>
            <p:cNvSpPr/>
            <p:nvPr/>
          </p:nvSpPr>
          <p:spPr>
            <a:xfrm>
              <a:off x="2341300"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3"/>
            <p:cNvSpPr/>
            <p:nvPr/>
          </p:nvSpPr>
          <p:spPr>
            <a:xfrm>
              <a:off x="2341300"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
            <p:cNvSpPr/>
            <p:nvPr/>
          </p:nvSpPr>
          <p:spPr>
            <a:xfrm>
              <a:off x="2341300"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
            <p:cNvSpPr/>
            <p:nvPr/>
          </p:nvSpPr>
          <p:spPr>
            <a:xfrm>
              <a:off x="2341300"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3"/>
            <p:cNvSpPr/>
            <p:nvPr/>
          </p:nvSpPr>
          <p:spPr>
            <a:xfrm>
              <a:off x="2341300"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3"/>
            <p:cNvSpPr/>
            <p:nvPr/>
          </p:nvSpPr>
          <p:spPr>
            <a:xfrm>
              <a:off x="2491800"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3"/>
            <p:cNvSpPr/>
            <p:nvPr/>
          </p:nvSpPr>
          <p:spPr>
            <a:xfrm>
              <a:off x="2491800"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
            <p:cNvSpPr/>
            <p:nvPr/>
          </p:nvSpPr>
          <p:spPr>
            <a:xfrm>
              <a:off x="2491800"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
            <p:cNvSpPr/>
            <p:nvPr/>
          </p:nvSpPr>
          <p:spPr>
            <a:xfrm>
              <a:off x="2491800"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
            <p:cNvSpPr/>
            <p:nvPr/>
          </p:nvSpPr>
          <p:spPr>
            <a:xfrm>
              <a:off x="2491800"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3"/>
            <p:cNvSpPr/>
            <p:nvPr/>
          </p:nvSpPr>
          <p:spPr>
            <a:xfrm>
              <a:off x="2491800"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3"/>
            <p:cNvSpPr/>
            <p:nvPr/>
          </p:nvSpPr>
          <p:spPr>
            <a:xfrm>
              <a:off x="2491800"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3"/>
            <p:cNvSpPr/>
            <p:nvPr/>
          </p:nvSpPr>
          <p:spPr>
            <a:xfrm>
              <a:off x="2491800"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3"/>
            <p:cNvSpPr/>
            <p:nvPr/>
          </p:nvSpPr>
          <p:spPr>
            <a:xfrm>
              <a:off x="2491800"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3"/>
            <p:cNvSpPr/>
            <p:nvPr/>
          </p:nvSpPr>
          <p:spPr>
            <a:xfrm>
              <a:off x="2491800"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3"/>
            <p:cNvSpPr/>
            <p:nvPr/>
          </p:nvSpPr>
          <p:spPr>
            <a:xfrm>
              <a:off x="2491800"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3"/>
            <p:cNvSpPr/>
            <p:nvPr/>
          </p:nvSpPr>
          <p:spPr>
            <a:xfrm>
              <a:off x="2491800"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3"/>
            <p:cNvSpPr/>
            <p:nvPr/>
          </p:nvSpPr>
          <p:spPr>
            <a:xfrm>
              <a:off x="2491800"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3"/>
            <p:cNvSpPr/>
            <p:nvPr/>
          </p:nvSpPr>
          <p:spPr>
            <a:xfrm>
              <a:off x="2491800"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3"/>
            <p:cNvSpPr/>
            <p:nvPr/>
          </p:nvSpPr>
          <p:spPr>
            <a:xfrm>
              <a:off x="2491800"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3"/>
            <p:cNvSpPr/>
            <p:nvPr/>
          </p:nvSpPr>
          <p:spPr>
            <a:xfrm>
              <a:off x="2491800"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3"/>
            <p:cNvSpPr/>
            <p:nvPr/>
          </p:nvSpPr>
          <p:spPr>
            <a:xfrm>
              <a:off x="2491800"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3"/>
            <p:cNvSpPr/>
            <p:nvPr/>
          </p:nvSpPr>
          <p:spPr>
            <a:xfrm>
              <a:off x="2491800"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3"/>
            <p:cNvSpPr/>
            <p:nvPr/>
          </p:nvSpPr>
          <p:spPr>
            <a:xfrm>
              <a:off x="2491800"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3"/>
            <p:cNvSpPr/>
            <p:nvPr/>
          </p:nvSpPr>
          <p:spPr>
            <a:xfrm>
              <a:off x="2491800"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3"/>
            <p:cNvSpPr/>
            <p:nvPr/>
          </p:nvSpPr>
          <p:spPr>
            <a:xfrm>
              <a:off x="2491800"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3"/>
            <p:cNvSpPr/>
            <p:nvPr/>
          </p:nvSpPr>
          <p:spPr>
            <a:xfrm>
              <a:off x="2491800"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3"/>
            <p:cNvSpPr/>
            <p:nvPr/>
          </p:nvSpPr>
          <p:spPr>
            <a:xfrm>
              <a:off x="2491800"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3"/>
            <p:cNvSpPr/>
            <p:nvPr/>
          </p:nvSpPr>
          <p:spPr>
            <a:xfrm>
              <a:off x="2491800"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3"/>
            <p:cNvSpPr/>
            <p:nvPr/>
          </p:nvSpPr>
          <p:spPr>
            <a:xfrm>
              <a:off x="2491800"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3"/>
            <p:cNvSpPr/>
            <p:nvPr/>
          </p:nvSpPr>
          <p:spPr>
            <a:xfrm>
              <a:off x="2642325"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3"/>
            <p:cNvSpPr/>
            <p:nvPr/>
          </p:nvSpPr>
          <p:spPr>
            <a:xfrm>
              <a:off x="2642325"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3"/>
            <p:cNvSpPr/>
            <p:nvPr/>
          </p:nvSpPr>
          <p:spPr>
            <a:xfrm>
              <a:off x="2642325"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3"/>
            <p:cNvSpPr/>
            <p:nvPr/>
          </p:nvSpPr>
          <p:spPr>
            <a:xfrm>
              <a:off x="2642325"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3"/>
            <p:cNvSpPr/>
            <p:nvPr/>
          </p:nvSpPr>
          <p:spPr>
            <a:xfrm>
              <a:off x="2642325"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3"/>
            <p:cNvSpPr/>
            <p:nvPr/>
          </p:nvSpPr>
          <p:spPr>
            <a:xfrm>
              <a:off x="2642325"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3"/>
            <p:cNvSpPr/>
            <p:nvPr/>
          </p:nvSpPr>
          <p:spPr>
            <a:xfrm>
              <a:off x="2642325"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3"/>
            <p:cNvSpPr/>
            <p:nvPr/>
          </p:nvSpPr>
          <p:spPr>
            <a:xfrm>
              <a:off x="2642325"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3"/>
            <p:cNvSpPr/>
            <p:nvPr/>
          </p:nvSpPr>
          <p:spPr>
            <a:xfrm>
              <a:off x="2642325"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3"/>
            <p:cNvSpPr/>
            <p:nvPr/>
          </p:nvSpPr>
          <p:spPr>
            <a:xfrm>
              <a:off x="2642325"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3"/>
            <p:cNvSpPr/>
            <p:nvPr/>
          </p:nvSpPr>
          <p:spPr>
            <a:xfrm>
              <a:off x="2642325"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3"/>
            <p:cNvSpPr/>
            <p:nvPr/>
          </p:nvSpPr>
          <p:spPr>
            <a:xfrm>
              <a:off x="2642325"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3"/>
            <p:cNvSpPr/>
            <p:nvPr/>
          </p:nvSpPr>
          <p:spPr>
            <a:xfrm>
              <a:off x="2642325"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3"/>
            <p:cNvSpPr/>
            <p:nvPr/>
          </p:nvSpPr>
          <p:spPr>
            <a:xfrm>
              <a:off x="2642325"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3"/>
            <p:cNvSpPr/>
            <p:nvPr/>
          </p:nvSpPr>
          <p:spPr>
            <a:xfrm>
              <a:off x="2642325"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3"/>
            <p:cNvSpPr/>
            <p:nvPr/>
          </p:nvSpPr>
          <p:spPr>
            <a:xfrm>
              <a:off x="2642325"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
            <p:cNvSpPr/>
            <p:nvPr/>
          </p:nvSpPr>
          <p:spPr>
            <a:xfrm>
              <a:off x="2642325"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
            <p:cNvSpPr/>
            <p:nvPr/>
          </p:nvSpPr>
          <p:spPr>
            <a:xfrm>
              <a:off x="2642325"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3"/>
            <p:cNvSpPr/>
            <p:nvPr/>
          </p:nvSpPr>
          <p:spPr>
            <a:xfrm>
              <a:off x="2642325"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3"/>
            <p:cNvSpPr/>
            <p:nvPr/>
          </p:nvSpPr>
          <p:spPr>
            <a:xfrm>
              <a:off x="2642325"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
            <p:cNvSpPr/>
            <p:nvPr/>
          </p:nvSpPr>
          <p:spPr>
            <a:xfrm>
              <a:off x="2792825"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3"/>
            <p:cNvSpPr/>
            <p:nvPr/>
          </p:nvSpPr>
          <p:spPr>
            <a:xfrm>
              <a:off x="279282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3"/>
            <p:cNvSpPr/>
            <p:nvPr/>
          </p:nvSpPr>
          <p:spPr>
            <a:xfrm>
              <a:off x="2792825"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3"/>
            <p:cNvSpPr/>
            <p:nvPr/>
          </p:nvSpPr>
          <p:spPr>
            <a:xfrm>
              <a:off x="2792825"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3"/>
            <p:cNvSpPr/>
            <p:nvPr/>
          </p:nvSpPr>
          <p:spPr>
            <a:xfrm>
              <a:off x="279282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3"/>
            <p:cNvSpPr/>
            <p:nvPr/>
          </p:nvSpPr>
          <p:spPr>
            <a:xfrm>
              <a:off x="2792825"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3"/>
            <p:cNvSpPr/>
            <p:nvPr/>
          </p:nvSpPr>
          <p:spPr>
            <a:xfrm>
              <a:off x="2792825"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3"/>
            <p:cNvSpPr/>
            <p:nvPr/>
          </p:nvSpPr>
          <p:spPr>
            <a:xfrm>
              <a:off x="279282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3"/>
            <p:cNvSpPr/>
            <p:nvPr/>
          </p:nvSpPr>
          <p:spPr>
            <a:xfrm>
              <a:off x="2792825"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3"/>
            <p:cNvSpPr/>
            <p:nvPr/>
          </p:nvSpPr>
          <p:spPr>
            <a:xfrm>
              <a:off x="2792825"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3"/>
            <p:cNvSpPr/>
            <p:nvPr/>
          </p:nvSpPr>
          <p:spPr>
            <a:xfrm>
              <a:off x="2792825"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3"/>
            <p:cNvSpPr/>
            <p:nvPr/>
          </p:nvSpPr>
          <p:spPr>
            <a:xfrm>
              <a:off x="2792825"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3"/>
            <p:cNvSpPr/>
            <p:nvPr/>
          </p:nvSpPr>
          <p:spPr>
            <a:xfrm>
              <a:off x="2792825"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3"/>
            <p:cNvSpPr/>
            <p:nvPr/>
          </p:nvSpPr>
          <p:spPr>
            <a:xfrm>
              <a:off x="2792825"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3"/>
            <p:cNvSpPr/>
            <p:nvPr/>
          </p:nvSpPr>
          <p:spPr>
            <a:xfrm>
              <a:off x="2792825"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3"/>
            <p:cNvSpPr/>
            <p:nvPr/>
          </p:nvSpPr>
          <p:spPr>
            <a:xfrm>
              <a:off x="279282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3"/>
            <p:cNvSpPr/>
            <p:nvPr/>
          </p:nvSpPr>
          <p:spPr>
            <a:xfrm>
              <a:off x="2792825"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3"/>
            <p:cNvSpPr/>
            <p:nvPr/>
          </p:nvSpPr>
          <p:spPr>
            <a:xfrm>
              <a:off x="2792825"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3"/>
            <p:cNvSpPr/>
            <p:nvPr/>
          </p:nvSpPr>
          <p:spPr>
            <a:xfrm>
              <a:off x="2943325"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3"/>
            <p:cNvSpPr/>
            <p:nvPr/>
          </p:nvSpPr>
          <p:spPr>
            <a:xfrm>
              <a:off x="2943325"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3"/>
            <p:cNvSpPr/>
            <p:nvPr/>
          </p:nvSpPr>
          <p:spPr>
            <a:xfrm>
              <a:off x="2943325"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3"/>
            <p:cNvSpPr/>
            <p:nvPr/>
          </p:nvSpPr>
          <p:spPr>
            <a:xfrm>
              <a:off x="2943325"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3"/>
            <p:cNvSpPr/>
            <p:nvPr/>
          </p:nvSpPr>
          <p:spPr>
            <a:xfrm>
              <a:off x="2943325"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3"/>
            <p:cNvSpPr/>
            <p:nvPr/>
          </p:nvSpPr>
          <p:spPr>
            <a:xfrm>
              <a:off x="2943325"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3"/>
            <p:cNvSpPr/>
            <p:nvPr/>
          </p:nvSpPr>
          <p:spPr>
            <a:xfrm>
              <a:off x="2943325"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3"/>
            <p:cNvSpPr/>
            <p:nvPr/>
          </p:nvSpPr>
          <p:spPr>
            <a:xfrm>
              <a:off x="2943325"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3"/>
            <p:cNvSpPr/>
            <p:nvPr/>
          </p:nvSpPr>
          <p:spPr>
            <a:xfrm>
              <a:off x="2943325"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3"/>
            <p:cNvSpPr/>
            <p:nvPr/>
          </p:nvSpPr>
          <p:spPr>
            <a:xfrm>
              <a:off x="2943325"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3"/>
            <p:cNvSpPr/>
            <p:nvPr/>
          </p:nvSpPr>
          <p:spPr>
            <a:xfrm>
              <a:off x="2943325"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3"/>
            <p:cNvSpPr/>
            <p:nvPr/>
          </p:nvSpPr>
          <p:spPr>
            <a:xfrm>
              <a:off x="2943325"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3"/>
            <p:cNvSpPr/>
            <p:nvPr/>
          </p:nvSpPr>
          <p:spPr>
            <a:xfrm>
              <a:off x="2943325"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3"/>
            <p:cNvSpPr/>
            <p:nvPr/>
          </p:nvSpPr>
          <p:spPr>
            <a:xfrm>
              <a:off x="2943325"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3"/>
            <p:cNvSpPr/>
            <p:nvPr/>
          </p:nvSpPr>
          <p:spPr>
            <a:xfrm>
              <a:off x="2943325"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3"/>
            <p:cNvSpPr/>
            <p:nvPr/>
          </p:nvSpPr>
          <p:spPr>
            <a:xfrm>
              <a:off x="2943325"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3"/>
            <p:cNvSpPr/>
            <p:nvPr/>
          </p:nvSpPr>
          <p:spPr>
            <a:xfrm>
              <a:off x="2943325"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3"/>
            <p:cNvSpPr/>
            <p:nvPr/>
          </p:nvSpPr>
          <p:spPr>
            <a:xfrm>
              <a:off x="2943325"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3"/>
            <p:cNvSpPr/>
            <p:nvPr/>
          </p:nvSpPr>
          <p:spPr>
            <a:xfrm>
              <a:off x="3093850" y="2381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3"/>
            <p:cNvSpPr/>
            <p:nvPr/>
          </p:nvSpPr>
          <p:spPr>
            <a:xfrm>
              <a:off x="3093850" y="6896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3"/>
            <p:cNvSpPr/>
            <p:nvPr/>
          </p:nvSpPr>
          <p:spPr>
            <a:xfrm>
              <a:off x="3093850" y="11411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3"/>
            <p:cNvSpPr/>
            <p:nvPr/>
          </p:nvSpPr>
          <p:spPr>
            <a:xfrm>
              <a:off x="3093850" y="17432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3"/>
            <p:cNvSpPr/>
            <p:nvPr/>
          </p:nvSpPr>
          <p:spPr>
            <a:xfrm>
              <a:off x="3093850" y="23452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3"/>
            <p:cNvSpPr/>
            <p:nvPr/>
          </p:nvSpPr>
          <p:spPr>
            <a:xfrm>
              <a:off x="3093850" y="30978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3"/>
            <p:cNvSpPr/>
            <p:nvPr/>
          </p:nvSpPr>
          <p:spPr>
            <a:xfrm>
              <a:off x="3093850" y="430190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3"/>
            <p:cNvSpPr/>
            <p:nvPr/>
          </p:nvSpPr>
          <p:spPr>
            <a:xfrm>
              <a:off x="3093850"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3"/>
            <p:cNvSpPr/>
            <p:nvPr/>
          </p:nvSpPr>
          <p:spPr>
            <a:xfrm>
              <a:off x="3093850" y="53554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3"/>
            <p:cNvSpPr/>
            <p:nvPr/>
          </p:nvSpPr>
          <p:spPr>
            <a:xfrm>
              <a:off x="3244350"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3"/>
            <p:cNvSpPr/>
            <p:nvPr/>
          </p:nvSpPr>
          <p:spPr>
            <a:xfrm>
              <a:off x="3244350"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3"/>
            <p:cNvSpPr/>
            <p:nvPr/>
          </p:nvSpPr>
          <p:spPr>
            <a:xfrm>
              <a:off x="3244350"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3"/>
            <p:cNvSpPr/>
            <p:nvPr/>
          </p:nvSpPr>
          <p:spPr>
            <a:xfrm>
              <a:off x="3244350"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3"/>
            <p:cNvSpPr/>
            <p:nvPr/>
          </p:nvSpPr>
          <p:spPr>
            <a:xfrm>
              <a:off x="3244350"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3"/>
            <p:cNvSpPr/>
            <p:nvPr/>
          </p:nvSpPr>
          <p:spPr>
            <a:xfrm>
              <a:off x="3244350" y="44524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3"/>
            <p:cNvSpPr/>
            <p:nvPr/>
          </p:nvSpPr>
          <p:spPr>
            <a:xfrm>
              <a:off x="3244350" y="46029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3"/>
            <p:cNvSpPr/>
            <p:nvPr/>
          </p:nvSpPr>
          <p:spPr>
            <a:xfrm>
              <a:off x="3244350"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3"/>
            <p:cNvSpPr/>
            <p:nvPr/>
          </p:nvSpPr>
          <p:spPr>
            <a:xfrm>
              <a:off x="3394875"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3"/>
            <p:cNvSpPr/>
            <p:nvPr/>
          </p:nvSpPr>
          <p:spPr>
            <a:xfrm>
              <a:off x="3394875"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3"/>
            <p:cNvSpPr/>
            <p:nvPr/>
          </p:nvSpPr>
          <p:spPr>
            <a:xfrm>
              <a:off x="3394875"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3"/>
            <p:cNvSpPr/>
            <p:nvPr/>
          </p:nvSpPr>
          <p:spPr>
            <a:xfrm>
              <a:off x="3394875"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3"/>
            <p:cNvSpPr/>
            <p:nvPr/>
          </p:nvSpPr>
          <p:spPr>
            <a:xfrm>
              <a:off x="3394875"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3"/>
            <p:cNvSpPr/>
            <p:nvPr/>
          </p:nvSpPr>
          <p:spPr>
            <a:xfrm>
              <a:off x="3394875"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3"/>
            <p:cNvSpPr/>
            <p:nvPr/>
          </p:nvSpPr>
          <p:spPr>
            <a:xfrm>
              <a:off x="354537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3"/>
            <p:cNvSpPr/>
            <p:nvPr/>
          </p:nvSpPr>
          <p:spPr>
            <a:xfrm>
              <a:off x="354537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3"/>
            <p:cNvSpPr/>
            <p:nvPr/>
          </p:nvSpPr>
          <p:spPr>
            <a:xfrm>
              <a:off x="354537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40" name="Google Shape;940;p3"/>
          <p:cNvGrpSpPr/>
          <p:nvPr/>
        </p:nvGrpSpPr>
        <p:grpSpPr>
          <a:xfrm rot="10800000">
            <a:off x="6367294" y="28698"/>
            <a:ext cx="2309820" cy="5086302"/>
            <a:chOff x="1287725" y="238125"/>
            <a:chExt cx="2379050" cy="5238750"/>
          </a:xfrm>
        </p:grpSpPr>
        <p:sp>
          <p:nvSpPr>
            <p:cNvPr id="941" name="Google Shape;941;p3"/>
            <p:cNvSpPr/>
            <p:nvPr/>
          </p:nvSpPr>
          <p:spPr>
            <a:xfrm>
              <a:off x="1287725"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3"/>
            <p:cNvSpPr/>
            <p:nvPr/>
          </p:nvSpPr>
          <p:spPr>
            <a:xfrm>
              <a:off x="1287725"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3"/>
            <p:cNvSpPr/>
            <p:nvPr/>
          </p:nvSpPr>
          <p:spPr>
            <a:xfrm>
              <a:off x="1287725"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3"/>
            <p:cNvSpPr/>
            <p:nvPr/>
          </p:nvSpPr>
          <p:spPr>
            <a:xfrm>
              <a:off x="1287725"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3"/>
            <p:cNvSpPr/>
            <p:nvPr/>
          </p:nvSpPr>
          <p:spPr>
            <a:xfrm>
              <a:off x="1287725"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3"/>
            <p:cNvSpPr/>
            <p:nvPr/>
          </p:nvSpPr>
          <p:spPr>
            <a:xfrm>
              <a:off x="1287725"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3"/>
            <p:cNvSpPr/>
            <p:nvPr/>
          </p:nvSpPr>
          <p:spPr>
            <a:xfrm>
              <a:off x="1287725"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3"/>
            <p:cNvSpPr/>
            <p:nvPr/>
          </p:nvSpPr>
          <p:spPr>
            <a:xfrm>
              <a:off x="1287725"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3"/>
            <p:cNvSpPr/>
            <p:nvPr/>
          </p:nvSpPr>
          <p:spPr>
            <a:xfrm>
              <a:off x="1287725"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3"/>
            <p:cNvSpPr/>
            <p:nvPr/>
          </p:nvSpPr>
          <p:spPr>
            <a:xfrm>
              <a:off x="1287725"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3"/>
            <p:cNvSpPr/>
            <p:nvPr/>
          </p:nvSpPr>
          <p:spPr>
            <a:xfrm>
              <a:off x="1287725"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3"/>
            <p:cNvSpPr/>
            <p:nvPr/>
          </p:nvSpPr>
          <p:spPr>
            <a:xfrm>
              <a:off x="1287725"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3"/>
            <p:cNvSpPr/>
            <p:nvPr/>
          </p:nvSpPr>
          <p:spPr>
            <a:xfrm>
              <a:off x="1287725"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3"/>
            <p:cNvSpPr/>
            <p:nvPr/>
          </p:nvSpPr>
          <p:spPr>
            <a:xfrm>
              <a:off x="1287725"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3"/>
            <p:cNvSpPr/>
            <p:nvPr/>
          </p:nvSpPr>
          <p:spPr>
            <a:xfrm>
              <a:off x="1287725"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3"/>
            <p:cNvSpPr/>
            <p:nvPr/>
          </p:nvSpPr>
          <p:spPr>
            <a:xfrm>
              <a:off x="1438225"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3"/>
            <p:cNvSpPr/>
            <p:nvPr/>
          </p:nvSpPr>
          <p:spPr>
            <a:xfrm>
              <a:off x="1438225"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3"/>
            <p:cNvSpPr/>
            <p:nvPr/>
          </p:nvSpPr>
          <p:spPr>
            <a:xfrm>
              <a:off x="1438225"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3"/>
            <p:cNvSpPr/>
            <p:nvPr/>
          </p:nvSpPr>
          <p:spPr>
            <a:xfrm>
              <a:off x="1438225"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3"/>
            <p:cNvSpPr/>
            <p:nvPr/>
          </p:nvSpPr>
          <p:spPr>
            <a:xfrm>
              <a:off x="1588750"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3"/>
            <p:cNvSpPr/>
            <p:nvPr/>
          </p:nvSpPr>
          <p:spPr>
            <a:xfrm>
              <a:off x="1588750"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3"/>
            <p:cNvSpPr/>
            <p:nvPr/>
          </p:nvSpPr>
          <p:spPr>
            <a:xfrm>
              <a:off x="1588750"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3"/>
            <p:cNvSpPr/>
            <p:nvPr/>
          </p:nvSpPr>
          <p:spPr>
            <a:xfrm>
              <a:off x="1588750"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3"/>
            <p:cNvSpPr/>
            <p:nvPr/>
          </p:nvSpPr>
          <p:spPr>
            <a:xfrm>
              <a:off x="1588750"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3"/>
            <p:cNvSpPr/>
            <p:nvPr/>
          </p:nvSpPr>
          <p:spPr>
            <a:xfrm>
              <a:off x="1588750"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3"/>
            <p:cNvSpPr/>
            <p:nvPr/>
          </p:nvSpPr>
          <p:spPr>
            <a:xfrm>
              <a:off x="1588750"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3"/>
            <p:cNvSpPr/>
            <p:nvPr/>
          </p:nvSpPr>
          <p:spPr>
            <a:xfrm>
              <a:off x="1588750"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3"/>
            <p:cNvSpPr/>
            <p:nvPr/>
          </p:nvSpPr>
          <p:spPr>
            <a:xfrm>
              <a:off x="1588750"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3"/>
            <p:cNvSpPr/>
            <p:nvPr/>
          </p:nvSpPr>
          <p:spPr>
            <a:xfrm>
              <a:off x="1588750"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3"/>
            <p:cNvSpPr/>
            <p:nvPr/>
          </p:nvSpPr>
          <p:spPr>
            <a:xfrm>
              <a:off x="1739250"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3"/>
            <p:cNvSpPr/>
            <p:nvPr/>
          </p:nvSpPr>
          <p:spPr>
            <a:xfrm>
              <a:off x="1739250"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3"/>
            <p:cNvSpPr/>
            <p:nvPr/>
          </p:nvSpPr>
          <p:spPr>
            <a:xfrm>
              <a:off x="1739250"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3"/>
            <p:cNvSpPr/>
            <p:nvPr/>
          </p:nvSpPr>
          <p:spPr>
            <a:xfrm>
              <a:off x="1739250"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3"/>
            <p:cNvSpPr/>
            <p:nvPr/>
          </p:nvSpPr>
          <p:spPr>
            <a:xfrm>
              <a:off x="1739250"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3"/>
            <p:cNvSpPr/>
            <p:nvPr/>
          </p:nvSpPr>
          <p:spPr>
            <a:xfrm>
              <a:off x="1739250"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3"/>
            <p:cNvSpPr/>
            <p:nvPr/>
          </p:nvSpPr>
          <p:spPr>
            <a:xfrm>
              <a:off x="1739250"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3"/>
            <p:cNvSpPr/>
            <p:nvPr/>
          </p:nvSpPr>
          <p:spPr>
            <a:xfrm>
              <a:off x="1739250"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3"/>
            <p:cNvSpPr/>
            <p:nvPr/>
          </p:nvSpPr>
          <p:spPr>
            <a:xfrm>
              <a:off x="1739250"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3"/>
            <p:cNvSpPr/>
            <p:nvPr/>
          </p:nvSpPr>
          <p:spPr>
            <a:xfrm>
              <a:off x="1739250"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3"/>
            <p:cNvSpPr/>
            <p:nvPr/>
          </p:nvSpPr>
          <p:spPr>
            <a:xfrm>
              <a:off x="1739250"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3"/>
            <p:cNvSpPr/>
            <p:nvPr/>
          </p:nvSpPr>
          <p:spPr>
            <a:xfrm>
              <a:off x="1739250"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3"/>
            <p:cNvSpPr/>
            <p:nvPr/>
          </p:nvSpPr>
          <p:spPr>
            <a:xfrm>
              <a:off x="1739250"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3"/>
            <p:cNvSpPr/>
            <p:nvPr/>
          </p:nvSpPr>
          <p:spPr>
            <a:xfrm>
              <a:off x="1739250"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3"/>
            <p:cNvSpPr/>
            <p:nvPr/>
          </p:nvSpPr>
          <p:spPr>
            <a:xfrm>
              <a:off x="1739250"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3"/>
            <p:cNvSpPr/>
            <p:nvPr/>
          </p:nvSpPr>
          <p:spPr>
            <a:xfrm>
              <a:off x="1739250"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3"/>
            <p:cNvSpPr/>
            <p:nvPr/>
          </p:nvSpPr>
          <p:spPr>
            <a:xfrm>
              <a:off x="1739250"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3"/>
            <p:cNvSpPr/>
            <p:nvPr/>
          </p:nvSpPr>
          <p:spPr>
            <a:xfrm>
              <a:off x="1889750"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3"/>
            <p:cNvSpPr/>
            <p:nvPr/>
          </p:nvSpPr>
          <p:spPr>
            <a:xfrm>
              <a:off x="1889750" y="6896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3"/>
            <p:cNvSpPr/>
            <p:nvPr/>
          </p:nvSpPr>
          <p:spPr>
            <a:xfrm>
              <a:off x="1889750"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3"/>
            <p:cNvSpPr/>
            <p:nvPr/>
          </p:nvSpPr>
          <p:spPr>
            <a:xfrm>
              <a:off x="1889750" y="11411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3"/>
            <p:cNvSpPr/>
            <p:nvPr/>
          </p:nvSpPr>
          <p:spPr>
            <a:xfrm>
              <a:off x="1889750"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3"/>
            <p:cNvSpPr/>
            <p:nvPr/>
          </p:nvSpPr>
          <p:spPr>
            <a:xfrm>
              <a:off x="1889750"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3"/>
            <p:cNvSpPr/>
            <p:nvPr/>
          </p:nvSpPr>
          <p:spPr>
            <a:xfrm>
              <a:off x="1889750"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3"/>
            <p:cNvSpPr/>
            <p:nvPr/>
          </p:nvSpPr>
          <p:spPr>
            <a:xfrm>
              <a:off x="1889750"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3"/>
            <p:cNvSpPr/>
            <p:nvPr/>
          </p:nvSpPr>
          <p:spPr>
            <a:xfrm>
              <a:off x="1889750"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3"/>
            <p:cNvSpPr/>
            <p:nvPr/>
          </p:nvSpPr>
          <p:spPr>
            <a:xfrm>
              <a:off x="1889750"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3"/>
            <p:cNvSpPr/>
            <p:nvPr/>
          </p:nvSpPr>
          <p:spPr>
            <a:xfrm>
              <a:off x="1889750" y="53554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3"/>
            <p:cNvSpPr/>
            <p:nvPr/>
          </p:nvSpPr>
          <p:spPr>
            <a:xfrm>
              <a:off x="2040275" y="2381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3"/>
            <p:cNvSpPr/>
            <p:nvPr/>
          </p:nvSpPr>
          <p:spPr>
            <a:xfrm>
              <a:off x="2040275" y="53912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3"/>
            <p:cNvSpPr/>
            <p:nvPr/>
          </p:nvSpPr>
          <p:spPr>
            <a:xfrm>
              <a:off x="2040275" y="8401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3"/>
            <p:cNvSpPr/>
            <p:nvPr/>
          </p:nvSpPr>
          <p:spPr>
            <a:xfrm>
              <a:off x="2040275" y="9906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3"/>
            <p:cNvSpPr/>
            <p:nvPr/>
          </p:nvSpPr>
          <p:spPr>
            <a:xfrm>
              <a:off x="2040275" y="15927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3"/>
            <p:cNvSpPr/>
            <p:nvPr/>
          </p:nvSpPr>
          <p:spPr>
            <a:xfrm>
              <a:off x="2040275" y="21947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3"/>
            <p:cNvSpPr/>
            <p:nvPr/>
          </p:nvSpPr>
          <p:spPr>
            <a:xfrm>
              <a:off x="2040275" y="23452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3"/>
            <p:cNvSpPr/>
            <p:nvPr/>
          </p:nvSpPr>
          <p:spPr>
            <a:xfrm>
              <a:off x="2040275" y="24957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3"/>
            <p:cNvSpPr/>
            <p:nvPr/>
          </p:nvSpPr>
          <p:spPr>
            <a:xfrm>
              <a:off x="2040275" y="33988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3"/>
            <p:cNvSpPr/>
            <p:nvPr/>
          </p:nvSpPr>
          <p:spPr>
            <a:xfrm>
              <a:off x="2040275" y="41514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3"/>
            <p:cNvSpPr/>
            <p:nvPr/>
          </p:nvSpPr>
          <p:spPr>
            <a:xfrm>
              <a:off x="2040275" y="46029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3"/>
            <p:cNvSpPr/>
            <p:nvPr/>
          </p:nvSpPr>
          <p:spPr>
            <a:xfrm>
              <a:off x="2040275" y="47534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3"/>
            <p:cNvSpPr/>
            <p:nvPr/>
          </p:nvSpPr>
          <p:spPr>
            <a:xfrm>
              <a:off x="2040275" y="53554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3"/>
            <p:cNvSpPr/>
            <p:nvPr/>
          </p:nvSpPr>
          <p:spPr>
            <a:xfrm>
              <a:off x="2190775"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3"/>
            <p:cNvSpPr/>
            <p:nvPr/>
          </p:nvSpPr>
          <p:spPr>
            <a:xfrm>
              <a:off x="2190775"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3"/>
            <p:cNvSpPr/>
            <p:nvPr/>
          </p:nvSpPr>
          <p:spPr>
            <a:xfrm>
              <a:off x="2190775"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3"/>
            <p:cNvSpPr/>
            <p:nvPr/>
          </p:nvSpPr>
          <p:spPr>
            <a:xfrm>
              <a:off x="2190775"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3"/>
            <p:cNvSpPr/>
            <p:nvPr/>
          </p:nvSpPr>
          <p:spPr>
            <a:xfrm>
              <a:off x="2190775"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3"/>
            <p:cNvSpPr/>
            <p:nvPr/>
          </p:nvSpPr>
          <p:spPr>
            <a:xfrm>
              <a:off x="2190775" y="29473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017;p3"/>
            <p:cNvSpPr/>
            <p:nvPr/>
          </p:nvSpPr>
          <p:spPr>
            <a:xfrm>
              <a:off x="2190775"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3"/>
            <p:cNvSpPr/>
            <p:nvPr/>
          </p:nvSpPr>
          <p:spPr>
            <a:xfrm>
              <a:off x="2190775"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3"/>
            <p:cNvSpPr/>
            <p:nvPr/>
          </p:nvSpPr>
          <p:spPr>
            <a:xfrm>
              <a:off x="2190775" y="49039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3"/>
            <p:cNvSpPr/>
            <p:nvPr/>
          </p:nvSpPr>
          <p:spPr>
            <a:xfrm>
              <a:off x="2341300"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3"/>
            <p:cNvSpPr/>
            <p:nvPr/>
          </p:nvSpPr>
          <p:spPr>
            <a:xfrm>
              <a:off x="2341300"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3"/>
            <p:cNvSpPr/>
            <p:nvPr/>
          </p:nvSpPr>
          <p:spPr>
            <a:xfrm>
              <a:off x="2341300"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3"/>
            <p:cNvSpPr/>
            <p:nvPr/>
          </p:nvSpPr>
          <p:spPr>
            <a:xfrm>
              <a:off x="2341300"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3"/>
            <p:cNvSpPr/>
            <p:nvPr/>
          </p:nvSpPr>
          <p:spPr>
            <a:xfrm>
              <a:off x="2341300"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3"/>
            <p:cNvSpPr/>
            <p:nvPr/>
          </p:nvSpPr>
          <p:spPr>
            <a:xfrm>
              <a:off x="2341300"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3"/>
            <p:cNvSpPr/>
            <p:nvPr/>
          </p:nvSpPr>
          <p:spPr>
            <a:xfrm>
              <a:off x="2341300"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027;p3"/>
            <p:cNvSpPr/>
            <p:nvPr/>
          </p:nvSpPr>
          <p:spPr>
            <a:xfrm>
              <a:off x="2341300"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3"/>
            <p:cNvSpPr/>
            <p:nvPr/>
          </p:nvSpPr>
          <p:spPr>
            <a:xfrm>
              <a:off x="2491800"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3"/>
            <p:cNvSpPr/>
            <p:nvPr/>
          </p:nvSpPr>
          <p:spPr>
            <a:xfrm>
              <a:off x="2491800"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3"/>
            <p:cNvSpPr/>
            <p:nvPr/>
          </p:nvSpPr>
          <p:spPr>
            <a:xfrm>
              <a:off x="2491800"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3"/>
            <p:cNvSpPr/>
            <p:nvPr/>
          </p:nvSpPr>
          <p:spPr>
            <a:xfrm>
              <a:off x="2491800"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3"/>
            <p:cNvSpPr/>
            <p:nvPr/>
          </p:nvSpPr>
          <p:spPr>
            <a:xfrm>
              <a:off x="2491800"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3"/>
            <p:cNvSpPr/>
            <p:nvPr/>
          </p:nvSpPr>
          <p:spPr>
            <a:xfrm>
              <a:off x="2642325"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3"/>
            <p:cNvSpPr/>
            <p:nvPr/>
          </p:nvSpPr>
          <p:spPr>
            <a:xfrm>
              <a:off x="2642325"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 name="Google Shape;1035;p3"/>
            <p:cNvSpPr/>
            <p:nvPr/>
          </p:nvSpPr>
          <p:spPr>
            <a:xfrm>
              <a:off x="2642325"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 name="Google Shape;1036;p3"/>
            <p:cNvSpPr/>
            <p:nvPr/>
          </p:nvSpPr>
          <p:spPr>
            <a:xfrm>
              <a:off x="2642325"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 name="Google Shape;1037;p3"/>
            <p:cNvSpPr/>
            <p:nvPr/>
          </p:nvSpPr>
          <p:spPr>
            <a:xfrm>
              <a:off x="2642325"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 name="Google Shape;1038;p3"/>
            <p:cNvSpPr/>
            <p:nvPr/>
          </p:nvSpPr>
          <p:spPr>
            <a:xfrm>
              <a:off x="2792825"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3"/>
            <p:cNvSpPr/>
            <p:nvPr/>
          </p:nvSpPr>
          <p:spPr>
            <a:xfrm>
              <a:off x="2943325"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3"/>
            <p:cNvSpPr/>
            <p:nvPr/>
          </p:nvSpPr>
          <p:spPr>
            <a:xfrm>
              <a:off x="2943325"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3"/>
            <p:cNvSpPr/>
            <p:nvPr/>
          </p:nvSpPr>
          <p:spPr>
            <a:xfrm>
              <a:off x="3093850" y="505445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042;p3"/>
            <p:cNvSpPr/>
            <p:nvPr/>
          </p:nvSpPr>
          <p:spPr>
            <a:xfrm>
              <a:off x="3394875"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043;p3"/>
            <p:cNvSpPr/>
            <p:nvPr/>
          </p:nvSpPr>
          <p:spPr>
            <a:xfrm>
              <a:off x="354537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ote">
  <p:cSld name="TITLE_1_1">
    <p:bg>
      <p:bgPr>
        <a:solidFill>
          <a:schemeClr val="accent3"/>
        </a:solidFill>
        <a:effectLst/>
      </p:bgPr>
    </p:bg>
    <p:spTree>
      <p:nvGrpSpPr>
        <p:cNvPr id="1" name="Shape 1044"/>
        <p:cNvGrpSpPr/>
        <p:nvPr/>
      </p:nvGrpSpPr>
      <p:grpSpPr>
        <a:xfrm>
          <a:off x="0" y="0"/>
          <a:ext cx="0" cy="0"/>
          <a:chOff x="0" y="0"/>
          <a:chExt cx="0" cy="0"/>
        </a:xfrm>
      </p:grpSpPr>
      <p:sp>
        <p:nvSpPr>
          <p:cNvPr id="1045" name="Google Shape;1045;p4"/>
          <p:cNvSpPr txBox="1">
            <a:spLocks noGrp="1"/>
          </p:cNvSpPr>
          <p:nvPr>
            <p:ph type="body" idx="1"/>
          </p:nvPr>
        </p:nvSpPr>
        <p:spPr>
          <a:xfrm>
            <a:off x="1278575" y="739550"/>
            <a:ext cx="4281000" cy="3692400"/>
          </a:xfrm>
          <a:prstGeom prst="rect">
            <a:avLst/>
          </a:prstGeom>
        </p:spPr>
        <p:txBody>
          <a:bodyPr spcFirstLastPara="1" wrap="square" lIns="91425" tIns="91425" rIns="91425" bIns="91425" anchor="t" anchorCtr="0">
            <a:noAutofit/>
          </a:bodyPr>
          <a:lstStyle>
            <a:lvl1pPr marL="457200" lvl="0" indent="-419100" rtl="0">
              <a:spcBef>
                <a:spcPts val="600"/>
              </a:spcBef>
              <a:spcAft>
                <a:spcPts val="0"/>
              </a:spcAft>
              <a:buClr>
                <a:schemeClr val="lt1"/>
              </a:buClr>
              <a:buSzPts val="3000"/>
              <a:buChar char="▪"/>
              <a:defRPr sz="3000" i="1">
                <a:solidFill>
                  <a:schemeClr val="lt1"/>
                </a:solidFill>
              </a:defRPr>
            </a:lvl1pPr>
            <a:lvl2pPr marL="914400" lvl="1" indent="-419100" rtl="0">
              <a:spcBef>
                <a:spcPts val="0"/>
              </a:spcBef>
              <a:spcAft>
                <a:spcPts val="0"/>
              </a:spcAft>
              <a:buClr>
                <a:schemeClr val="lt1"/>
              </a:buClr>
              <a:buSzPts val="3000"/>
              <a:buChar char="▫"/>
              <a:defRPr sz="3000" i="1">
                <a:solidFill>
                  <a:schemeClr val="lt1"/>
                </a:solidFill>
              </a:defRPr>
            </a:lvl2pPr>
            <a:lvl3pPr marL="1371600" lvl="2" indent="-419100" rtl="0">
              <a:spcBef>
                <a:spcPts val="0"/>
              </a:spcBef>
              <a:spcAft>
                <a:spcPts val="0"/>
              </a:spcAft>
              <a:buClr>
                <a:schemeClr val="lt1"/>
              </a:buClr>
              <a:buSzPts val="3000"/>
              <a:buChar char="▫"/>
              <a:defRPr sz="3000" i="1">
                <a:solidFill>
                  <a:schemeClr val="lt1"/>
                </a:solidFill>
              </a:defRPr>
            </a:lvl3pPr>
            <a:lvl4pPr marL="1828800" lvl="3" indent="-419100" rtl="0">
              <a:spcBef>
                <a:spcPts val="0"/>
              </a:spcBef>
              <a:spcAft>
                <a:spcPts val="0"/>
              </a:spcAft>
              <a:buClr>
                <a:schemeClr val="lt1"/>
              </a:buClr>
              <a:buSzPts val="3000"/>
              <a:buChar char="▫"/>
              <a:defRPr sz="3000" i="1">
                <a:solidFill>
                  <a:schemeClr val="lt1"/>
                </a:solidFill>
              </a:defRPr>
            </a:lvl4pPr>
            <a:lvl5pPr marL="2286000" lvl="4" indent="-419100" rtl="0">
              <a:spcBef>
                <a:spcPts val="0"/>
              </a:spcBef>
              <a:spcAft>
                <a:spcPts val="0"/>
              </a:spcAft>
              <a:buClr>
                <a:schemeClr val="lt1"/>
              </a:buClr>
              <a:buSzPts val="3000"/>
              <a:buChar char="▫"/>
              <a:defRPr sz="3000" i="1">
                <a:solidFill>
                  <a:schemeClr val="lt1"/>
                </a:solidFill>
              </a:defRPr>
            </a:lvl5pPr>
            <a:lvl6pPr marL="2743200" lvl="5" indent="-419100" rtl="0">
              <a:spcBef>
                <a:spcPts val="0"/>
              </a:spcBef>
              <a:spcAft>
                <a:spcPts val="0"/>
              </a:spcAft>
              <a:buClr>
                <a:schemeClr val="lt1"/>
              </a:buClr>
              <a:buSzPts val="3000"/>
              <a:buChar char="▫"/>
              <a:defRPr sz="3000" i="1">
                <a:solidFill>
                  <a:schemeClr val="lt1"/>
                </a:solidFill>
              </a:defRPr>
            </a:lvl6pPr>
            <a:lvl7pPr marL="3200400" lvl="6" indent="-419100" rtl="0">
              <a:spcBef>
                <a:spcPts val="0"/>
              </a:spcBef>
              <a:spcAft>
                <a:spcPts val="0"/>
              </a:spcAft>
              <a:buClr>
                <a:schemeClr val="lt1"/>
              </a:buClr>
              <a:buSzPts val="3000"/>
              <a:buChar char="●"/>
              <a:defRPr sz="3000" i="1">
                <a:solidFill>
                  <a:schemeClr val="lt1"/>
                </a:solidFill>
              </a:defRPr>
            </a:lvl7pPr>
            <a:lvl8pPr marL="3657600" lvl="7" indent="-419100" rtl="0">
              <a:spcBef>
                <a:spcPts val="0"/>
              </a:spcBef>
              <a:spcAft>
                <a:spcPts val="0"/>
              </a:spcAft>
              <a:buClr>
                <a:schemeClr val="lt1"/>
              </a:buClr>
              <a:buSzPts val="3000"/>
              <a:buChar char="○"/>
              <a:defRPr sz="3000" i="1">
                <a:solidFill>
                  <a:schemeClr val="lt1"/>
                </a:solidFill>
              </a:defRPr>
            </a:lvl8pPr>
            <a:lvl9pPr marL="4114800" lvl="8" indent="-419100">
              <a:spcBef>
                <a:spcPts val="0"/>
              </a:spcBef>
              <a:spcAft>
                <a:spcPts val="0"/>
              </a:spcAft>
              <a:buClr>
                <a:schemeClr val="lt1"/>
              </a:buClr>
              <a:buSzPts val="3000"/>
              <a:buChar char="■"/>
              <a:defRPr sz="3000" i="1">
                <a:solidFill>
                  <a:schemeClr val="lt1"/>
                </a:solidFill>
              </a:defRPr>
            </a:lvl9pPr>
          </a:lstStyle>
          <a:p>
            <a:endParaRPr/>
          </a:p>
        </p:txBody>
      </p:sp>
      <p:sp>
        <p:nvSpPr>
          <p:cNvPr id="1046" name="Google Shape;1046;p4"/>
          <p:cNvSpPr txBox="1"/>
          <p:nvPr/>
        </p:nvSpPr>
        <p:spPr>
          <a:xfrm>
            <a:off x="659925" y="414075"/>
            <a:ext cx="752400" cy="653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0">
                <a:solidFill>
                  <a:schemeClr val="accent1"/>
                </a:solidFill>
                <a:latin typeface="Dosis"/>
                <a:ea typeface="Dosis"/>
                <a:cs typeface="Dosis"/>
                <a:sym typeface="Dosis"/>
              </a:rPr>
              <a:t>“</a:t>
            </a:r>
            <a:endParaRPr sz="12000">
              <a:solidFill>
                <a:schemeClr val="accent1"/>
              </a:solidFill>
              <a:latin typeface="Dosis"/>
              <a:ea typeface="Dosis"/>
              <a:cs typeface="Dosis"/>
              <a:sym typeface="Dosis"/>
            </a:endParaRPr>
          </a:p>
        </p:txBody>
      </p:sp>
      <p:sp>
        <p:nvSpPr>
          <p:cNvPr id="1047" name="Google Shape;1047;p4"/>
          <p:cNvSpPr txBox="1">
            <a:spLocks noGrp="1"/>
          </p:cNvSpPr>
          <p:nvPr>
            <p:ph type="sldNum" idx="12"/>
          </p:nvPr>
        </p:nvSpPr>
        <p:spPr>
          <a:xfrm>
            <a:off x="91531" y="4720201"/>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l" rtl="0">
              <a:spcBef>
                <a:spcPts val="0"/>
              </a:spcBef>
              <a:spcAft>
                <a:spcPts val="0"/>
              </a:spcAft>
              <a:buNone/>
            </a:pPr>
            <a:fld id="{00000000-1234-1234-1234-123412341234}" type="slidenum">
              <a:rPr lang="en"/>
              <a:t>‹#›</a:t>
            </a:fld>
            <a:endParaRPr/>
          </a:p>
        </p:txBody>
      </p:sp>
      <p:grpSp>
        <p:nvGrpSpPr>
          <p:cNvPr id="1048" name="Google Shape;1048;p4"/>
          <p:cNvGrpSpPr/>
          <p:nvPr/>
        </p:nvGrpSpPr>
        <p:grpSpPr>
          <a:xfrm rot="10800000">
            <a:off x="8705367" y="28698"/>
            <a:ext cx="410132" cy="5086302"/>
            <a:chOff x="836200" y="238125"/>
            <a:chExt cx="422425" cy="5238750"/>
          </a:xfrm>
        </p:grpSpPr>
        <p:sp>
          <p:nvSpPr>
            <p:cNvPr id="1049" name="Google Shape;1049;p4"/>
            <p:cNvSpPr/>
            <p:nvPr/>
          </p:nvSpPr>
          <p:spPr>
            <a:xfrm>
              <a:off x="836200"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 name="Google Shape;1050;p4"/>
            <p:cNvSpPr/>
            <p:nvPr/>
          </p:nvSpPr>
          <p:spPr>
            <a:xfrm>
              <a:off x="836200"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 name="Google Shape;1051;p4"/>
            <p:cNvSpPr/>
            <p:nvPr/>
          </p:nvSpPr>
          <p:spPr>
            <a:xfrm>
              <a:off x="836200"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052;p4"/>
            <p:cNvSpPr/>
            <p:nvPr/>
          </p:nvSpPr>
          <p:spPr>
            <a:xfrm>
              <a:off x="836200"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053;p4"/>
            <p:cNvSpPr/>
            <p:nvPr/>
          </p:nvSpPr>
          <p:spPr>
            <a:xfrm>
              <a:off x="836200"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4"/>
            <p:cNvSpPr/>
            <p:nvPr/>
          </p:nvSpPr>
          <p:spPr>
            <a:xfrm>
              <a:off x="836200"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 name="Google Shape;1055;p4"/>
            <p:cNvSpPr/>
            <p:nvPr/>
          </p:nvSpPr>
          <p:spPr>
            <a:xfrm>
              <a:off x="836200"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 name="Google Shape;1056;p4"/>
            <p:cNvSpPr/>
            <p:nvPr/>
          </p:nvSpPr>
          <p:spPr>
            <a:xfrm>
              <a:off x="836200"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4"/>
            <p:cNvSpPr/>
            <p:nvPr/>
          </p:nvSpPr>
          <p:spPr>
            <a:xfrm>
              <a:off x="836200"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4"/>
            <p:cNvSpPr/>
            <p:nvPr/>
          </p:nvSpPr>
          <p:spPr>
            <a:xfrm>
              <a:off x="836200"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4"/>
            <p:cNvSpPr/>
            <p:nvPr/>
          </p:nvSpPr>
          <p:spPr>
            <a:xfrm>
              <a:off x="836200"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4"/>
            <p:cNvSpPr/>
            <p:nvPr/>
          </p:nvSpPr>
          <p:spPr>
            <a:xfrm>
              <a:off x="836200"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4"/>
            <p:cNvSpPr/>
            <p:nvPr/>
          </p:nvSpPr>
          <p:spPr>
            <a:xfrm>
              <a:off x="836200"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4"/>
            <p:cNvSpPr/>
            <p:nvPr/>
          </p:nvSpPr>
          <p:spPr>
            <a:xfrm>
              <a:off x="836200"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4"/>
            <p:cNvSpPr/>
            <p:nvPr/>
          </p:nvSpPr>
          <p:spPr>
            <a:xfrm>
              <a:off x="836200"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4"/>
            <p:cNvSpPr/>
            <p:nvPr/>
          </p:nvSpPr>
          <p:spPr>
            <a:xfrm>
              <a:off x="836200"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4"/>
            <p:cNvSpPr/>
            <p:nvPr/>
          </p:nvSpPr>
          <p:spPr>
            <a:xfrm>
              <a:off x="836200"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4"/>
            <p:cNvSpPr/>
            <p:nvPr/>
          </p:nvSpPr>
          <p:spPr>
            <a:xfrm>
              <a:off x="836200"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4"/>
            <p:cNvSpPr/>
            <p:nvPr/>
          </p:nvSpPr>
          <p:spPr>
            <a:xfrm>
              <a:off x="836200"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4"/>
            <p:cNvSpPr/>
            <p:nvPr/>
          </p:nvSpPr>
          <p:spPr>
            <a:xfrm>
              <a:off x="836200"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4"/>
            <p:cNvSpPr/>
            <p:nvPr/>
          </p:nvSpPr>
          <p:spPr>
            <a:xfrm>
              <a:off x="836200"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4"/>
            <p:cNvSpPr/>
            <p:nvPr/>
          </p:nvSpPr>
          <p:spPr>
            <a:xfrm>
              <a:off x="836200"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4"/>
            <p:cNvSpPr/>
            <p:nvPr/>
          </p:nvSpPr>
          <p:spPr>
            <a:xfrm>
              <a:off x="836200"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4"/>
            <p:cNvSpPr/>
            <p:nvPr/>
          </p:nvSpPr>
          <p:spPr>
            <a:xfrm>
              <a:off x="836200"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4"/>
            <p:cNvSpPr/>
            <p:nvPr/>
          </p:nvSpPr>
          <p:spPr>
            <a:xfrm>
              <a:off x="836200"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4"/>
            <p:cNvSpPr/>
            <p:nvPr/>
          </p:nvSpPr>
          <p:spPr>
            <a:xfrm>
              <a:off x="836200"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4"/>
            <p:cNvSpPr/>
            <p:nvPr/>
          </p:nvSpPr>
          <p:spPr>
            <a:xfrm>
              <a:off x="836200"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4"/>
            <p:cNvSpPr/>
            <p:nvPr/>
          </p:nvSpPr>
          <p:spPr>
            <a:xfrm>
              <a:off x="836200"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4"/>
            <p:cNvSpPr/>
            <p:nvPr/>
          </p:nvSpPr>
          <p:spPr>
            <a:xfrm>
              <a:off x="836200"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4"/>
            <p:cNvSpPr/>
            <p:nvPr/>
          </p:nvSpPr>
          <p:spPr>
            <a:xfrm>
              <a:off x="836200"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4"/>
            <p:cNvSpPr/>
            <p:nvPr/>
          </p:nvSpPr>
          <p:spPr>
            <a:xfrm>
              <a:off x="836200"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4"/>
            <p:cNvSpPr/>
            <p:nvPr/>
          </p:nvSpPr>
          <p:spPr>
            <a:xfrm>
              <a:off x="836200"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4"/>
            <p:cNvSpPr/>
            <p:nvPr/>
          </p:nvSpPr>
          <p:spPr>
            <a:xfrm>
              <a:off x="836200"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4"/>
            <p:cNvSpPr/>
            <p:nvPr/>
          </p:nvSpPr>
          <p:spPr>
            <a:xfrm>
              <a:off x="836200"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4"/>
            <p:cNvSpPr/>
            <p:nvPr/>
          </p:nvSpPr>
          <p:spPr>
            <a:xfrm>
              <a:off x="836200"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4"/>
            <p:cNvSpPr/>
            <p:nvPr/>
          </p:nvSpPr>
          <p:spPr>
            <a:xfrm>
              <a:off x="986700" y="3886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4"/>
            <p:cNvSpPr/>
            <p:nvPr/>
          </p:nvSpPr>
          <p:spPr>
            <a:xfrm>
              <a:off x="986700" y="53912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4"/>
            <p:cNvSpPr/>
            <p:nvPr/>
          </p:nvSpPr>
          <p:spPr>
            <a:xfrm>
              <a:off x="986700" y="8401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4"/>
            <p:cNvSpPr/>
            <p:nvPr/>
          </p:nvSpPr>
          <p:spPr>
            <a:xfrm>
              <a:off x="986700" y="11411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4"/>
            <p:cNvSpPr/>
            <p:nvPr/>
          </p:nvSpPr>
          <p:spPr>
            <a:xfrm>
              <a:off x="986700" y="129170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4"/>
            <p:cNvSpPr/>
            <p:nvPr/>
          </p:nvSpPr>
          <p:spPr>
            <a:xfrm>
              <a:off x="986700" y="17432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4"/>
            <p:cNvSpPr/>
            <p:nvPr/>
          </p:nvSpPr>
          <p:spPr>
            <a:xfrm>
              <a:off x="986700" y="18937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4"/>
            <p:cNvSpPr/>
            <p:nvPr/>
          </p:nvSpPr>
          <p:spPr>
            <a:xfrm>
              <a:off x="986700" y="21947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4"/>
            <p:cNvSpPr/>
            <p:nvPr/>
          </p:nvSpPr>
          <p:spPr>
            <a:xfrm>
              <a:off x="986700" y="23452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4"/>
            <p:cNvSpPr/>
            <p:nvPr/>
          </p:nvSpPr>
          <p:spPr>
            <a:xfrm>
              <a:off x="986700" y="24957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4"/>
            <p:cNvSpPr/>
            <p:nvPr/>
          </p:nvSpPr>
          <p:spPr>
            <a:xfrm>
              <a:off x="986700" y="27968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4"/>
            <p:cNvSpPr/>
            <p:nvPr/>
          </p:nvSpPr>
          <p:spPr>
            <a:xfrm>
              <a:off x="986700" y="29473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4"/>
            <p:cNvSpPr/>
            <p:nvPr/>
          </p:nvSpPr>
          <p:spPr>
            <a:xfrm>
              <a:off x="986700" y="30978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4"/>
            <p:cNvSpPr/>
            <p:nvPr/>
          </p:nvSpPr>
          <p:spPr>
            <a:xfrm>
              <a:off x="986700" y="35493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4"/>
            <p:cNvSpPr/>
            <p:nvPr/>
          </p:nvSpPr>
          <p:spPr>
            <a:xfrm>
              <a:off x="986700" y="36998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4"/>
            <p:cNvSpPr/>
            <p:nvPr/>
          </p:nvSpPr>
          <p:spPr>
            <a:xfrm>
              <a:off x="986700" y="38503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4"/>
            <p:cNvSpPr/>
            <p:nvPr/>
          </p:nvSpPr>
          <p:spPr>
            <a:xfrm>
              <a:off x="986700" y="41514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4"/>
            <p:cNvSpPr/>
            <p:nvPr/>
          </p:nvSpPr>
          <p:spPr>
            <a:xfrm>
              <a:off x="986700" y="430190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4"/>
            <p:cNvSpPr/>
            <p:nvPr/>
          </p:nvSpPr>
          <p:spPr>
            <a:xfrm>
              <a:off x="986700"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4"/>
            <p:cNvSpPr/>
            <p:nvPr/>
          </p:nvSpPr>
          <p:spPr>
            <a:xfrm>
              <a:off x="986700" y="46029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4"/>
            <p:cNvSpPr/>
            <p:nvPr/>
          </p:nvSpPr>
          <p:spPr>
            <a:xfrm>
              <a:off x="986700" y="49039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4"/>
            <p:cNvSpPr/>
            <p:nvPr/>
          </p:nvSpPr>
          <p:spPr>
            <a:xfrm>
              <a:off x="986700" y="505445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4"/>
            <p:cNvSpPr/>
            <p:nvPr/>
          </p:nvSpPr>
          <p:spPr>
            <a:xfrm>
              <a:off x="986700" y="53554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4"/>
            <p:cNvSpPr/>
            <p:nvPr/>
          </p:nvSpPr>
          <p:spPr>
            <a:xfrm>
              <a:off x="1137200" y="2381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4"/>
            <p:cNvSpPr/>
            <p:nvPr/>
          </p:nvSpPr>
          <p:spPr>
            <a:xfrm>
              <a:off x="1137200"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4"/>
            <p:cNvSpPr/>
            <p:nvPr/>
          </p:nvSpPr>
          <p:spPr>
            <a:xfrm>
              <a:off x="1137200"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4"/>
            <p:cNvSpPr/>
            <p:nvPr/>
          </p:nvSpPr>
          <p:spPr>
            <a:xfrm>
              <a:off x="1137200" y="11411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4"/>
            <p:cNvSpPr/>
            <p:nvPr/>
          </p:nvSpPr>
          <p:spPr>
            <a:xfrm>
              <a:off x="1137200"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4"/>
            <p:cNvSpPr/>
            <p:nvPr/>
          </p:nvSpPr>
          <p:spPr>
            <a:xfrm>
              <a:off x="1137200"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4"/>
            <p:cNvSpPr/>
            <p:nvPr/>
          </p:nvSpPr>
          <p:spPr>
            <a:xfrm>
              <a:off x="1137200" y="21947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4"/>
            <p:cNvSpPr/>
            <p:nvPr/>
          </p:nvSpPr>
          <p:spPr>
            <a:xfrm>
              <a:off x="1137200"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4"/>
            <p:cNvSpPr/>
            <p:nvPr/>
          </p:nvSpPr>
          <p:spPr>
            <a:xfrm>
              <a:off x="1137200" y="24957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4"/>
            <p:cNvSpPr/>
            <p:nvPr/>
          </p:nvSpPr>
          <p:spPr>
            <a:xfrm>
              <a:off x="1137200"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4"/>
            <p:cNvSpPr/>
            <p:nvPr/>
          </p:nvSpPr>
          <p:spPr>
            <a:xfrm>
              <a:off x="1137200" y="29473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4"/>
            <p:cNvSpPr/>
            <p:nvPr/>
          </p:nvSpPr>
          <p:spPr>
            <a:xfrm>
              <a:off x="1137200"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4"/>
            <p:cNvSpPr/>
            <p:nvPr/>
          </p:nvSpPr>
          <p:spPr>
            <a:xfrm>
              <a:off x="1137200" y="33988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4"/>
            <p:cNvSpPr/>
            <p:nvPr/>
          </p:nvSpPr>
          <p:spPr>
            <a:xfrm>
              <a:off x="1137200"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4"/>
            <p:cNvSpPr/>
            <p:nvPr/>
          </p:nvSpPr>
          <p:spPr>
            <a:xfrm>
              <a:off x="1137200"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4"/>
            <p:cNvSpPr/>
            <p:nvPr/>
          </p:nvSpPr>
          <p:spPr>
            <a:xfrm>
              <a:off x="1137200" y="40008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4"/>
            <p:cNvSpPr/>
            <p:nvPr/>
          </p:nvSpPr>
          <p:spPr>
            <a:xfrm>
              <a:off x="1137200"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4"/>
            <p:cNvSpPr/>
            <p:nvPr/>
          </p:nvSpPr>
          <p:spPr>
            <a:xfrm>
              <a:off x="1137200" y="46029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4"/>
            <p:cNvSpPr/>
            <p:nvPr/>
          </p:nvSpPr>
          <p:spPr>
            <a:xfrm>
              <a:off x="1137200"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4"/>
            <p:cNvSpPr/>
            <p:nvPr/>
          </p:nvSpPr>
          <p:spPr>
            <a:xfrm>
              <a:off x="1137200"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4"/>
            <p:cNvSpPr/>
            <p:nvPr/>
          </p:nvSpPr>
          <p:spPr>
            <a:xfrm>
              <a:off x="1137200"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4"/>
            <p:cNvSpPr/>
            <p:nvPr/>
          </p:nvSpPr>
          <p:spPr>
            <a:xfrm>
              <a:off x="1137200" y="53554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9" name="Google Shape;1129;p4"/>
          <p:cNvGrpSpPr/>
          <p:nvPr/>
        </p:nvGrpSpPr>
        <p:grpSpPr>
          <a:xfrm rot="10800000">
            <a:off x="6659535" y="28698"/>
            <a:ext cx="2309844" cy="5086302"/>
            <a:chOff x="986700" y="238125"/>
            <a:chExt cx="2379075" cy="5238750"/>
          </a:xfrm>
        </p:grpSpPr>
        <p:sp>
          <p:nvSpPr>
            <p:cNvPr id="1130" name="Google Shape;1130;p4"/>
            <p:cNvSpPr/>
            <p:nvPr/>
          </p:nvSpPr>
          <p:spPr>
            <a:xfrm>
              <a:off x="986700" y="2381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4"/>
            <p:cNvSpPr/>
            <p:nvPr/>
          </p:nvSpPr>
          <p:spPr>
            <a:xfrm>
              <a:off x="986700" y="6896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4"/>
            <p:cNvSpPr/>
            <p:nvPr/>
          </p:nvSpPr>
          <p:spPr>
            <a:xfrm>
              <a:off x="986700" y="9906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4"/>
            <p:cNvSpPr/>
            <p:nvPr/>
          </p:nvSpPr>
          <p:spPr>
            <a:xfrm>
              <a:off x="986700" y="14422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4"/>
            <p:cNvSpPr/>
            <p:nvPr/>
          </p:nvSpPr>
          <p:spPr>
            <a:xfrm>
              <a:off x="986700" y="15927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4"/>
            <p:cNvSpPr/>
            <p:nvPr/>
          </p:nvSpPr>
          <p:spPr>
            <a:xfrm>
              <a:off x="986700" y="20442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4"/>
            <p:cNvSpPr/>
            <p:nvPr/>
          </p:nvSpPr>
          <p:spPr>
            <a:xfrm>
              <a:off x="986700" y="26462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4"/>
            <p:cNvSpPr/>
            <p:nvPr/>
          </p:nvSpPr>
          <p:spPr>
            <a:xfrm>
              <a:off x="986700" y="32483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4"/>
            <p:cNvSpPr/>
            <p:nvPr/>
          </p:nvSpPr>
          <p:spPr>
            <a:xfrm>
              <a:off x="986700" y="33988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4"/>
            <p:cNvSpPr/>
            <p:nvPr/>
          </p:nvSpPr>
          <p:spPr>
            <a:xfrm>
              <a:off x="986700" y="40008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4"/>
            <p:cNvSpPr/>
            <p:nvPr/>
          </p:nvSpPr>
          <p:spPr>
            <a:xfrm>
              <a:off x="986700" y="47534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4"/>
            <p:cNvSpPr/>
            <p:nvPr/>
          </p:nvSpPr>
          <p:spPr>
            <a:xfrm>
              <a:off x="986700" y="52049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4"/>
            <p:cNvSpPr/>
            <p:nvPr/>
          </p:nvSpPr>
          <p:spPr>
            <a:xfrm>
              <a:off x="1137200"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4"/>
            <p:cNvSpPr/>
            <p:nvPr/>
          </p:nvSpPr>
          <p:spPr>
            <a:xfrm>
              <a:off x="1137200" y="6896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4"/>
            <p:cNvSpPr/>
            <p:nvPr/>
          </p:nvSpPr>
          <p:spPr>
            <a:xfrm>
              <a:off x="1137200" y="8401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4"/>
            <p:cNvSpPr/>
            <p:nvPr/>
          </p:nvSpPr>
          <p:spPr>
            <a:xfrm>
              <a:off x="1137200"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4"/>
            <p:cNvSpPr/>
            <p:nvPr/>
          </p:nvSpPr>
          <p:spPr>
            <a:xfrm>
              <a:off x="1137200" y="17432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4"/>
            <p:cNvSpPr/>
            <p:nvPr/>
          </p:nvSpPr>
          <p:spPr>
            <a:xfrm>
              <a:off x="1137200" y="18937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4"/>
            <p:cNvSpPr/>
            <p:nvPr/>
          </p:nvSpPr>
          <p:spPr>
            <a:xfrm>
              <a:off x="1137200"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4"/>
            <p:cNvSpPr/>
            <p:nvPr/>
          </p:nvSpPr>
          <p:spPr>
            <a:xfrm>
              <a:off x="1137200"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4"/>
            <p:cNvSpPr/>
            <p:nvPr/>
          </p:nvSpPr>
          <p:spPr>
            <a:xfrm>
              <a:off x="1137200"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4"/>
            <p:cNvSpPr/>
            <p:nvPr/>
          </p:nvSpPr>
          <p:spPr>
            <a:xfrm>
              <a:off x="1137200"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4"/>
            <p:cNvSpPr/>
            <p:nvPr/>
          </p:nvSpPr>
          <p:spPr>
            <a:xfrm>
              <a:off x="1137200"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4"/>
            <p:cNvSpPr/>
            <p:nvPr/>
          </p:nvSpPr>
          <p:spPr>
            <a:xfrm>
              <a:off x="1137200" y="44524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4"/>
            <p:cNvSpPr/>
            <p:nvPr/>
          </p:nvSpPr>
          <p:spPr>
            <a:xfrm>
              <a:off x="1137200" y="49039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4"/>
            <p:cNvSpPr/>
            <p:nvPr/>
          </p:nvSpPr>
          <p:spPr>
            <a:xfrm>
              <a:off x="1287725"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4"/>
            <p:cNvSpPr/>
            <p:nvPr/>
          </p:nvSpPr>
          <p:spPr>
            <a:xfrm>
              <a:off x="1287725"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4"/>
            <p:cNvSpPr/>
            <p:nvPr/>
          </p:nvSpPr>
          <p:spPr>
            <a:xfrm>
              <a:off x="1287725"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4"/>
            <p:cNvSpPr/>
            <p:nvPr/>
          </p:nvSpPr>
          <p:spPr>
            <a:xfrm>
              <a:off x="1287725"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4"/>
            <p:cNvSpPr/>
            <p:nvPr/>
          </p:nvSpPr>
          <p:spPr>
            <a:xfrm>
              <a:off x="1287725"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4"/>
            <p:cNvSpPr/>
            <p:nvPr/>
          </p:nvSpPr>
          <p:spPr>
            <a:xfrm>
              <a:off x="1287725"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4"/>
            <p:cNvSpPr/>
            <p:nvPr/>
          </p:nvSpPr>
          <p:spPr>
            <a:xfrm>
              <a:off x="1287725"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4"/>
            <p:cNvSpPr/>
            <p:nvPr/>
          </p:nvSpPr>
          <p:spPr>
            <a:xfrm>
              <a:off x="1287725"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4"/>
            <p:cNvSpPr/>
            <p:nvPr/>
          </p:nvSpPr>
          <p:spPr>
            <a:xfrm>
              <a:off x="1287725"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4"/>
            <p:cNvSpPr/>
            <p:nvPr/>
          </p:nvSpPr>
          <p:spPr>
            <a:xfrm>
              <a:off x="1287725"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4"/>
            <p:cNvSpPr/>
            <p:nvPr/>
          </p:nvSpPr>
          <p:spPr>
            <a:xfrm>
              <a:off x="1287725"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4"/>
            <p:cNvSpPr/>
            <p:nvPr/>
          </p:nvSpPr>
          <p:spPr>
            <a:xfrm>
              <a:off x="1287725"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4"/>
            <p:cNvSpPr/>
            <p:nvPr/>
          </p:nvSpPr>
          <p:spPr>
            <a:xfrm>
              <a:off x="1287725"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4"/>
            <p:cNvSpPr/>
            <p:nvPr/>
          </p:nvSpPr>
          <p:spPr>
            <a:xfrm>
              <a:off x="1287725"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4"/>
            <p:cNvSpPr/>
            <p:nvPr/>
          </p:nvSpPr>
          <p:spPr>
            <a:xfrm>
              <a:off x="1287725"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4"/>
            <p:cNvSpPr/>
            <p:nvPr/>
          </p:nvSpPr>
          <p:spPr>
            <a:xfrm>
              <a:off x="1287725"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4"/>
            <p:cNvSpPr/>
            <p:nvPr/>
          </p:nvSpPr>
          <p:spPr>
            <a:xfrm>
              <a:off x="1287725"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4"/>
            <p:cNvSpPr/>
            <p:nvPr/>
          </p:nvSpPr>
          <p:spPr>
            <a:xfrm>
              <a:off x="1287725"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4"/>
            <p:cNvSpPr/>
            <p:nvPr/>
          </p:nvSpPr>
          <p:spPr>
            <a:xfrm>
              <a:off x="1287725"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4"/>
            <p:cNvSpPr/>
            <p:nvPr/>
          </p:nvSpPr>
          <p:spPr>
            <a:xfrm>
              <a:off x="1287725"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4"/>
            <p:cNvSpPr/>
            <p:nvPr/>
          </p:nvSpPr>
          <p:spPr>
            <a:xfrm>
              <a:off x="1438225"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4"/>
            <p:cNvSpPr/>
            <p:nvPr/>
          </p:nvSpPr>
          <p:spPr>
            <a:xfrm>
              <a:off x="1438225"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4"/>
            <p:cNvSpPr/>
            <p:nvPr/>
          </p:nvSpPr>
          <p:spPr>
            <a:xfrm>
              <a:off x="143822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4"/>
            <p:cNvSpPr/>
            <p:nvPr/>
          </p:nvSpPr>
          <p:spPr>
            <a:xfrm>
              <a:off x="1438225"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4"/>
            <p:cNvSpPr/>
            <p:nvPr/>
          </p:nvSpPr>
          <p:spPr>
            <a:xfrm>
              <a:off x="1438225"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4"/>
            <p:cNvSpPr/>
            <p:nvPr/>
          </p:nvSpPr>
          <p:spPr>
            <a:xfrm>
              <a:off x="1438225"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4"/>
            <p:cNvSpPr/>
            <p:nvPr/>
          </p:nvSpPr>
          <p:spPr>
            <a:xfrm>
              <a:off x="1438225"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4"/>
            <p:cNvSpPr/>
            <p:nvPr/>
          </p:nvSpPr>
          <p:spPr>
            <a:xfrm>
              <a:off x="1438225"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4"/>
            <p:cNvSpPr/>
            <p:nvPr/>
          </p:nvSpPr>
          <p:spPr>
            <a:xfrm>
              <a:off x="143822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4"/>
            <p:cNvSpPr/>
            <p:nvPr/>
          </p:nvSpPr>
          <p:spPr>
            <a:xfrm>
              <a:off x="1438225"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1185;p4"/>
            <p:cNvSpPr/>
            <p:nvPr/>
          </p:nvSpPr>
          <p:spPr>
            <a:xfrm>
              <a:off x="1438225"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6" name="Google Shape;1186;p4"/>
            <p:cNvSpPr/>
            <p:nvPr/>
          </p:nvSpPr>
          <p:spPr>
            <a:xfrm>
              <a:off x="1438225"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7" name="Google Shape;1187;p4"/>
            <p:cNvSpPr/>
            <p:nvPr/>
          </p:nvSpPr>
          <p:spPr>
            <a:xfrm>
              <a:off x="1438225"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8" name="Google Shape;1188;p4"/>
            <p:cNvSpPr/>
            <p:nvPr/>
          </p:nvSpPr>
          <p:spPr>
            <a:xfrm>
              <a:off x="1438225"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1189;p4"/>
            <p:cNvSpPr/>
            <p:nvPr/>
          </p:nvSpPr>
          <p:spPr>
            <a:xfrm>
              <a:off x="143822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4"/>
            <p:cNvSpPr/>
            <p:nvPr/>
          </p:nvSpPr>
          <p:spPr>
            <a:xfrm>
              <a:off x="1438225"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1" name="Google Shape;1191;p4"/>
            <p:cNvSpPr/>
            <p:nvPr/>
          </p:nvSpPr>
          <p:spPr>
            <a:xfrm>
              <a:off x="1438225"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2" name="Google Shape;1192;p4"/>
            <p:cNvSpPr/>
            <p:nvPr/>
          </p:nvSpPr>
          <p:spPr>
            <a:xfrm>
              <a:off x="1438225"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4"/>
            <p:cNvSpPr/>
            <p:nvPr/>
          </p:nvSpPr>
          <p:spPr>
            <a:xfrm>
              <a:off x="1438225"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4"/>
            <p:cNvSpPr/>
            <p:nvPr/>
          </p:nvSpPr>
          <p:spPr>
            <a:xfrm>
              <a:off x="1438225"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4"/>
            <p:cNvSpPr/>
            <p:nvPr/>
          </p:nvSpPr>
          <p:spPr>
            <a:xfrm>
              <a:off x="1438225"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4"/>
            <p:cNvSpPr/>
            <p:nvPr/>
          </p:nvSpPr>
          <p:spPr>
            <a:xfrm>
              <a:off x="1438225"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4"/>
            <p:cNvSpPr/>
            <p:nvPr/>
          </p:nvSpPr>
          <p:spPr>
            <a:xfrm>
              <a:off x="1438225"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4"/>
            <p:cNvSpPr/>
            <p:nvPr/>
          </p:nvSpPr>
          <p:spPr>
            <a:xfrm>
              <a:off x="1438225"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4"/>
            <p:cNvSpPr/>
            <p:nvPr/>
          </p:nvSpPr>
          <p:spPr>
            <a:xfrm>
              <a:off x="1438225"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4"/>
            <p:cNvSpPr/>
            <p:nvPr/>
          </p:nvSpPr>
          <p:spPr>
            <a:xfrm>
              <a:off x="1438225"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4"/>
            <p:cNvSpPr/>
            <p:nvPr/>
          </p:nvSpPr>
          <p:spPr>
            <a:xfrm>
              <a:off x="1438225"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4"/>
            <p:cNvSpPr/>
            <p:nvPr/>
          </p:nvSpPr>
          <p:spPr>
            <a:xfrm>
              <a:off x="143822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4"/>
            <p:cNvSpPr/>
            <p:nvPr/>
          </p:nvSpPr>
          <p:spPr>
            <a:xfrm>
              <a:off x="1438225"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4"/>
            <p:cNvSpPr/>
            <p:nvPr/>
          </p:nvSpPr>
          <p:spPr>
            <a:xfrm>
              <a:off x="1438225"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4"/>
            <p:cNvSpPr/>
            <p:nvPr/>
          </p:nvSpPr>
          <p:spPr>
            <a:xfrm>
              <a:off x="1438225"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4"/>
            <p:cNvSpPr/>
            <p:nvPr/>
          </p:nvSpPr>
          <p:spPr>
            <a:xfrm>
              <a:off x="1588750"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4"/>
            <p:cNvSpPr/>
            <p:nvPr/>
          </p:nvSpPr>
          <p:spPr>
            <a:xfrm>
              <a:off x="1588750"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4"/>
            <p:cNvSpPr/>
            <p:nvPr/>
          </p:nvSpPr>
          <p:spPr>
            <a:xfrm>
              <a:off x="1588750"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9" name="Google Shape;1209;p4"/>
            <p:cNvSpPr/>
            <p:nvPr/>
          </p:nvSpPr>
          <p:spPr>
            <a:xfrm>
              <a:off x="1588750"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4"/>
            <p:cNvSpPr/>
            <p:nvPr/>
          </p:nvSpPr>
          <p:spPr>
            <a:xfrm>
              <a:off x="1588750"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4"/>
            <p:cNvSpPr/>
            <p:nvPr/>
          </p:nvSpPr>
          <p:spPr>
            <a:xfrm>
              <a:off x="1588750"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4"/>
            <p:cNvSpPr/>
            <p:nvPr/>
          </p:nvSpPr>
          <p:spPr>
            <a:xfrm>
              <a:off x="1588750"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4"/>
            <p:cNvSpPr/>
            <p:nvPr/>
          </p:nvSpPr>
          <p:spPr>
            <a:xfrm>
              <a:off x="1588750"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4"/>
            <p:cNvSpPr/>
            <p:nvPr/>
          </p:nvSpPr>
          <p:spPr>
            <a:xfrm>
              <a:off x="1588750"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4"/>
            <p:cNvSpPr/>
            <p:nvPr/>
          </p:nvSpPr>
          <p:spPr>
            <a:xfrm>
              <a:off x="1588750"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4"/>
            <p:cNvSpPr/>
            <p:nvPr/>
          </p:nvSpPr>
          <p:spPr>
            <a:xfrm>
              <a:off x="1588750"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4"/>
            <p:cNvSpPr/>
            <p:nvPr/>
          </p:nvSpPr>
          <p:spPr>
            <a:xfrm>
              <a:off x="1588750"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4"/>
            <p:cNvSpPr/>
            <p:nvPr/>
          </p:nvSpPr>
          <p:spPr>
            <a:xfrm>
              <a:off x="1588750"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4"/>
            <p:cNvSpPr/>
            <p:nvPr/>
          </p:nvSpPr>
          <p:spPr>
            <a:xfrm>
              <a:off x="1588750"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4"/>
            <p:cNvSpPr/>
            <p:nvPr/>
          </p:nvSpPr>
          <p:spPr>
            <a:xfrm>
              <a:off x="1588750"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1221;p4"/>
            <p:cNvSpPr/>
            <p:nvPr/>
          </p:nvSpPr>
          <p:spPr>
            <a:xfrm>
              <a:off x="1588750"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4"/>
            <p:cNvSpPr/>
            <p:nvPr/>
          </p:nvSpPr>
          <p:spPr>
            <a:xfrm>
              <a:off x="1588750"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4"/>
            <p:cNvSpPr/>
            <p:nvPr/>
          </p:nvSpPr>
          <p:spPr>
            <a:xfrm>
              <a:off x="1588750"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4"/>
            <p:cNvSpPr/>
            <p:nvPr/>
          </p:nvSpPr>
          <p:spPr>
            <a:xfrm>
              <a:off x="1588750"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4"/>
            <p:cNvSpPr/>
            <p:nvPr/>
          </p:nvSpPr>
          <p:spPr>
            <a:xfrm>
              <a:off x="1739250"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4"/>
            <p:cNvSpPr/>
            <p:nvPr/>
          </p:nvSpPr>
          <p:spPr>
            <a:xfrm>
              <a:off x="1739250"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4"/>
            <p:cNvSpPr/>
            <p:nvPr/>
          </p:nvSpPr>
          <p:spPr>
            <a:xfrm>
              <a:off x="1739250"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4"/>
            <p:cNvSpPr/>
            <p:nvPr/>
          </p:nvSpPr>
          <p:spPr>
            <a:xfrm>
              <a:off x="1739250"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4"/>
            <p:cNvSpPr/>
            <p:nvPr/>
          </p:nvSpPr>
          <p:spPr>
            <a:xfrm>
              <a:off x="1739250"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4"/>
            <p:cNvSpPr/>
            <p:nvPr/>
          </p:nvSpPr>
          <p:spPr>
            <a:xfrm>
              <a:off x="1739250"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4"/>
            <p:cNvSpPr/>
            <p:nvPr/>
          </p:nvSpPr>
          <p:spPr>
            <a:xfrm>
              <a:off x="1739250"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2" name="Google Shape;1232;p4"/>
            <p:cNvSpPr/>
            <p:nvPr/>
          </p:nvSpPr>
          <p:spPr>
            <a:xfrm>
              <a:off x="1739250"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4"/>
            <p:cNvSpPr/>
            <p:nvPr/>
          </p:nvSpPr>
          <p:spPr>
            <a:xfrm>
              <a:off x="1739250"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4" name="Google Shape;1234;p4"/>
            <p:cNvSpPr/>
            <p:nvPr/>
          </p:nvSpPr>
          <p:spPr>
            <a:xfrm>
              <a:off x="1739250"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5" name="Google Shape;1235;p4"/>
            <p:cNvSpPr/>
            <p:nvPr/>
          </p:nvSpPr>
          <p:spPr>
            <a:xfrm>
              <a:off x="1739250"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4"/>
            <p:cNvSpPr/>
            <p:nvPr/>
          </p:nvSpPr>
          <p:spPr>
            <a:xfrm>
              <a:off x="1889750"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4"/>
            <p:cNvSpPr/>
            <p:nvPr/>
          </p:nvSpPr>
          <p:spPr>
            <a:xfrm>
              <a:off x="1889750" y="8401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4"/>
            <p:cNvSpPr/>
            <p:nvPr/>
          </p:nvSpPr>
          <p:spPr>
            <a:xfrm>
              <a:off x="1889750" y="33988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4"/>
            <p:cNvSpPr/>
            <p:nvPr/>
          </p:nvSpPr>
          <p:spPr>
            <a:xfrm>
              <a:off x="1889750" y="46029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4"/>
            <p:cNvSpPr/>
            <p:nvPr/>
          </p:nvSpPr>
          <p:spPr>
            <a:xfrm>
              <a:off x="1889750"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4"/>
            <p:cNvSpPr/>
            <p:nvPr/>
          </p:nvSpPr>
          <p:spPr>
            <a:xfrm>
              <a:off x="2040275" y="6896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1242;p4"/>
            <p:cNvSpPr/>
            <p:nvPr/>
          </p:nvSpPr>
          <p:spPr>
            <a:xfrm>
              <a:off x="2040275" y="18937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1243;p4"/>
            <p:cNvSpPr/>
            <p:nvPr/>
          </p:nvSpPr>
          <p:spPr>
            <a:xfrm>
              <a:off x="2040275" y="27968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4" name="Google Shape;1244;p4"/>
            <p:cNvSpPr/>
            <p:nvPr/>
          </p:nvSpPr>
          <p:spPr>
            <a:xfrm>
              <a:off x="2190775"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5" name="Google Shape;1245;p4"/>
            <p:cNvSpPr/>
            <p:nvPr/>
          </p:nvSpPr>
          <p:spPr>
            <a:xfrm>
              <a:off x="2341300"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4"/>
            <p:cNvSpPr/>
            <p:nvPr/>
          </p:nvSpPr>
          <p:spPr>
            <a:xfrm>
              <a:off x="2642325"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4"/>
            <p:cNvSpPr/>
            <p:nvPr/>
          </p:nvSpPr>
          <p:spPr>
            <a:xfrm>
              <a:off x="2642325"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4"/>
            <p:cNvSpPr/>
            <p:nvPr/>
          </p:nvSpPr>
          <p:spPr>
            <a:xfrm>
              <a:off x="3244350"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49" name="Google Shape;1249;p4"/>
          <p:cNvGrpSpPr/>
          <p:nvPr/>
        </p:nvGrpSpPr>
        <p:grpSpPr>
          <a:xfrm rot="10800000">
            <a:off x="6367294" y="28698"/>
            <a:ext cx="2017554" cy="5086302"/>
            <a:chOff x="1588750" y="238125"/>
            <a:chExt cx="2078025" cy="5238750"/>
          </a:xfrm>
        </p:grpSpPr>
        <p:sp>
          <p:nvSpPr>
            <p:cNvPr id="1250" name="Google Shape;1250;p4"/>
            <p:cNvSpPr/>
            <p:nvPr/>
          </p:nvSpPr>
          <p:spPr>
            <a:xfrm>
              <a:off x="1588750"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1" name="Google Shape;1251;p4"/>
            <p:cNvSpPr/>
            <p:nvPr/>
          </p:nvSpPr>
          <p:spPr>
            <a:xfrm>
              <a:off x="1588750"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2" name="Google Shape;1252;p4"/>
            <p:cNvSpPr/>
            <p:nvPr/>
          </p:nvSpPr>
          <p:spPr>
            <a:xfrm>
              <a:off x="1588750"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3" name="Google Shape;1253;p4"/>
            <p:cNvSpPr/>
            <p:nvPr/>
          </p:nvSpPr>
          <p:spPr>
            <a:xfrm>
              <a:off x="1588750"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4" name="Google Shape;1254;p4"/>
            <p:cNvSpPr/>
            <p:nvPr/>
          </p:nvSpPr>
          <p:spPr>
            <a:xfrm>
              <a:off x="1588750"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5" name="Google Shape;1255;p4"/>
            <p:cNvSpPr/>
            <p:nvPr/>
          </p:nvSpPr>
          <p:spPr>
            <a:xfrm>
              <a:off x="1588750"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6" name="Google Shape;1256;p4"/>
            <p:cNvSpPr/>
            <p:nvPr/>
          </p:nvSpPr>
          <p:spPr>
            <a:xfrm>
              <a:off x="1739250"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7" name="Google Shape;1257;p4"/>
            <p:cNvSpPr/>
            <p:nvPr/>
          </p:nvSpPr>
          <p:spPr>
            <a:xfrm>
              <a:off x="1739250"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8" name="Google Shape;1258;p4"/>
            <p:cNvSpPr/>
            <p:nvPr/>
          </p:nvSpPr>
          <p:spPr>
            <a:xfrm>
              <a:off x="1739250"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9" name="Google Shape;1259;p4"/>
            <p:cNvSpPr/>
            <p:nvPr/>
          </p:nvSpPr>
          <p:spPr>
            <a:xfrm>
              <a:off x="1739250"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0" name="Google Shape;1260;p4"/>
            <p:cNvSpPr/>
            <p:nvPr/>
          </p:nvSpPr>
          <p:spPr>
            <a:xfrm>
              <a:off x="1739250"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4"/>
            <p:cNvSpPr/>
            <p:nvPr/>
          </p:nvSpPr>
          <p:spPr>
            <a:xfrm>
              <a:off x="1739250"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4"/>
            <p:cNvSpPr/>
            <p:nvPr/>
          </p:nvSpPr>
          <p:spPr>
            <a:xfrm>
              <a:off x="1739250"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4"/>
            <p:cNvSpPr/>
            <p:nvPr/>
          </p:nvSpPr>
          <p:spPr>
            <a:xfrm>
              <a:off x="1889750" y="2381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4"/>
            <p:cNvSpPr/>
            <p:nvPr/>
          </p:nvSpPr>
          <p:spPr>
            <a:xfrm>
              <a:off x="1889750"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4"/>
            <p:cNvSpPr/>
            <p:nvPr/>
          </p:nvSpPr>
          <p:spPr>
            <a:xfrm>
              <a:off x="1889750" y="17432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4"/>
            <p:cNvSpPr/>
            <p:nvPr/>
          </p:nvSpPr>
          <p:spPr>
            <a:xfrm>
              <a:off x="1889750" y="18937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4"/>
            <p:cNvSpPr/>
            <p:nvPr/>
          </p:nvSpPr>
          <p:spPr>
            <a:xfrm>
              <a:off x="1889750"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4"/>
            <p:cNvSpPr/>
            <p:nvPr/>
          </p:nvSpPr>
          <p:spPr>
            <a:xfrm>
              <a:off x="1889750" y="21947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9" name="Google Shape;1269;p4"/>
            <p:cNvSpPr/>
            <p:nvPr/>
          </p:nvSpPr>
          <p:spPr>
            <a:xfrm>
              <a:off x="1889750"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0" name="Google Shape;1270;p4"/>
            <p:cNvSpPr/>
            <p:nvPr/>
          </p:nvSpPr>
          <p:spPr>
            <a:xfrm>
              <a:off x="1889750" y="24957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4"/>
            <p:cNvSpPr/>
            <p:nvPr/>
          </p:nvSpPr>
          <p:spPr>
            <a:xfrm>
              <a:off x="1889750"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1272;p4"/>
            <p:cNvSpPr/>
            <p:nvPr/>
          </p:nvSpPr>
          <p:spPr>
            <a:xfrm>
              <a:off x="1889750"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4"/>
            <p:cNvSpPr/>
            <p:nvPr/>
          </p:nvSpPr>
          <p:spPr>
            <a:xfrm>
              <a:off x="1889750" y="29473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4" name="Google Shape;1274;p4"/>
            <p:cNvSpPr/>
            <p:nvPr/>
          </p:nvSpPr>
          <p:spPr>
            <a:xfrm>
              <a:off x="1889750"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5" name="Google Shape;1275;p4"/>
            <p:cNvSpPr/>
            <p:nvPr/>
          </p:nvSpPr>
          <p:spPr>
            <a:xfrm>
              <a:off x="1889750"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6" name="Google Shape;1276;p4"/>
            <p:cNvSpPr/>
            <p:nvPr/>
          </p:nvSpPr>
          <p:spPr>
            <a:xfrm>
              <a:off x="1889750" y="40008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7" name="Google Shape;1277;p4"/>
            <p:cNvSpPr/>
            <p:nvPr/>
          </p:nvSpPr>
          <p:spPr>
            <a:xfrm>
              <a:off x="1889750"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8" name="Google Shape;1278;p4"/>
            <p:cNvSpPr/>
            <p:nvPr/>
          </p:nvSpPr>
          <p:spPr>
            <a:xfrm>
              <a:off x="1889750"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9" name="Google Shape;1279;p4"/>
            <p:cNvSpPr/>
            <p:nvPr/>
          </p:nvSpPr>
          <p:spPr>
            <a:xfrm>
              <a:off x="1889750" y="44524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0" name="Google Shape;1280;p4"/>
            <p:cNvSpPr/>
            <p:nvPr/>
          </p:nvSpPr>
          <p:spPr>
            <a:xfrm>
              <a:off x="1889750"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1" name="Google Shape;1281;p4"/>
            <p:cNvSpPr/>
            <p:nvPr/>
          </p:nvSpPr>
          <p:spPr>
            <a:xfrm>
              <a:off x="1889750" y="49039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2" name="Google Shape;1282;p4"/>
            <p:cNvSpPr/>
            <p:nvPr/>
          </p:nvSpPr>
          <p:spPr>
            <a:xfrm>
              <a:off x="2040275" y="3886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1283;p4"/>
            <p:cNvSpPr/>
            <p:nvPr/>
          </p:nvSpPr>
          <p:spPr>
            <a:xfrm>
              <a:off x="2040275" y="11411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4"/>
            <p:cNvSpPr/>
            <p:nvPr/>
          </p:nvSpPr>
          <p:spPr>
            <a:xfrm>
              <a:off x="2040275" y="129170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5" name="Google Shape;1285;p4"/>
            <p:cNvSpPr/>
            <p:nvPr/>
          </p:nvSpPr>
          <p:spPr>
            <a:xfrm>
              <a:off x="2040275" y="14422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6" name="Google Shape;1286;p4"/>
            <p:cNvSpPr/>
            <p:nvPr/>
          </p:nvSpPr>
          <p:spPr>
            <a:xfrm>
              <a:off x="2040275" y="17432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4"/>
            <p:cNvSpPr/>
            <p:nvPr/>
          </p:nvSpPr>
          <p:spPr>
            <a:xfrm>
              <a:off x="2040275" y="20442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4"/>
            <p:cNvSpPr/>
            <p:nvPr/>
          </p:nvSpPr>
          <p:spPr>
            <a:xfrm>
              <a:off x="2040275" y="26462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9" name="Google Shape;1289;p4"/>
            <p:cNvSpPr/>
            <p:nvPr/>
          </p:nvSpPr>
          <p:spPr>
            <a:xfrm>
              <a:off x="2040275" y="29473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4"/>
            <p:cNvSpPr/>
            <p:nvPr/>
          </p:nvSpPr>
          <p:spPr>
            <a:xfrm>
              <a:off x="2040275" y="30978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1291;p4"/>
            <p:cNvSpPr/>
            <p:nvPr/>
          </p:nvSpPr>
          <p:spPr>
            <a:xfrm>
              <a:off x="2040275" y="32483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4"/>
            <p:cNvSpPr/>
            <p:nvPr/>
          </p:nvSpPr>
          <p:spPr>
            <a:xfrm>
              <a:off x="2040275" y="35493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4"/>
            <p:cNvSpPr/>
            <p:nvPr/>
          </p:nvSpPr>
          <p:spPr>
            <a:xfrm>
              <a:off x="2040275" y="36998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4"/>
            <p:cNvSpPr/>
            <p:nvPr/>
          </p:nvSpPr>
          <p:spPr>
            <a:xfrm>
              <a:off x="2040275" y="38503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5" name="Google Shape;1295;p4"/>
            <p:cNvSpPr/>
            <p:nvPr/>
          </p:nvSpPr>
          <p:spPr>
            <a:xfrm>
              <a:off x="2040275" y="40008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6" name="Google Shape;1296;p4"/>
            <p:cNvSpPr/>
            <p:nvPr/>
          </p:nvSpPr>
          <p:spPr>
            <a:xfrm>
              <a:off x="2040275" y="430190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7" name="Google Shape;1297;p4"/>
            <p:cNvSpPr/>
            <p:nvPr/>
          </p:nvSpPr>
          <p:spPr>
            <a:xfrm>
              <a:off x="2040275"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1298;p4"/>
            <p:cNvSpPr/>
            <p:nvPr/>
          </p:nvSpPr>
          <p:spPr>
            <a:xfrm>
              <a:off x="2040275" y="49039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9" name="Google Shape;1299;p4"/>
            <p:cNvSpPr/>
            <p:nvPr/>
          </p:nvSpPr>
          <p:spPr>
            <a:xfrm>
              <a:off x="2040275" y="505445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0" name="Google Shape;1300;p4"/>
            <p:cNvSpPr/>
            <p:nvPr/>
          </p:nvSpPr>
          <p:spPr>
            <a:xfrm>
              <a:off x="2040275" y="52049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4"/>
            <p:cNvSpPr/>
            <p:nvPr/>
          </p:nvSpPr>
          <p:spPr>
            <a:xfrm>
              <a:off x="2190775" y="2381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1302;p4"/>
            <p:cNvSpPr/>
            <p:nvPr/>
          </p:nvSpPr>
          <p:spPr>
            <a:xfrm>
              <a:off x="2190775" y="6896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1303;p4"/>
            <p:cNvSpPr/>
            <p:nvPr/>
          </p:nvSpPr>
          <p:spPr>
            <a:xfrm>
              <a:off x="2190775" y="8401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4" name="Google Shape;1304;p4"/>
            <p:cNvSpPr/>
            <p:nvPr/>
          </p:nvSpPr>
          <p:spPr>
            <a:xfrm>
              <a:off x="2190775" y="11411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5" name="Google Shape;1305;p4"/>
            <p:cNvSpPr/>
            <p:nvPr/>
          </p:nvSpPr>
          <p:spPr>
            <a:xfrm>
              <a:off x="2190775"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6" name="Google Shape;1306;p4"/>
            <p:cNvSpPr/>
            <p:nvPr/>
          </p:nvSpPr>
          <p:spPr>
            <a:xfrm>
              <a:off x="2190775"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7" name="Google Shape;1307;p4"/>
            <p:cNvSpPr/>
            <p:nvPr/>
          </p:nvSpPr>
          <p:spPr>
            <a:xfrm>
              <a:off x="2190775" y="17432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4"/>
            <p:cNvSpPr/>
            <p:nvPr/>
          </p:nvSpPr>
          <p:spPr>
            <a:xfrm>
              <a:off x="2190775" y="18937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4"/>
            <p:cNvSpPr/>
            <p:nvPr/>
          </p:nvSpPr>
          <p:spPr>
            <a:xfrm>
              <a:off x="2190775"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0" name="Google Shape;1310;p4"/>
            <p:cNvSpPr/>
            <p:nvPr/>
          </p:nvSpPr>
          <p:spPr>
            <a:xfrm>
              <a:off x="2190775" y="21947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4"/>
            <p:cNvSpPr/>
            <p:nvPr/>
          </p:nvSpPr>
          <p:spPr>
            <a:xfrm>
              <a:off x="2190775"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2" name="Google Shape;1312;p4"/>
            <p:cNvSpPr/>
            <p:nvPr/>
          </p:nvSpPr>
          <p:spPr>
            <a:xfrm>
              <a:off x="2190775" y="24957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3" name="Google Shape;1313;p4"/>
            <p:cNvSpPr/>
            <p:nvPr/>
          </p:nvSpPr>
          <p:spPr>
            <a:xfrm>
              <a:off x="2190775"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4" name="Google Shape;1314;p4"/>
            <p:cNvSpPr/>
            <p:nvPr/>
          </p:nvSpPr>
          <p:spPr>
            <a:xfrm>
              <a:off x="2190775"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4"/>
            <p:cNvSpPr/>
            <p:nvPr/>
          </p:nvSpPr>
          <p:spPr>
            <a:xfrm>
              <a:off x="2190775"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6" name="Google Shape;1316;p4"/>
            <p:cNvSpPr/>
            <p:nvPr/>
          </p:nvSpPr>
          <p:spPr>
            <a:xfrm>
              <a:off x="2190775" y="33988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7" name="Google Shape;1317;p4"/>
            <p:cNvSpPr/>
            <p:nvPr/>
          </p:nvSpPr>
          <p:spPr>
            <a:xfrm>
              <a:off x="2190775"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8" name="Google Shape;1318;p4"/>
            <p:cNvSpPr/>
            <p:nvPr/>
          </p:nvSpPr>
          <p:spPr>
            <a:xfrm>
              <a:off x="2190775"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9" name="Google Shape;1319;p4"/>
            <p:cNvSpPr/>
            <p:nvPr/>
          </p:nvSpPr>
          <p:spPr>
            <a:xfrm>
              <a:off x="2190775" y="40008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0" name="Google Shape;1320;p4"/>
            <p:cNvSpPr/>
            <p:nvPr/>
          </p:nvSpPr>
          <p:spPr>
            <a:xfrm>
              <a:off x="2190775"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1" name="Google Shape;1321;p4"/>
            <p:cNvSpPr/>
            <p:nvPr/>
          </p:nvSpPr>
          <p:spPr>
            <a:xfrm>
              <a:off x="2190775" y="44524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2" name="Google Shape;1322;p4"/>
            <p:cNvSpPr/>
            <p:nvPr/>
          </p:nvSpPr>
          <p:spPr>
            <a:xfrm>
              <a:off x="2190775" y="46029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3" name="Google Shape;1323;p4"/>
            <p:cNvSpPr/>
            <p:nvPr/>
          </p:nvSpPr>
          <p:spPr>
            <a:xfrm>
              <a:off x="2190775"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4" name="Google Shape;1324;p4"/>
            <p:cNvSpPr/>
            <p:nvPr/>
          </p:nvSpPr>
          <p:spPr>
            <a:xfrm>
              <a:off x="2190775"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5" name="Google Shape;1325;p4"/>
            <p:cNvSpPr/>
            <p:nvPr/>
          </p:nvSpPr>
          <p:spPr>
            <a:xfrm>
              <a:off x="2190775" y="53554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6" name="Google Shape;1326;p4"/>
            <p:cNvSpPr/>
            <p:nvPr/>
          </p:nvSpPr>
          <p:spPr>
            <a:xfrm>
              <a:off x="2341300"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4"/>
            <p:cNvSpPr/>
            <p:nvPr/>
          </p:nvSpPr>
          <p:spPr>
            <a:xfrm>
              <a:off x="2341300"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8" name="Google Shape;1328;p4"/>
            <p:cNvSpPr/>
            <p:nvPr/>
          </p:nvSpPr>
          <p:spPr>
            <a:xfrm>
              <a:off x="2341300"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9" name="Google Shape;1329;p4"/>
            <p:cNvSpPr/>
            <p:nvPr/>
          </p:nvSpPr>
          <p:spPr>
            <a:xfrm>
              <a:off x="2341300"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0" name="Google Shape;1330;p4"/>
            <p:cNvSpPr/>
            <p:nvPr/>
          </p:nvSpPr>
          <p:spPr>
            <a:xfrm>
              <a:off x="2341300"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1" name="Google Shape;1331;p4"/>
            <p:cNvSpPr/>
            <p:nvPr/>
          </p:nvSpPr>
          <p:spPr>
            <a:xfrm>
              <a:off x="2341300"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2" name="Google Shape;1332;p4"/>
            <p:cNvSpPr/>
            <p:nvPr/>
          </p:nvSpPr>
          <p:spPr>
            <a:xfrm>
              <a:off x="2341300"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3" name="Google Shape;1333;p4"/>
            <p:cNvSpPr/>
            <p:nvPr/>
          </p:nvSpPr>
          <p:spPr>
            <a:xfrm>
              <a:off x="2341300"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4"/>
            <p:cNvSpPr/>
            <p:nvPr/>
          </p:nvSpPr>
          <p:spPr>
            <a:xfrm>
              <a:off x="2341300"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5" name="Google Shape;1335;p4"/>
            <p:cNvSpPr/>
            <p:nvPr/>
          </p:nvSpPr>
          <p:spPr>
            <a:xfrm>
              <a:off x="2341300"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4"/>
            <p:cNvSpPr/>
            <p:nvPr/>
          </p:nvSpPr>
          <p:spPr>
            <a:xfrm>
              <a:off x="2341300"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7" name="Google Shape;1337;p4"/>
            <p:cNvSpPr/>
            <p:nvPr/>
          </p:nvSpPr>
          <p:spPr>
            <a:xfrm>
              <a:off x="2341300"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4"/>
            <p:cNvSpPr/>
            <p:nvPr/>
          </p:nvSpPr>
          <p:spPr>
            <a:xfrm>
              <a:off x="2341300"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4"/>
            <p:cNvSpPr/>
            <p:nvPr/>
          </p:nvSpPr>
          <p:spPr>
            <a:xfrm>
              <a:off x="2341300"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4"/>
            <p:cNvSpPr/>
            <p:nvPr/>
          </p:nvSpPr>
          <p:spPr>
            <a:xfrm>
              <a:off x="2341300"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1" name="Google Shape;1341;p4"/>
            <p:cNvSpPr/>
            <p:nvPr/>
          </p:nvSpPr>
          <p:spPr>
            <a:xfrm>
              <a:off x="2341300"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2" name="Google Shape;1342;p4"/>
            <p:cNvSpPr/>
            <p:nvPr/>
          </p:nvSpPr>
          <p:spPr>
            <a:xfrm>
              <a:off x="2341300"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3" name="Google Shape;1343;p4"/>
            <p:cNvSpPr/>
            <p:nvPr/>
          </p:nvSpPr>
          <p:spPr>
            <a:xfrm>
              <a:off x="2341300"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4" name="Google Shape;1344;p4"/>
            <p:cNvSpPr/>
            <p:nvPr/>
          </p:nvSpPr>
          <p:spPr>
            <a:xfrm>
              <a:off x="2341300"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4"/>
            <p:cNvSpPr/>
            <p:nvPr/>
          </p:nvSpPr>
          <p:spPr>
            <a:xfrm>
              <a:off x="2341300"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4"/>
            <p:cNvSpPr/>
            <p:nvPr/>
          </p:nvSpPr>
          <p:spPr>
            <a:xfrm>
              <a:off x="2341300"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4"/>
            <p:cNvSpPr/>
            <p:nvPr/>
          </p:nvSpPr>
          <p:spPr>
            <a:xfrm>
              <a:off x="2341300"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4"/>
            <p:cNvSpPr/>
            <p:nvPr/>
          </p:nvSpPr>
          <p:spPr>
            <a:xfrm>
              <a:off x="2341300"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9" name="Google Shape;1349;p4"/>
            <p:cNvSpPr/>
            <p:nvPr/>
          </p:nvSpPr>
          <p:spPr>
            <a:xfrm>
              <a:off x="2341300"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0" name="Google Shape;1350;p4"/>
            <p:cNvSpPr/>
            <p:nvPr/>
          </p:nvSpPr>
          <p:spPr>
            <a:xfrm>
              <a:off x="2341300"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1" name="Google Shape;1351;p4"/>
            <p:cNvSpPr/>
            <p:nvPr/>
          </p:nvSpPr>
          <p:spPr>
            <a:xfrm>
              <a:off x="2341300"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2" name="Google Shape;1352;p4"/>
            <p:cNvSpPr/>
            <p:nvPr/>
          </p:nvSpPr>
          <p:spPr>
            <a:xfrm>
              <a:off x="2491800"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3" name="Google Shape;1353;p4"/>
            <p:cNvSpPr/>
            <p:nvPr/>
          </p:nvSpPr>
          <p:spPr>
            <a:xfrm>
              <a:off x="2491800"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4" name="Google Shape;1354;p4"/>
            <p:cNvSpPr/>
            <p:nvPr/>
          </p:nvSpPr>
          <p:spPr>
            <a:xfrm>
              <a:off x="2491800"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5" name="Google Shape;1355;p4"/>
            <p:cNvSpPr/>
            <p:nvPr/>
          </p:nvSpPr>
          <p:spPr>
            <a:xfrm>
              <a:off x="2491800"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6" name="Google Shape;1356;p4"/>
            <p:cNvSpPr/>
            <p:nvPr/>
          </p:nvSpPr>
          <p:spPr>
            <a:xfrm>
              <a:off x="2491800"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7" name="Google Shape;1357;p4"/>
            <p:cNvSpPr/>
            <p:nvPr/>
          </p:nvSpPr>
          <p:spPr>
            <a:xfrm>
              <a:off x="2491800"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8" name="Google Shape;1358;p4"/>
            <p:cNvSpPr/>
            <p:nvPr/>
          </p:nvSpPr>
          <p:spPr>
            <a:xfrm>
              <a:off x="2491800"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9" name="Google Shape;1359;p4"/>
            <p:cNvSpPr/>
            <p:nvPr/>
          </p:nvSpPr>
          <p:spPr>
            <a:xfrm>
              <a:off x="2491800"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0" name="Google Shape;1360;p4"/>
            <p:cNvSpPr/>
            <p:nvPr/>
          </p:nvSpPr>
          <p:spPr>
            <a:xfrm>
              <a:off x="2491800"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1" name="Google Shape;1361;p4"/>
            <p:cNvSpPr/>
            <p:nvPr/>
          </p:nvSpPr>
          <p:spPr>
            <a:xfrm>
              <a:off x="2491800"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2" name="Google Shape;1362;p4"/>
            <p:cNvSpPr/>
            <p:nvPr/>
          </p:nvSpPr>
          <p:spPr>
            <a:xfrm>
              <a:off x="2491800"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3" name="Google Shape;1363;p4"/>
            <p:cNvSpPr/>
            <p:nvPr/>
          </p:nvSpPr>
          <p:spPr>
            <a:xfrm>
              <a:off x="2491800"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4" name="Google Shape;1364;p4"/>
            <p:cNvSpPr/>
            <p:nvPr/>
          </p:nvSpPr>
          <p:spPr>
            <a:xfrm>
              <a:off x="2491800"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5" name="Google Shape;1365;p4"/>
            <p:cNvSpPr/>
            <p:nvPr/>
          </p:nvSpPr>
          <p:spPr>
            <a:xfrm>
              <a:off x="2491800"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6" name="Google Shape;1366;p4"/>
            <p:cNvSpPr/>
            <p:nvPr/>
          </p:nvSpPr>
          <p:spPr>
            <a:xfrm>
              <a:off x="2491800"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4"/>
            <p:cNvSpPr/>
            <p:nvPr/>
          </p:nvSpPr>
          <p:spPr>
            <a:xfrm>
              <a:off x="2491800"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8" name="Google Shape;1368;p4"/>
            <p:cNvSpPr/>
            <p:nvPr/>
          </p:nvSpPr>
          <p:spPr>
            <a:xfrm>
              <a:off x="2491800"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9" name="Google Shape;1369;p4"/>
            <p:cNvSpPr/>
            <p:nvPr/>
          </p:nvSpPr>
          <p:spPr>
            <a:xfrm>
              <a:off x="2491800"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0" name="Google Shape;1370;p4"/>
            <p:cNvSpPr/>
            <p:nvPr/>
          </p:nvSpPr>
          <p:spPr>
            <a:xfrm>
              <a:off x="2491800"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1" name="Google Shape;1371;p4"/>
            <p:cNvSpPr/>
            <p:nvPr/>
          </p:nvSpPr>
          <p:spPr>
            <a:xfrm>
              <a:off x="2491800"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2" name="Google Shape;1372;p4"/>
            <p:cNvSpPr/>
            <p:nvPr/>
          </p:nvSpPr>
          <p:spPr>
            <a:xfrm>
              <a:off x="2491800"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3" name="Google Shape;1373;p4"/>
            <p:cNvSpPr/>
            <p:nvPr/>
          </p:nvSpPr>
          <p:spPr>
            <a:xfrm>
              <a:off x="2491800"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4" name="Google Shape;1374;p4"/>
            <p:cNvSpPr/>
            <p:nvPr/>
          </p:nvSpPr>
          <p:spPr>
            <a:xfrm>
              <a:off x="2491800"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5" name="Google Shape;1375;p4"/>
            <p:cNvSpPr/>
            <p:nvPr/>
          </p:nvSpPr>
          <p:spPr>
            <a:xfrm>
              <a:off x="2491800"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4"/>
            <p:cNvSpPr/>
            <p:nvPr/>
          </p:nvSpPr>
          <p:spPr>
            <a:xfrm>
              <a:off x="2491800"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7" name="Google Shape;1377;p4"/>
            <p:cNvSpPr/>
            <p:nvPr/>
          </p:nvSpPr>
          <p:spPr>
            <a:xfrm>
              <a:off x="2642325"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8" name="Google Shape;1378;p4"/>
            <p:cNvSpPr/>
            <p:nvPr/>
          </p:nvSpPr>
          <p:spPr>
            <a:xfrm>
              <a:off x="2642325"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9" name="Google Shape;1379;p4"/>
            <p:cNvSpPr/>
            <p:nvPr/>
          </p:nvSpPr>
          <p:spPr>
            <a:xfrm>
              <a:off x="2642325"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4"/>
            <p:cNvSpPr/>
            <p:nvPr/>
          </p:nvSpPr>
          <p:spPr>
            <a:xfrm>
              <a:off x="2642325"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1" name="Google Shape;1381;p4"/>
            <p:cNvSpPr/>
            <p:nvPr/>
          </p:nvSpPr>
          <p:spPr>
            <a:xfrm>
              <a:off x="2642325"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2" name="Google Shape;1382;p4"/>
            <p:cNvSpPr/>
            <p:nvPr/>
          </p:nvSpPr>
          <p:spPr>
            <a:xfrm>
              <a:off x="2642325"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4"/>
            <p:cNvSpPr/>
            <p:nvPr/>
          </p:nvSpPr>
          <p:spPr>
            <a:xfrm>
              <a:off x="2642325"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4" name="Google Shape;1384;p4"/>
            <p:cNvSpPr/>
            <p:nvPr/>
          </p:nvSpPr>
          <p:spPr>
            <a:xfrm>
              <a:off x="2642325"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5" name="Google Shape;1385;p4"/>
            <p:cNvSpPr/>
            <p:nvPr/>
          </p:nvSpPr>
          <p:spPr>
            <a:xfrm>
              <a:off x="2642325"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4"/>
            <p:cNvSpPr/>
            <p:nvPr/>
          </p:nvSpPr>
          <p:spPr>
            <a:xfrm>
              <a:off x="2642325"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7" name="Google Shape;1387;p4"/>
            <p:cNvSpPr/>
            <p:nvPr/>
          </p:nvSpPr>
          <p:spPr>
            <a:xfrm>
              <a:off x="2642325"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8" name="Google Shape;1388;p4"/>
            <p:cNvSpPr/>
            <p:nvPr/>
          </p:nvSpPr>
          <p:spPr>
            <a:xfrm>
              <a:off x="2642325"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9" name="Google Shape;1389;p4"/>
            <p:cNvSpPr/>
            <p:nvPr/>
          </p:nvSpPr>
          <p:spPr>
            <a:xfrm>
              <a:off x="2642325"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0" name="Google Shape;1390;p4"/>
            <p:cNvSpPr/>
            <p:nvPr/>
          </p:nvSpPr>
          <p:spPr>
            <a:xfrm>
              <a:off x="2642325"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1" name="Google Shape;1391;p4"/>
            <p:cNvSpPr/>
            <p:nvPr/>
          </p:nvSpPr>
          <p:spPr>
            <a:xfrm>
              <a:off x="2642325"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4"/>
            <p:cNvSpPr/>
            <p:nvPr/>
          </p:nvSpPr>
          <p:spPr>
            <a:xfrm>
              <a:off x="2642325"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3" name="Google Shape;1393;p4"/>
            <p:cNvSpPr/>
            <p:nvPr/>
          </p:nvSpPr>
          <p:spPr>
            <a:xfrm>
              <a:off x="2642325"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4"/>
            <p:cNvSpPr/>
            <p:nvPr/>
          </p:nvSpPr>
          <p:spPr>
            <a:xfrm>
              <a:off x="2642325"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5" name="Google Shape;1395;p4"/>
            <p:cNvSpPr/>
            <p:nvPr/>
          </p:nvSpPr>
          <p:spPr>
            <a:xfrm>
              <a:off x="2642325"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4"/>
            <p:cNvSpPr/>
            <p:nvPr/>
          </p:nvSpPr>
          <p:spPr>
            <a:xfrm>
              <a:off x="2642325"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4"/>
            <p:cNvSpPr/>
            <p:nvPr/>
          </p:nvSpPr>
          <p:spPr>
            <a:xfrm>
              <a:off x="2792825"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4"/>
            <p:cNvSpPr/>
            <p:nvPr/>
          </p:nvSpPr>
          <p:spPr>
            <a:xfrm>
              <a:off x="279282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4"/>
            <p:cNvSpPr/>
            <p:nvPr/>
          </p:nvSpPr>
          <p:spPr>
            <a:xfrm>
              <a:off x="2792825"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4"/>
            <p:cNvSpPr/>
            <p:nvPr/>
          </p:nvSpPr>
          <p:spPr>
            <a:xfrm>
              <a:off x="2792825"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4"/>
            <p:cNvSpPr/>
            <p:nvPr/>
          </p:nvSpPr>
          <p:spPr>
            <a:xfrm>
              <a:off x="279282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4"/>
            <p:cNvSpPr/>
            <p:nvPr/>
          </p:nvSpPr>
          <p:spPr>
            <a:xfrm>
              <a:off x="2792825"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4"/>
            <p:cNvSpPr/>
            <p:nvPr/>
          </p:nvSpPr>
          <p:spPr>
            <a:xfrm>
              <a:off x="2792825"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4"/>
            <p:cNvSpPr/>
            <p:nvPr/>
          </p:nvSpPr>
          <p:spPr>
            <a:xfrm>
              <a:off x="279282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4"/>
            <p:cNvSpPr/>
            <p:nvPr/>
          </p:nvSpPr>
          <p:spPr>
            <a:xfrm>
              <a:off x="2792825"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4"/>
            <p:cNvSpPr/>
            <p:nvPr/>
          </p:nvSpPr>
          <p:spPr>
            <a:xfrm>
              <a:off x="2792825"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4"/>
            <p:cNvSpPr/>
            <p:nvPr/>
          </p:nvSpPr>
          <p:spPr>
            <a:xfrm>
              <a:off x="2792825"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4"/>
            <p:cNvSpPr/>
            <p:nvPr/>
          </p:nvSpPr>
          <p:spPr>
            <a:xfrm>
              <a:off x="2792825"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4"/>
            <p:cNvSpPr/>
            <p:nvPr/>
          </p:nvSpPr>
          <p:spPr>
            <a:xfrm>
              <a:off x="2792825"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4"/>
            <p:cNvSpPr/>
            <p:nvPr/>
          </p:nvSpPr>
          <p:spPr>
            <a:xfrm>
              <a:off x="2792825"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1" name="Google Shape;1411;p4"/>
            <p:cNvSpPr/>
            <p:nvPr/>
          </p:nvSpPr>
          <p:spPr>
            <a:xfrm>
              <a:off x="2792825"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4"/>
            <p:cNvSpPr/>
            <p:nvPr/>
          </p:nvSpPr>
          <p:spPr>
            <a:xfrm>
              <a:off x="279282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4"/>
            <p:cNvSpPr/>
            <p:nvPr/>
          </p:nvSpPr>
          <p:spPr>
            <a:xfrm>
              <a:off x="2792825"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4"/>
            <p:cNvSpPr/>
            <p:nvPr/>
          </p:nvSpPr>
          <p:spPr>
            <a:xfrm>
              <a:off x="2792825"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4"/>
            <p:cNvSpPr/>
            <p:nvPr/>
          </p:nvSpPr>
          <p:spPr>
            <a:xfrm>
              <a:off x="2943325"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4"/>
            <p:cNvSpPr/>
            <p:nvPr/>
          </p:nvSpPr>
          <p:spPr>
            <a:xfrm>
              <a:off x="2943325"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7" name="Google Shape;1417;p4"/>
            <p:cNvSpPr/>
            <p:nvPr/>
          </p:nvSpPr>
          <p:spPr>
            <a:xfrm>
              <a:off x="2943325"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4"/>
            <p:cNvSpPr/>
            <p:nvPr/>
          </p:nvSpPr>
          <p:spPr>
            <a:xfrm>
              <a:off x="2943325"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9" name="Google Shape;1419;p4"/>
            <p:cNvSpPr/>
            <p:nvPr/>
          </p:nvSpPr>
          <p:spPr>
            <a:xfrm>
              <a:off x="2943325"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4"/>
            <p:cNvSpPr/>
            <p:nvPr/>
          </p:nvSpPr>
          <p:spPr>
            <a:xfrm>
              <a:off x="2943325"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 name="Google Shape;1421;p4"/>
            <p:cNvSpPr/>
            <p:nvPr/>
          </p:nvSpPr>
          <p:spPr>
            <a:xfrm>
              <a:off x="2943325"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 name="Google Shape;1422;p4"/>
            <p:cNvSpPr/>
            <p:nvPr/>
          </p:nvSpPr>
          <p:spPr>
            <a:xfrm>
              <a:off x="2943325"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4"/>
            <p:cNvSpPr/>
            <p:nvPr/>
          </p:nvSpPr>
          <p:spPr>
            <a:xfrm>
              <a:off x="2943325"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4"/>
            <p:cNvSpPr/>
            <p:nvPr/>
          </p:nvSpPr>
          <p:spPr>
            <a:xfrm>
              <a:off x="2943325"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4"/>
            <p:cNvSpPr/>
            <p:nvPr/>
          </p:nvSpPr>
          <p:spPr>
            <a:xfrm>
              <a:off x="2943325"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4"/>
            <p:cNvSpPr/>
            <p:nvPr/>
          </p:nvSpPr>
          <p:spPr>
            <a:xfrm>
              <a:off x="2943325"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 name="Google Shape;1427;p4"/>
            <p:cNvSpPr/>
            <p:nvPr/>
          </p:nvSpPr>
          <p:spPr>
            <a:xfrm>
              <a:off x="2943325"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 name="Google Shape;1428;p4"/>
            <p:cNvSpPr/>
            <p:nvPr/>
          </p:nvSpPr>
          <p:spPr>
            <a:xfrm>
              <a:off x="2943325"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4"/>
            <p:cNvSpPr/>
            <p:nvPr/>
          </p:nvSpPr>
          <p:spPr>
            <a:xfrm>
              <a:off x="2943325"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4"/>
            <p:cNvSpPr/>
            <p:nvPr/>
          </p:nvSpPr>
          <p:spPr>
            <a:xfrm>
              <a:off x="2943325"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4"/>
            <p:cNvSpPr/>
            <p:nvPr/>
          </p:nvSpPr>
          <p:spPr>
            <a:xfrm>
              <a:off x="2943325"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4"/>
            <p:cNvSpPr/>
            <p:nvPr/>
          </p:nvSpPr>
          <p:spPr>
            <a:xfrm>
              <a:off x="2943325"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4"/>
            <p:cNvSpPr/>
            <p:nvPr/>
          </p:nvSpPr>
          <p:spPr>
            <a:xfrm>
              <a:off x="3093850" y="2381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4"/>
            <p:cNvSpPr/>
            <p:nvPr/>
          </p:nvSpPr>
          <p:spPr>
            <a:xfrm>
              <a:off x="3093850" y="6896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4"/>
            <p:cNvSpPr/>
            <p:nvPr/>
          </p:nvSpPr>
          <p:spPr>
            <a:xfrm>
              <a:off x="3093850" y="11411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 name="Google Shape;1436;p4"/>
            <p:cNvSpPr/>
            <p:nvPr/>
          </p:nvSpPr>
          <p:spPr>
            <a:xfrm>
              <a:off x="3093850" y="17432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4"/>
            <p:cNvSpPr/>
            <p:nvPr/>
          </p:nvSpPr>
          <p:spPr>
            <a:xfrm>
              <a:off x="3093850" y="23452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4"/>
            <p:cNvSpPr/>
            <p:nvPr/>
          </p:nvSpPr>
          <p:spPr>
            <a:xfrm>
              <a:off x="3093850" y="30978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4"/>
            <p:cNvSpPr/>
            <p:nvPr/>
          </p:nvSpPr>
          <p:spPr>
            <a:xfrm>
              <a:off x="3093850" y="430190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4"/>
            <p:cNvSpPr/>
            <p:nvPr/>
          </p:nvSpPr>
          <p:spPr>
            <a:xfrm>
              <a:off x="3093850"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4"/>
            <p:cNvSpPr/>
            <p:nvPr/>
          </p:nvSpPr>
          <p:spPr>
            <a:xfrm>
              <a:off x="3093850" y="53554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4"/>
            <p:cNvSpPr/>
            <p:nvPr/>
          </p:nvSpPr>
          <p:spPr>
            <a:xfrm>
              <a:off x="3244350"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4"/>
            <p:cNvSpPr/>
            <p:nvPr/>
          </p:nvSpPr>
          <p:spPr>
            <a:xfrm>
              <a:off x="3244350"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4"/>
            <p:cNvSpPr/>
            <p:nvPr/>
          </p:nvSpPr>
          <p:spPr>
            <a:xfrm>
              <a:off x="3244350"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4"/>
            <p:cNvSpPr/>
            <p:nvPr/>
          </p:nvSpPr>
          <p:spPr>
            <a:xfrm>
              <a:off x="3244350"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 name="Google Shape;1446;p4"/>
            <p:cNvSpPr/>
            <p:nvPr/>
          </p:nvSpPr>
          <p:spPr>
            <a:xfrm>
              <a:off x="3244350"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 name="Google Shape;1447;p4"/>
            <p:cNvSpPr/>
            <p:nvPr/>
          </p:nvSpPr>
          <p:spPr>
            <a:xfrm>
              <a:off x="3244350" y="44524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4"/>
            <p:cNvSpPr/>
            <p:nvPr/>
          </p:nvSpPr>
          <p:spPr>
            <a:xfrm>
              <a:off x="3244350" y="46029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 name="Google Shape;1449;p4"/>
            <p:cNvSpPr/>
            <p:nvPr/>
          </p:nvSpPr>
          <p:spPr>
            <a:xfrm>
              <a:off x="3244350"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0" name="Google Shape;1450;p4"/>
            <p:cNvSpPr/>
            <p:nvPr/>
          </p:nvSpPr>
          <p:spPr>
            <a:xfrm>
              <a:off x="3394875"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4"/>
            <p:cNvSpPr/>
            <p:nvPr/>
          </p:nvSpPr>
          <p:spPr>
            <a:xfrm>
              <a:off x="3394875"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4"/>
            <p:cNvSpPr/>
            <p:nvPr/>
          </p:nvSpPr>
          <p:spPr>
            <a:xfrm>
              <a:off x="3394875"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4"/>
            <p:cNvSpPr/>
            <p:nvPr/>
          </p:nvSpPr>
          <p:spPr>
            <a:xfrm>
              <a:off x="3394875"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4"/>
            <p:cNvSpPr/>
            <p:nvPr/>
          </p:nvSpPr>
          <p:spPr>
            <a:xfrm>
              <a:off x="3394875"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4"/>
            <p:cNvSpPr/>
            <p:nvPr/>
          </p:nvSpPr>
          <p:spPr>
            <a:xfrm>
              <a:off x="3394875"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4"/>
            <p:cNvSpPr/>
            <p:nvPr/>
          </p:nvSpPr>
          <p:spPr>
            <a:xfrm>
              <a:off x="354537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4"/>
            <p:cNvSpPr/>
            <p:nvPr/>
          </p:nvSpPr>
          <p:spPr>
            <a:xfrm>
              <a:off x="354537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4"/>
            <p:cNvSpPr/>
            <p:nvPr/>
          </p:nvSpPr>
          <p:spPr>
            <a:xfrm>
              <a:off x="354537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9" name="Google Shape;1459;p4"/>
          <p:cNvGrpSpPr/>
          <p:nvPr/>
        </p:nvGrpSpPr>
        <p:grpSpPr>
          <a:xfrm rot="10800000">
            <a:off x="6367294" y="28698"/>
            <a:ext cx="2309820" cy="5086302"/>
            <a:chOff x="1287725" y="238125"/>
            <a:chExt cx="2379050" cy="5238750"/>
          </a:xfrm>
        </p:grpSpPr>
        <p:sp>
          <p:nvSpPr>
            <p:cNvPr id="1460" name="Google Shape;1460;p4"/>
            <p:cNvSpPr/>
            <p:nvPr/>
          </p:nvSpPr>
          <p:spPr>
            <a:xfrm>
              <a:off x="1287725"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1" name="Google Shape;1461;p4"/>
            <p:cNvSpPr/>
            <p:nvPr/>
          </p:nvSpPr>
          <p:spPr>
            <a:xfrm>
              <a:off x="1287725"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4"/>
            <p:cNvSpPr/>
            <p:nvPr/>
          </p:nvSpPr>
          <p:spPr>
            <a:xfrm>
              <a:off x="1287725"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4"/>
            <p:cNvSpPr/>
            <p:nvPr/>
          </p:nvSpPr>
          <p:spPr>
            <a:xfrm>
              <a:off x="1287725"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4"/>
            <p:cNvSpPr/>
            <p:nvPr/>
          </p:nvSpPr>
          <p:spPr>
            <a:xfrm>
              <a:off x="1287725"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 name="Google Shape;1465;p4"/>
            <p:cNvSpPr/>
            <p:nvPr/>
          </p:nvSpPr>
          <p:spPr>
            <a:xfrm>
              <a:off x="1287725"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4"/>
            <p:cNvSpPr/>
            <p:nvPr/>
          </p:nvSpPr>
          <p:spPr>
            <a:xfrm>
              <a:off x="1287725"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 name="Google Shape;1467;p4"/>
            <p:cNvSpPr/>
            <p:nvPr/>
          </p:nvSpPr>
          <p:spPr>
            <a:xfrm>
              <a:off x="1287725"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8" name="Google Shape;1468;p4"/>
            <p:cNvSpPr/>
            <p:nvPr/>
          </p:nvSpPr>
          <p:spPr>
            <a:xfrm>
              <a:off x="1287725"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 name="Google Shape;1469;p4"/>
            <p:cNvSpPr/>
            <p:nvPr/>
          </p:nvSpPr>
          <p:spPr>
            <a:xfrm>
              <a:off x="1287725"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4"/>
            <p:cNvSpPr/>
            <p:nvPr/>
          </p:nvSpPr>
          <p:spPr>
            <a:xfrm>
              <a:off x="1287725"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4"/>
            <p:cNvSpPr/>
            <p:nvPr/>
          </p:nvSpPr>
          <p:spPr>
            <a:xfrm>
              <a:off x="1287725"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2" name="Google Shape;1472;p4"/>
            <p:cNvSpPr/>
            <p:nvPr/>
          </p:nvSpPr>
          <p:spPr>
            <a:xfrm>
              <a:off x="1287725"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3" name="Google Shape;1473;p4"/>
            <p:cNvSpPr/>
            <p:nvPr/>
          </p:nvSpPr>
          <p:spPr>
            <a:xfrm>
              <a:off x="1287725"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4" name="Google Shape;1474;p4"/>
            <p:cNvSpPr/>
            <p:nvPr/>
          </p:nvSpPr>
          <p:spPr>
            <a:xfrm>
              <a:off x="1287725"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5" name="Google Shape;1475;p4"/>
            <p:cNvSpPr/>
            <p:nvPr/>
          </p:nvSpPr>
          <p:spPr>
            <a:xfrm>
              <a:off x="1438225"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6" name="Google Shape;1476;p4"/>
            <p:cNvSpPr/>
            <p:nvPr/>
          </p:nvSpPr>
          <p:spPr>
            <a:xfrm>
              <a:off x="1438225"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4"/>
            <p:cNvSpPr/>
            <p:nvPr/>
          </p:nvSpPr>
          <p:spPr>
            <a:xfrm>
              <a:off x="1438225"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8" name="Google Shape;1478;p4"/>
            <p:cNvSpPr/>
            <p:nvPr/>
          </p:nvSpPr>
          <p:spPr>
            <a:xfrm>
              <a:off x="1438225"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9" name="Google Shape;1479;p4"/>
            <p:cNvSpPr/>
            <p:nvPr/>
          </p:nvSpPr>
          <p:spPr>
            <a:xfrm>
              <a:off x="1588750"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4"/>
            <p:cNvSpPr/>
            <p:nvPr/>
          </p:nvSpPr>
          <p:spPr>
            <a:xfrm>
              <a:off x="1588750"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1" name="Google Shape;1481;p4"/>
            <p:cNvSpPr/>
            <p:nvPr/>
          </p:nvSpPr>
          <p:spPr>
            <a:xfrm>
              <a:off x="1588750"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2" name="Google Shape;1482;p4"/>
            <p:cNvSpPr/>
            <p:nvPr/>
          </p:nvSpPr>
          <p:spPr>
            <a:xfrm>
              <a:off x="1588750"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3" name="Google Shape;1483;p4"/>
            <p:cNvSpPr/>
            <p:nvPr/>
          </p:nvSpPr>
          <p:spPr>
            <a:xfrm>
              <a:off x="1588750"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4" name="Google Shape;1484;p4"/>
            <p:cNvSpPr/>
            <p:nvPr/>
          </p:nvSpPr>
          <p:spPr>
            <a:xfrm>
              <a:off x="1588750"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5" name="Google Shape;1485;p4"/>
            <p:cNvSpPr/>
            <p:nvPr/>
          </p:nvSpPr>
          <p:spPr>
            <a:xfrm>
              <a:off x="1588750"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4"/>
            <p:cNvSpPr/>
            <p:nvPr/>
          </p:nvSpPr>
          <p:spPr>
            <a:xfrm>
              <a:off x="1588750"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7" name="Google Shape;1487;p4"/>
            <p:cNvSpPr/>
            <p:nvPr/>
          </p:nvSpPr>
          <p:spPr>
            <a:xfrm>
              <a:off x="1588750"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8" name="Google Shape;1488;p4"/>
            <p:cNvSpPr/>
            <p:nvPr/>
          </p:nvSpPr>
          <p:spPr>
            <a:xfrm>
              <a:off x="1588750"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9" name="Google Shape;1489;p4"/>
            <p:cNvSpPr/>
            <p:nvPr/>
          </p:nvSpPr>
          <p:spPr>
            <a:xfrm>
              <a:off x="1739250"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0" name="Google Shape;1490;p4"/>
            <p:cNvSpPr/>
            <p:nvPr/>
          </p:nvSpPr>
          <p:spPr>
            <a:xfrm>
              <a:off x="1739250"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1" name="Google Shape;1491;p4"/>
            <p:cNvSpPr/>
            <p:nvPr/>
          </p:nvSpPr>
          <p:spPr>
            <a:xfrm>
              <a:off x="1739250"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2" name="Google Shape;1492;p4"/>
            <p:cNvSpPr/>
            <p:nvPr/>
          </p:nvSpPr>
          <p:spPr>
            <a:xfrm>
              <a:off x="1739250"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4"/>
            <p:cNvSpPr/>
            <p:nvPr/>
          </p:nvSpPr>
          <p:spPr>
            <a:xfrm>
              <a:off x="1739250"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4"/>
            <p:cNvSpPr/>
            <p:nvPr/>
          </p:nvSpPr>
          <p:spPr>
            <a:xfrm>
              <a:off x="1739250"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5" name="Google Shape;1495;p4"/>
            <p:cNvSpPr/>
            <p:nvPr/>
          </p:nvSpPr>
          <p:spPr>
            <a:xfrm>
              <a:off x="1739250"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6" name="Google Shape;1496;p4"/>
            <p:cNvSpPr/>
            <p:nvPr/>
          </p:nvSpPr>
          <p:spPr>
            <a:xfrm>
              <a:off x="1739250"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7" name="Google Shape;1497;p4"/>
            <p:cNvSpPr/>
            <p:nvPr/>
          </p:nvSpPr>
          <p:spPr>
            <a:xfrm>
              <a:off x="1739250"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4"/>
            <p:cNvSpPr/>
            <p:nvPr/>
          </p:nvSpPr>
          <p:spPr>
            <a:xfrm>
              <a:off x="1739250"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9" name="Google Shape;1499;p4"/>
            <p:cNvSpPr/>
            <p:nvPr/>
          </p:nvSpPr>
          <p:spPr>
            <a:xfrm>
              <a:off x="1739250"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4"/>
            <p:cNvSpPr/>
            <p:nvPr/>
          </p:nvSpPr>
          <p:spPr>
            <a:xfrm>
              <a:off x="1739250"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4"/>
            <p:cNvSpPr/>
            <p:nvPr/>
          </p:nvSpPr>
          <p:spPr>
            <a:xfrm>
              <a:off x="1739250"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2" name="Google Shape;1502;p4"/>
            <p:cNvSpPr/>
            <p:nvPr/>
          </p:nvSpPr>
          <p:spPr>
            <a:xfrm>
              <a:off x="1739250"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3" name="Google Shape;1503;p4"/>
            <p:cNvSpPr/>
            <p:nvPr/>
          </p:nvSpPr>
          <p:spPr>
            <a:xfrm>
              <a:off x="1739250"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4" name="Google Shape;1504;p4"/>
            <p:cNvSpPr/>
            <p:nvPr/>
          </p:nvSpPr>
          <p:spPr>
            <a:xfrm>
              <a:off x="1739250"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4"/>
            <p:cNvSpPr/>
            <p:nvPr/>
          </p:nvSpPr>
          <p:spPr>
            <a:xfrm>
              <a:off x="1739250"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4"/>
            <p:cNvSpPr/>
            <p:nvPr/>
          </p:nvSpPr>
          <p:spPr>
            <a:xfrm>
              <a:off x="1889750"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4"/>
            <p:cNvSpPr/>
            <p:nvPr/>
          </p:nvSpPr>
          <p:spPr>
            <a:xfrm>
              <a:off x="1889750" y="6896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8" name="Google Shape;1508;p4"/>
            <p:cNvSpPr/>
            <p:nvPr/>
          </p:nvSpPr>
          <p:spPr>
            <a:xfrm>
              <a:off x="1889750"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9" name="Google Shape;1509;p4"/>
            <p:cNvSpPr/>
            <p:nvPr/>
          </p:nvSpPr>
          <p:spPr>
            <a:xfrm>
              <a:off x="1889750" y="11411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0" name="Google Shape;1510;p4"/>
            <p:cNvSpPr/>
            <p:nvPr/>
          </p:nvSpPr>
          <p:spPr>
            <a:xfrm>
              <a:off x="1889750"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1" name="Google Shape;1511;p4"/>
            <p:cNvSpPr/>
            <p:nvPr/>
          </p:nvSpPr>
          <p:spPr>
            <a:xfrm>
              <a:off x="1889750"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2" name="Google Shape;1512;p4"/>
            <p:cNvSpPr/>
            <p:nvPr/>
          </p:nvSpPr>
          <p:spPr>
            <a:xfrm>
              <a:off x="1889750"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3" name="Google Shape;1513;p4"/>
            <p:cNvSpPr/>
            <p:nvPr/>
          </p:nvSpPr>
          <p:spPr>
            <a:xfrm>
              <a:off x="1889750"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4" name="Google Shape;1514;p4"/>
            <p:cNvSpPr/>
            <p:nvPr/>
          </p:nvSpPr>
          <p:spPr>
            <a:xfrm>
              <a:off x="1889750"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5" name="Google Shape;1515;p4"/>
            <p:cNvSpPr/>
            <p:nvPr/>
          </p:nvSpPr>
          <p:spPr>
            <a:xfrm>
              <a:off x="1889750"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6" name="Google Shape;1516;p4"/>
            <p:cNvSpPr/>
            <p:nvPr/>
          </p:nvSpPr>
          <p:spPr>
            <a:xfrm>
              <a:off x="1889750" y="53554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7" name="Google Shape;1517;p4"/>
            <p:cNvSpPr/>
            <p:nvPr/>
          </p:nvSpPr>
          <p:spPr>
            <a:xfrm>
              <a:off x="2040275" y="2381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8" name="Google Shape;1518;p4"/>
            <p:cNvSpPr/>
            <p:nvPr/>
          </p:nvSpPr>
          <p:spPr>
            <a:xfrm>
              <a:off x="2040275" y="53912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9" name="Google Shape;1519;p4"/>
            <p:cNvSpPr/>
            <p:nvPr/>
          </p:nvSpPr>
          <p:spPr>
            <a:xfrm>
              <a:off x="2040275" y="8401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0" name="Google Shape;1520;p4"/>
            <p:cNvSpPr/>
            <p:nvPr/>
          </p:nvSpPr>
          <p:spPr>
            <a:xfrm>
              <a:off x="2040275" y="9906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1" name="Google Shape;1521;p4"/>
            <p:cNvSpPr/>
            <p:nvPr/>
          </p:nvSpPr>
          <p:spPr>
            <a:xfrm>
              <a:off x="2040275" y="15927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2" name="Google Shape;1522;p4"/>
            <p:cNvSpPr/>
            <p:nvPr/>
          </p:nvSpPr>
          <p:spPr>
            <a:xfrm>
              <a:off x="2040275" y="21947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3" name="Google Shape;1523;p4"/>
            <p:cNvSpPr/>
            <p:nvPr/>
          </p:nvSpPr>
          <p:spPr>
            <a:xfrm>
              <a:off x="2040275" y="23452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4" name="Google Shape;1524;p4"/>
            <p:cNvSpPr/>
            <p:nvPr/>
          </p:nvSpPr>
          <p:spPr>
            <a:xfrm>
              <a:off x="2040275" y="24957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5" name="Google Shape;1525;p4"/>
            <p:cNvSpPr/>
            <p:nvPr/>
          </p:nvSpPr>
          <p:spPr>
            <a:xfrm>
              <a:off x="2040275" y="33988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4"/>
            <p:cNvSpPr/>
            <p:nvPr/>
          </p:nvSpPr>
          <p:spPr>
            <a:xfrm>
              <a:off x="2040275" y="41514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7" name="Google Shape;1527;p4"/>
            <p:cNvSpPr/>
            <p:nvPr/>
          </p:nvSpPr>
          <p:spPr>
            <a:xfrm>
              <a:off x="2040275" y="46029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8" name="Google Shape;1528;p4"/>
            <p:cNvSpPr/>
            <p:nvPr/>
          </p:nvSpPr>
          <p:spPr>
            <a:xfrm>
              <a:off x="2040275" y="47534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4"/>
            <p:cNvSpPr/>
            <p:nvPr/>
          </p:nvSpPr>
          <p:spPr>
            <a:xfrm>
              <a:off x="2040275" y="53554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4"/>
            <p:cNvSpPr/>
            <p:nvPr/>
          </p:nvSpPr>
          <p:spPr>
            <a:xfrm>
              <a:off x="2190775"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4"/>
            <p:cNvSpPr/>
            <p:nvPr/>
          </p:nvSpPr>
          <p:spPr>
            <a:xfrm>
              <a:off x="2190775"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4"/>
            <p:cNvSpPr/>
            <p:nvPr/>
          </p:nvSpPr>
          <p:spPr>
            <a:xfrm>
              <a:off x="2190775"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4"/>
            <p:cNvSpPr/>
            <p:nvPr/>
          </p:nvSpPr>
          <p:spPr>
            <a:xfrm>
              <a:off x="2190775"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4"/>
            <p:cNvSpPr/>
            <p:nvPr/>
          </p:nvSpPr>
          <p:spPr>
            <a:xfrm>
              <a:off x="2190775"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5" name="Google Shape;1535;p4"/>
            <p:cNvSpPr/>
            <p:nvPr/>
          </p:nvSpPr>
          <p:spPr>
            <a:xfrm>
              <a:off x="2190775" y="29473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6" name="Google Shape;1536;p4"/>
            <p:cNvSpPr/>
            <p:nvPr/>
          </p:nvSpPr>
          <p:spPr>
            <a:xfrm>
              <a:off x="2190775"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4"/>
            <p:cNvSpPr/>
            <p:nvPr/>
          </p:nvSpPr>
          <p:spPr>
            <a:xfrm>
              <a:off x="2190775"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8" name="Google Shape;1538;p4"/>
            <p:cNvSpPr/>
            <p:nvPr/>
          </p:nvSpPr>
          <p:spPr>
            <a:xfrm>
              <a:off x="2190775" y="49039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9" name="Google Shape;1539;p4"/>
            <p:cNvSpPr/>
            <p:nvPr/>
          </p:nvSpPr>
          <p:spPr>
            <a:xfrm>
              <a:off x="2341300"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0" name="Google Shape;1540;p4"/>
            <p:cNvSpPr/>
            <p:nvPr/>
          </p:nvSpPr>
          <p:spPr>
            <a:xfrm>
              <a:off x="2341300"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1" name="Google Shape;1541;p4"/>
            <p:cNvSpPr/>
            <p:nvPr/>
          </p:nvSpPr>
          <p:spPr>
            <a:xfrm>
              <a:off x="2341300"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4"/>
            <p:cNvSpPr/>
            <p:nvPr/>
          </p:nvSpPr>
          <p:spPr>
            <a:xfrm>
              <a:off x="2341300"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4"/>
            <p:cNvSpPr/>
            <p:nvPr/>
          </p:nvSpPr>
          <p:spPr>
            <a:xfrm>
              <a:off x="2341300"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4"/>
            <p:cNvSpPr/>
            <p:nvPr/>
          </p:nvSpPr>
          <p:spPr>
            <a:xfrm>
              <a:off x="2341300"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4"/>
            <p:cNvSpPr/>
            <p:nvPr/>
          </p:nvSpPr>
          <p:spPr>
            <a:xfrm>
              <a:off x="2341300"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4"/>
            <p:cNvSpPr/>
            <p:nvPr/>
          </p:nvSpPr>
          <p:spPr>
            <a:xfrm>
              <a:off x="2341300"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4"/>
            <p:cNvSpPr/>
            <p:nvPr/>
          </p:nvSpPr>
          <p:spPr>
            <a:xfrm>
              <a:off x="2491800"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4"/>
            <p:cNvSpPr/>
            <p:nvPr/>
          </p:nvSpPr>
          <p:spPr>
            <a:xfrm>
              <a:off x="2491800"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4"/>
            <p:cNvSpPr/>
            <p:nvPr/>
          </p:nvSpPr>
          <p:spPr>
            <a:xfrm>
              <a:off x="2491800"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4"/>
            <p:cNvSpPr/>
            <p:nvPr/>
          </p:nvSpPr>
          <p:spPr>
            <a:xfrm>
              <a:off x="2491800"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4"/>
            <p:cNvSpPr/>
            <p:nvPr/>
          </p:nvSpPr>
          <p:spPr>
            <a:xfrm>
              <a:off x="2491800"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4"/>
            <p:cNvSpPr/>
            <p:nvPr/>
          </p:nvSpPr>
          <p:spPr>
            <a:xfrm>
              <a:off x="2642325"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3" name="Google Shape;1553;p4"/>
            <p:cNvSpPr/>
            <p:nvPr/>
          </p:nvSpPr>
          <p:spPr>
            <a:xfrm>
              <a:off x="2642325"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4"/>
            <p:cNvSpPr/>
            <p:nvPr/>
          </p:nvSpPr>
          <p:spPr>
            <a:xfrm>
              <a:off x="2642325"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4"/>
            <p:cNvSpPr/>
            <p:nvPr/>
          </p:nvSpPr>
          <p:spPr>
            <a:xfrm>
              <a:off x="2642325"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4"/>
            <p:cNvSpPr/>
            <p:nvPr/>
          </p:nvSpPr>
          <p:spPr>
            <a:xfrm>
              <a:off x="2642325"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4"/>
            <p:cNvSpPr/>
            <p:nvPr/>
          </p:nvSpPr>
          <p:spPr>
            <a:xfrm>
              <a:off x="2792825"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4"/>
            <p:cNvSpPr/>
            <p:nvPr/>
          </p:nvSpPr>
          <p:spPr>
            <a:xfrm>
              <a:off x="2943325"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4"/>
            <p:cNvSpPr/>
            <p:nvPr/>
          </p:nvSpPr>
          <p:spPr>
            <a:xfrm>
              <a:off x="2943325"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4"/>
            <p:cNvSpPr/>
            <p:nvPr/>
          </p:nvSpPr>
          <p:spPr>
            <a:xfrm>
              <a:off x="3093850" y="505445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4"/>
            <p:cNvSpPr/>
            <p:nvPr/>
          </p:nvSpPr>
          <p:spPr>
            <a:xfrm>
              <a:off x="3394875"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4"/>
            <p:cNvSpPr/>
            <p:nvPr/>
          </p:nvSpPr>
          <p:spPr>
            <a:xfrm>
              <a:off x="354537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1563"/>
        <p:cNvGrpSpPr/>
        <p:nvPr/>
      </p:nvGrpSpPr>
      <p:grpSpPr>
        <a:xfrm>
          <a:off x="0" y="0"/>
          <a:ext cx="0" cy="0"/>
          <a:chOff x="0" y="0"/>
          <a:chExt cx="0" cy="0"/>
        </a:xfrm>
      </p:grpSpPr>
      <p:sp>
        <p:nvSpPr>
          <p:cNvPr id="1564" name="Google Shape;1564;p5"/>
          <p:cNvSpPr txBox="1">
            <a:spLocks noGrp="1"/>
          </p:cNvSpPr>
          <p:nvPr>
            <p:ph type="title"/>
          </p:nvPr>
        </p:nvSpPr>
        <p:spPr>
          <a:xfrm>
            <a:off x="718300" y="739375"/>
            <a:ext cx="6761100" cy="8574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1565" name="Google Shape;1565;p5"/>
          <p:cNvSpPr txBox="1">
            <a:spLocks noGrp="1"/>
          </p:cNvSpPr>
          <p:nvPr>
            <p:ph type="body" idx="1"/>
          </p:nvPr>
        </p:nvSpPr>
        <p:spPr>
          <a:xfrm>
            <a:off x="718300" y="1733550"/>
            <a:ext cx="6761100" cy="2980500"/>
          </a:xfrm>
          <a:prstGeom prst="rect">
            <a:avLst/>
          </a:prstGeom>
        </p:spPr>
        <p:txBody>
          <a:bodyPr spcFirstLastPara="1" wrap="square" lIns="91425" tIns="91425" rIns="91425" bIns="91425" anchor="t" anchorCtr="0">
            <a:noAutofit/>
          </a:bodyPr>
          <a:lstStyle>
            <a:lvl1pPr marL="457200" lvl="0" indent="-381000">
              <a:spcBef>
                <a:spcPts val="600"/>
              </a:spcBef>
              <a:spcAft>
                <a:spcPts val="0"/>
              </a:spcAft>
              <a:buSzPts val="24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81000">
              <a:spcBef>
                <a:spcPts val="0"/>
              </a:spcBef>
              <a:spcAft>
                <a:spcPts val="0"/>
              </a:spcAft>
              <a:buSzPts val="2400"/>
              <a:buChar char="▫"/>
              <a:defRPr/>
            </a:lvl4pPr>
            <a:lvl5pPr marL="2286000" lvl="4" indent="-381000">
              <a:spcBef>
                <a:spcPts val="0"/>
              </a:spcBef>
              <a:spcAft>
                <a:spcPts val="0"/>
              </a:spcAft>
              <a:buSzPts val="2400"/>
              <a:buChar char="▫"/>
              <a:defRPr/>
            </a:lvl5pPr>
            <a:lvl6pPr marL="2743200" lvl="5" indent="-381000">
              <a:spcBef>
                <a:spcPts val="0"/>
              </a:spcBef>
              <a:spcAft>
                <a:spcPts val="0"/>
              </a:spcAft>
              <a:buSzPts val="2400"/>
              <a:buChar char="▫"/>
              <a:defRPr/>
            </a:lvl6pPr>
            <a:lvl7pPr marL="3200400" lvl="6" indent="-381000">
              <a:spcBef>
                <a:spcPts val="0"/>
              </a:spcBef>
              <a:spcAft>
                <a:spcPts val="0"/>
              </a:spcAft>
              <a:buSzPts val="2400"/>
              <a:buChar char="●"/>
              <a:defRPr/>
            </a:lvl7pPr>
            <a:lvl8pPr marL="3657600" lvl="7" indent="-381000">
              <a:spcBef>
                <a:spcPts val="0"/>
              </a:spcBef>
              <a:spcAft>
                <a:spcPts val="0"/>
              </a:spcAft>
              <a:buSzPts val="2400"/>
              <a:buChar char="○"/>
              <a:defRPr/>
            </a:lvl8pPr>
            <a:lvl9pPr marL="4114800" lvl="8" indent="-381000">
              <a:spcBef>
                <a:spcPts val="0"/>
              </a:spcBef>
              <a:spcAft>
                <a:spcPts val="0"/>
              </a:spcAft>
              <a:buSzPts val="2400"/>
              <a:buChar char="■"/>
              <a:defRPr/>
            </a:lvl9pPr>
          </a:lstStyle>
          <a:p>
            <a:endParaRPr/>
          </a:p>
        </p:txBody>
      </p:sp>
      <p:grpSp>
        <p:nvGrpSpPr>
          <p:cNvPr id="1566" name="Google Shape;1566;p5"/>
          <p:cNvGrpSpPr/>
          <p:nvPr/>
        </p:nvGrpSpPr>
        <p:grpSpPr>
          <a:xfrm rot="10800000">
            <a:off x="8851487" y="28707"/>
            <a:ext cx="264012" cy="5086302"/>
            <a:chOff x="5307800" y="238125"/>
            <a:chExt cx="271925" cy="5238750"/>
          </a:xfrm>
        </p:grpSpPr>
        <p:sp>
          <p:nvSpPr>
            <p:cNvPr id="1567" name="Google Shape;1567;p5"/>
            <p:cNvSpPr/>
            <p:nvPr/>
          </p:nvSpPr>
          <p:spPr>
            <a:xfrm>
              <a:off x="5307800" y="2381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5"/>
            <p:cNvSpPr/>
            <p:nvPr/>
          </p:nvSpPr>
          <p:spPr>
            <a:xfrm>
              <a:off x="5307800"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5"/>
            <p:cNvSpPr/>
            <p:nvPr/>
          </p:nvSpPr>
          <p:spPr>
            <a:xfrm>
              <a:off x="5307800"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5"/>
            <p:cNvSpPr/>
            <p:nvPr/>
          </p:nvSpPr>
          <p:spPr>
            <a:xfrm>
              <a:off x="5307800" y="6896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5"/>
            <p:cNvSpPr/>
            <p:nvPr/>
          </p:nvSpPr>
          <p:spPr>
            <a:xfrm>
              <a:off x="5307800" y="8401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5"/>
            <p:cNvSpPr/>
            <p:nvPr/>
          </p:nvSpPr>
          <p:spPr>
            <a:xfrm>
              <a:off x="5307800"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3" name="Google Shape;1573;p5"/>
            <p:cNvSpPr/>
            <p:nvPr/>
          </p:nvSpPr>
          <p:spPr>
            <a:xfrm>
              <a:off x="5307800" y="11411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5"/>
            <p:cNvSpPr/>
            <p:nvPr/>
          </p:nvSpPr>
          <p:spPr>
            <a:xfrm>
              <a:off x="5307800"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5"/>
            <p:cNvSpPr/>
            <p:nvPr/>
          </p:nvSpPr>
          <p:spPr>
            <a:xfrm>
              <a:off x="5307800"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5"/>
            <p:cNvSpPr/>
            <p:nvPr/>
          </p:nvSpPr>
          <p:spPr>
            <a:xfrm>
              <a:off x="5307800"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5"/>
            <p:cNvSpPr/>
            <p:nvPr/>
          </p:nvSpPr>
          <p:spPr>
            <a:xfrm>
              <a:off x="5307800" y="17432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5"/>
            <p:cNvSpPr/>
            <p:nvPr/>
          </p:nvSpPr>
          <p:spPr>
            <a:xfrm>
              <a:off x="5307800" y="18937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5"/>
            <p:cNvSpPr/>
            <p:nvPr/>
          </p:nvSpPr>
          <p:spPr>
            <a:xfrm>
              <a:off x="5307800"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5"/>
            <p:cNvSpPr/>
            <p:nvPr/>
          </p:nvSpPr>
          <p:spPr>
            <a:xfrm>
              <a:off x="5307800" y="21947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5"/>
            <p:cNvSpPr/>
            <p:nvPr/>
          </p:nvSpPr>
          <p:spPr>
            <a:xfrm>
              <a:off x="5307800"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5"/>
            <p:cNvSpPr/>
            <p:nvPr/>
          </p:nvSpPr>
          <p:spPr>
            <a:xfrm>
              <a:off x="5307800" y="24957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5"/>
            <p:cNvSpPr/>
            <p:nvPr/>
          </p:nvSpPr>
          <p:spPr>
            <a:xfrm>
              <a:off x="5307800"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5"/>
            <p:cNvSpPr/>
            <p:nvPr/>
          </p:nvSpPr>
          <p:spPr>
            <a:xfrm>
              <a:off x="5307800"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5"/>
            <p:cNvSpPr/>
            <p:nvPr/>
          </p:nvSpPr>
          <p:spPr>
            <a:xfrm>
              <a:off x="5307800" y="29473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6" name="Google Shape;1586;p5"/>
            <p:cNvSpPr/>
            <p:nvPr/>
          </p:nvSpPr>
          <p:spPr>
            <a:xfrm>
              <a:off x="5307800"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7" name="Google Shape;1587;p5"/>
            <p:cNvSpPr/>
            <p:nvPr/>
          </p:nvSpPr>
          <p:spPr>
            <a:xfrm>
              <a:off x="5307800"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5"/>
            <p:cNvSpPr/>
            <p:nvPr/>
          </p:nvSpPr>
          <p:spPr>
            <a:xfrm>
              <a:off x="5307800" y="33988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5"/>
            <p:cNvSpPr/>
            <p:nvPr/>
          </p:nvSpPr>
          <p:spPr>
            <a:xfrm>
              <a:off x="5307800"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p5"/>
            <p:cNvSpPr/>
            <p:nvPr/>
          </p:nvSpPr>
          <p:spPr>
            <a:xfrm>
              <a:off x="5307800"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5"/>
            <p:cNvSpPr/>
            <p:nvPr/>
          </p:nvSpPr>
          <p:spPr>
            <a:xfrm>
              <a:off x="5307800"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5"/>
            <p:cNvSpPr/>
            <p:nvPr/>
          </p:nvSpPr>
          <p:spPr>
            <a:xfrm>
              <a:off x="5307800" y="40008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5"/>
            <p:cNvSpPr/>
            <p:nvPr/>
          </p:nvSpPr>
          <p:spPr>
            <a:xfrm>
              <a:off x="5307800"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5"/>
            <p:cNvSpPr/>
            <p:nvPr/>
          </p:nvSpPr>
          <p:spPr>
            <a:xfrm>
              <a:off x="5307800"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5" name="Google Shape;1595;p5"/>
            <p:cNvSpPr/>
            <p:nvPr/>
          </p:nvSpPr>
          <p:spPr>
            <a:xfrm>
              <a:off x="5307800" y="44524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5"/>
            <p:cNvSpPr/>
            <p:nvPr/>
          </p:nvSpPr>
          <p:spPr>
            <a:xfrm>
              <a:off x="5307800" y="46029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5"/>
            <p:cNvSpPr/>
            <p:nvPr/>
          </p:nvSpPr>
          <p:spPr>
            <a:xfrm>
              <a:off x="5307800"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8" name="Google Shape;1598;p5"/>
            <p:cNvSpPr/>
            <p:nvPr/>
          </p:nvSpPr>
          <p:spPr>
            <a:xfrm>
              <a:off x="5307800" y="49039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5"/>
            <p:cNvSpPr/>
            <p:nvPr/>
          </p:nvSpPr>
          <p:spPr>
            <a:xfrm>
              <a:off x="5307800"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5"/>
            <p:cNvSpPr/>
            <p:nvPr/>
          </p:nvSpPr>
          <p:spPr>
            <a:xfrm>
              <a:off x="5307800"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1" name="Google Shape;1601;p5"/>
            <p:cNvSpPr/>
            <p:nvPr/>
          </p:nvSpPr>
          <p:spPr>
            <a:xfrm>
              <a:off x="5307800" y="53554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2" name="Google Shape;1602;p5"/>
            <p:cNvSpPr/>
            <p:nvPr/>
          </p:nvSpPr>
          <p:spPr>
            <a:xfrm>
              <a:off x="5458325" y="2381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5"/>
            <p:cNvSpPr/>
            <p:nvPr/>
          </p:nvSpPr>
          <p:spPr>
            <a:xfrm>
              <a:off x="5458325" y="53912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5"/>
            <p:cNvSpPr/>
            <p:nvPr/>
          </p:nvSpPr>
          <p:spPr>
            <a:xfrm>
              <a:off x="5458325" y="9906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1605;p5"/>
            <p:cNvSpPr/>
            <p:nvPr/>
          </p:nvSpPr>
          <p:spPr>
            <a:xfrm>
              <a:off x="5458325" y="11411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6" name="Google Shape;1606;p5"/>
            <p:cNvSpPr/>
            <p:nvPr/>
          </p:nvSpPr>
          <p:spPr>
            <a:xfrm>
              <a:off x="5458325" y="14422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1607;p5"/>
            <p:cNvSpPr/>
            <p:nvPr/>
          </p:nvSpPr>
          <p:spPr>
            <a:xfrm>
              <a:off x="5458325" y="15927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8" name="Google Shape;1608;p5"/>
            <p:cNvSpPr/>
            <p:nvPr/>
          </p:nvSpPr>
          <p:spPr>
            <a:xfrm>
              <a:off x="5458325" y="21947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9" name="Google Shape;1609;p5"/>
            <p:cNvSpPr/>
            <p:nvPr/>
          </p:nvSpPr>
          <p:spPr>
            <a:xfrm>
              <a:off x="5458325" y="23452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0" name="Google Shape;1610;p5"/>
            <p:cNvSpPr/>
            <p:nvPr/>
          </p:nvSpPr>
          <p:spPr>
            <a:xfrm>
              <a:off x="5458325" y="24957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1" name="Google Shape;1611;p5"/>
            <p:cNvSpPr/>
            <p:nvPr/>
          </p:nvSpPr>
          <p:spPr>
            <a:xfrm>
              <a:off x="5458325" y="26462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5"/>
            <p:cNvSpPr/>
            <p:nvPr/>
          </p:nvSpPr>
          <p:spPr>
            <a:xfrm>
              <a:off x="5458325" y="29473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5"/>
            <p:cNvSpPr/>
            <p:nvPr/>
          </p:nvSpPr>
          <p:spPr>
            <a:xfrm>
              <a:off x="5458325" y="32483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1614;p5"/>
            <p:cNvSpPr/>
            <p:nvPr/>
          </p:nvSpPr>
          <p:spPr>
            <a:xfrm>
              <a:off x="5458325" y="33988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5"/>
            <p:cNvSpPr/>
            <p:nvPr/>
          </p:nvSpPr>
          <p:spPr>
            <a:xfrm>
              <a:off x="5458325" y="36998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5"/>
            <p:cNvSpPr/>
            <p:nvPr/>
          </p:nvSpPr>
          <p:spPr>
            <a:xfrm>
              <a:off x="5458325" y="38503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5"/>
            <p:cNvSpPr/>
            <p:nvPr/>
          </p:nvSpPr>
          <p:spPr>
            <a:xfrm>
              <a:off x="5458325" y="40008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5"/>
            <p:cNvSpPr/>
            <p:nvPr/>
          </p:nvSpPr>
          <p:spPr>
            <a:xfrm>
              <a:off x="5458325" y="41514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1619;p5"/>
            <p:cNvSpPr/>
            <p:nvPr/>
          </p:nvSpPr>
          <p:spPr>
            <a:xfrm>
              <a:off x="5458325" y="46029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5"/>
            <p:cNvSpPr/>
            <p:nvPr/>
          </p:nvSpPr>
          <p:spPr>
            <a:xfrm>
              <a:off x="5458325" y="47534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5"/>
            <p:cNvSpPr/>
            <p:nvPr/>
          </p:nvSpPr>
          <p:spPr>
            <a:xfrm>
              <a:off x="5458325" y="505445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5"/>
            <p:cNvSpPr/>
            <p:nvPr/>
          </p:nvSpPr>
          <p:spPr>
            <a:xfrm>
              <a:off x="5458325" y="52049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5"/>
            <p:cNvSpPr/>
            <p:nvPr/>
          </p:nvSpPr>
          <p:spPr>
            <a:xfrm>
              <a:off x="5458325" y="53554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24" name="Google Shape;1624;p5"/>
          <p:cNvGrpSpPr/>
          <p:nvPr/>
        </p:nvGrpSpPr>
        <p:grpSpPr>
          <a:xfrm rot="10800000">
            <a:off x="7828571" y="28707"/>
            <a:ext cx="1140783" cy="5086302"/>
            <a:chOff x="5458325" y="238125"/>
            <a:chExt cx="1174975" cy="5238750"/>
          </a:xfrm>
        </p:grpSpPr>
        <p:sp>
          <p:nvSpPr>
            <p:cNvPr id="1625" name="Google Shape;1625;p5"/>
            <p:cNvSpPr/>
            <p:nvPr/>
          </p:nvSpPr>
          <p:spPr>
            <a:xfrm>
              <a:off x="5458325" y="3886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5"/>
            <p:cNvSpPr/>
            <p:nvPr/>
          </p:nvSpPr>
          <p:spPr>
            <a:xfrm>
              <a:off x="5458325" y="6896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5"/>
            <p:cNvSpPr/>
            <p:nvPr/>
          </p:nvSpPr>
          <p:spPr>
            <a:xfrm>
              <a:off x="5458325" y="8401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5"/>
            <p:cNvSpPr/>
            <p:nvPr/>
          </p:nvSpPr>
          <p:spPr>
            <a:xfrm>
              <a:off x="5458325" y="129170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5"/>
            <p:cNvSpPr/>
            <p:nvPr/>
          </p:nvSpPr>
          <p:spPr>
            <a:xfrm>
              <a:off x="5458325" y="17432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5"/>
            <p:cNvSpPr/>
            <p:nvPr/>
          </p:nvSpPr>
          <p:spPr>
            <a:xfrm>
              <a:off x="5458325" y="18937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5"/>
            <p:cNvSpPr/>
            <p:nvPr/>
          </p:nvSpPr>
          <p:spPr>
            <a:xfrm>
              <a:off x="5458325" y="20442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5"/>
            <p:cNvSpPr/>
            <p:nvPr/>
          </p:nvSpPr>
          <p:spPr>
            <a:xfrm>
              <a:off x="5458325" y="27968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3" name="Google Shape;1633;p5"/>
            <p:cNvSpPr/>
            <p:nvPr/>
          </p:nvSpPr>
          <p:spPr>
            <a:xfrm>
              <a:off x="5458325" y="30978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4" name="Google Shape;1634;p5"/>
            <p:cNvSpPr/>
            <p:nvPr/>
          </p:nvSpPr>
          <p:spPr>
            <a:xfrm>
              <a:off x="5458325" y="35493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5" name="Google Shape;1635;p5"/>
            <p:cNvSpPr/>
            <p:nvPr/>
          </p:nvSpPr>
          <p:spPr>
            <a:xfrm>
              <a:off x="5458325" y="430190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6" name="Google Shape;1636;p5"/>
            <p:cNvSpPr/>
            <p:nvPr/>
          </p:nvSpPr>
          <p:spPr>
            <a:xfrm>
              <a:off x="5458325"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5"/>
            <p:cNvSpPr/>
            <p:nvPr/>
          </p:nvSpPr>
          <p:spPr>
            <a:xfrm>
              <a:off x="5458325" y="49039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8" name="Google Shape;1638;p5"/>
            <p:cNvSpPr/>
            <p:nvPr/>
          </p:nvSpPr>
          <p:spPr>
            <a:xfrm>
              <a:off x="5608825"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9" name="Google Shape;1639;p5"/>
            <p:cNvSpPr/>
            <p:nvPr/>
          </p:nvSpPr>
          <p:spPr>
            <a:xfrm>
              <a:off x="5608825"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0" name="Google Shape;1640;p5"/>
            <p:cNvSpPr/>
            <p:nvPr/>
          </p:nvSpPr>
          <p:spPr>
            <a:xfrm>
              <a:off x="560882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5"/>
            <p:cNvSpPr/>
            <p:nvPr/>
          </p:nvSpPr>
          <p:spPr>
            <a:xfrm>
              <a:off x="5608825"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5"/>
            <p:cNvSpPr/>
            <p:nvPr/>
          </p:nvSpPr>
          <p:spPr>
            <a:xfrm>
              <a:off x="5608825"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5"/>
            <p:cNvSpPr/>
            <p:nvPr/>
          </p:nvSpPr>
          <p:spPr>
            <a:xfrm>
              <a:off x="5608825"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5"/>
            <p:cNvSpPr/>
            <p:nvPr/>
          </p:nvSpPr>
          <p:spPr>
            <a:xfrm>
              <a:off x="5608825"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5"/>
            <p:cNvSpPr/>
            <p:nvPr/>
          </p:nvSpPr>
          <p:spPr>
            <a:xfrm>
              <a:off x="5608825"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6" name="Google Shape;1646;p5"/>
            <p:cNvSpPr/>
            <p:nvPr/>
          </p:nvSpPr>
          <p:spPr>
            <a:xfrm>
              <a:off x="560882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5"/>
            <p:cNvSpPr/>
            <p:nvPr/>
          </p:nvSpPr>
          <p:spPr>
            <a:xfrm>
              <a:off x="5608825"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8" name="Google Shape;1648;p5"/>
            <p:cNvSpPr/>
            <p:nvPr/>
          </p:nvSpPr>
          <p:spPr>
            <a:xfrm>
              <a:off x="5608825"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5"/>
            <p:cNvSpPr/>
            <p:nvPr/>
          </p:nvSpPr>
          <p:spPr>
            <a:xfrm>
              <a:off x="5608825"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5"/>
            <p:cNvSpPr/>
            <p:nvPr/>
          </p:nvSpPr>
          <p:spPr>
            <a:xfrm>
              <a:off x="5608825"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5"/>
            <p:cNvSpPr/>
            <p:nvPr/>
          </p:nvSpPr>
          <p:spPr>
            <a:xfrm>
              <a:off x="5608825"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5"/>
            <p:cNvSpPr/>
            <p:nvPr/>
          </p:nvSpPr>
          <p:spPr>
            <a:xfrm>
              <a:off x="560882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5"/>
            <p:cNvSpPr/>
            <p:nvPr/>
          </p:nvSpPr>
          <p:spPr>
            <a:xfrm>
              <a:off x="5608825"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5"/>
            <p:cNvSpPr/>
            <p:nvPr/>
          </p:nvSpPr>
          <p:spPr>
            <a:xfrm>
              <a:off x="5608825"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5"/>
            <p:cNvSpPr/>
            <p:nvPr/>
          </p:nvSpPr>
          <p:spPr>
            <a:xfrm>
              <a:off x="5608825"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5"/>
            <p:cNvSpPr/>
            <p:nvPr/>
          </p:nvSpPr>
          <p:spPr>
            <a:xfrm>
              <a:off x="5608825"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5"/>
            <p:cNvSpPr/>
            <p:nvPr/>
          </p:nvSpPr>
          <p:spPr>
            <a:xfrm>
              <a:off x="5608825"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5"/>
            <p:cNvSpPr/>
            <p:nvPr/>
          </p:nvSpPr>
          <p:spPr>
            <a:xfrm>
              <a:off x="5608825"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5"/>
            <p:cNvSpPr/>
            <p:nvPr/>
          </p:nvSpPr>
          <p:spPr>
            <a:xfrm>
              <a:off x="5608825"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5"/>
            <p:cNvSpPr/>
            <p:nvPr/>
          </p:nvSpPr>
          <p:spPr>
            <a:xfrm>
              <a:off x="5608825"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5"/>
            <p:cNvSpPr/>
            <p:nvPr/>
          </p:nvSpPr>
          <p:spPr>
            <a:xfrm>
              <a:off x="5608825"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5"/>
            <p:cNvSpPr/>
            <p:nvPr/>
          </p:nvSpPr>
          <p:spPr>
            <a:xfrm>
              <a:off x="5608825"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5"/>
            <p:cNvSpPr/>
            <p:nvPr/>
          </p:nvSpPr>
          <p:spPr>
            <a:xfrm>
              <a:off x="5608825"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5"/>
            <p:cNvSpPr/>
            <p:nvPr/>
          </p:nvSpPr>
          <p:spPr>
            <a:xfrm>
              <a:off x="5608825"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5"/>
            <p:cNvSpPr/>
            <p:nvPr/>
          </p:nvSpPr>
          <p:spPr>
            <a:xfrm>
              <a:off x="560882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5"/>
            <p:cNvSpPr/>
            <p:nvPr/>
          </p:nvSpPr>
          <p:spPr>
            <a:xfrm>
              <a:off x="5608825"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5"/>
            <p:cNvSpPr/>
            <p:nvPr/>
          </p:nvSpPr>
          <p:spPr>
            <a:xfrm>
              <a:off x="5608825"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5"/>
            <p:cNvSpPr/>
            <p:nvPr/>
          </p:nvSpPr>
          <p:spPr>
            <a:xfrm>
              <a:off x="5608825"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5"/>
            <p:cNvSpPr/>
            <p:nvPr/>
          </p:nvSpPr>
          <p:spPr>
            <a:xfrm>
              <a:off x="5759350"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5"/>
            <p:cNvSpPr/>
            <p:nvPr/>
          </p:nvSpPr>
          <p:spPr>
            <a:xfrm>
              <a:off x="5759350"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1" name="Google Shape;1671;p5"/>
            <p:cNvSpPr/>
            <p:nvPr/>
          </p:nvSpPr>
          <p:spPr>
            <a:xfrm>
              <a:off x="5759350"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5"/>
            <p:cNvSpPr/>
            <p:nvPr/>
          </p:nvSpPr>
          <p:spPr>
            <a:xfrm>
              <a:off x="5759350"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5"/>
            <p:cNvSpPr/>
            <p:nvPr/>
          </p:nvSpPr>
          <p:spPr>
            <a:xfrm>
              <a:off x="5759350"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5"/>
            <p:cNvSpPr/>
            <p:nvPr/>
          </p:nvSpPr>
          <p:spPr>
            <a:xfrm>
              <a:off x="5759350"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5"/>
            <p:cNvSpPr/>
            <p:nvPr/>
          </p:nvSpPr>
          <p:spPr>
            <a:xfrm>
              <a:off x="5759350"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5"/>
            <p:cNvSpPr/>
            <p:nvPr/>
          </p:nvSpPr>
          <p:spPr>
            <a:xfrm>
              <a:off x="5759350"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5"/>
            <p:cNvSpPr/>
            <p:nvPr/>
          </p:nvSpPr>
          <p:spPr>
            <a:xfrm>
              <a:off x="5759350"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5"/>
            <p:cNvSpPr/>
            <p:nvPr/>
          </p:nvSpPr>
          <p:spPr>
            <a:xfrm>
              <a:off x="5759350"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5"/>
            <p:cNvSpPr/>
            <p:nvPr/>
          </p:nvSpPr>
          <p:spPr>
            <a:xfrm>
              <a:off x="5759350"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5"/>
            <p:cNvSpPr/>
            <p:nvPr/>
          </p:nvSpPr>
          <p:spPr>
            <a:xfrm>
              <a:off x="5909850"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1" name="Google Shape;1681;p5"/>
            <p:cNvSpPr/>
            <p:nvPr/>
          </p:nvSpPr>
          <p:spPr>
            <a:xfrm>
              <a:off x="5909850"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2" name="Google Shape;1682;p5"/>
            <p:cNvSpPr/>
            <p:nvPr/>
          </p:nvSpPr>
          <p:spPr>
            <a:xfrm>
              <a:off x="5909850"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3" name="Google Shape;1683;p5"/>
            <p:cNvSpPr/>
            <p:nvPr/>
          </p:nvSpPr>
          <p:spPr>
            <a:xfrm>
              <a:off x="6060375"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4" name="Google Shape;1684;p5"/>
            <p:cNvSpPr/>
            <p:nvPr/>
          </p:nvSpPr>
          <p:spPr>
            <a:xfrm>
              <a:off x="621087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5" name="Google Shape;1685;p5"/>
            <p:cNvSpPr/>
            <p:nvPr/>
          </p:nvSpPr>
          <p:spPr>
            <a:xfrm>
              <a:off x="6210875"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6" name="Google Shape;1686;p5"/>
            <p:cNvSpPr/>
            <p:nvPr/>
          </p:nvSpPr>
          <p:spPr>
            <a:xfrm>
              <a:off x="6511900" y="9906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87" name="Google Shape;1687;p5"/>
          <p:cNvGrpSpPr/>
          <p:nvPr/>
        </p:nvGrpSpPr>
        <p:grpSpPr>
          <a:xfrm rot="10800000">
            <a:off x="7682451" y="28707"/>
            <a:ext cx="994639" cy="4940182"/>
            <a:chOff x="5759350" y="388625"/>
            <a:chExt cx="1024450" cy="5088250"/>
          </a:xfrm>
        </p:grpSpPr>
        <p:sp>
          <p:nvSpPr>
            <p:cNvPr id="1688" name="Google Shape;1688;p5"/>
            <p:cNvSpPr/>
            <p:nvPr/>
          </p:nvSpPr>
          <p:spPr>
            <a:xfrm>
              <a:off x="5759350"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9" name="Google Shape;1689;p5"/>
            <p:cNvSpPr/>
            <p:nvPr/>
          </p:nvSpPr>
          <p:spPr>
            <a:xfrm>
              <a:off x="5759350"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0" name="Google Shape;1690;p5"/>
            <p:cNvSpPr/>
            <p:nvPr/>
          </p:nvSpPr>
          <p:spPr>
            <a:xfrm>
              <a:off x="5759350"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1" name="Google Shape;1691;p5"/>
            <p:cNvSpPr/>
            <p:nvPr/>
          </p:nvSpPr>
          <p:spPr>
            <a:xfrm>
              <a:off x="5759350"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2" name="Google Shape;1692;p5"/>
            <p:cNvSpPr/>
            <p:nvPr/>
          </p:nvSpPr>
          <p:spPr>
            <a:xfrm>
              <a:off x="5759350"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3" name="Google Shape;1693;p5"/>
            <p:cNvSpPr/>
            <p:nvPr/>
          </p:nvSpPr>
          <p:spPr>
            <a:xfrm>
              <a:off x="5759350"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4" name="Google Shape;1694;p5"/>
            <p:cNvSpPr/>
            <p:nvPr/>
          </p:nvSpPr>
          <p:spPr>
            <a:xfrm>
              <a:off x="5759350"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5"/>
            <p:cNvSpPr/>
            <p:nvPr/>
          </p:nvSpPr>
          <p:spPr>
            <a:xfrm>
              <a:off x="5909850"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6" name="Google Shape;1696;p5"/>
            <p:cNvSpPr/>
            <p:nvPr/>
          </p:nvSpPr>
          <p:spPr>
            <a:xfrm>
              <a:off x="5909850"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7" name="Google Shape;1697;p5"/>
            <p:cNvSpPr/>
            <p:nvPr/>
          </p:nvSpPr>
          <p:spPr>
            <a:xfrm>
              <a:off x="5909850"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8" name="Google Shape;1698;p5"/>
            <p:cNvSpPr/>
            <p:nvPr/>
          </p:nvSpPr>
          <p:spPr>
            <a:xfrm>
              <a:off x="5909850"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9" name="Google Shape;1699;p5"/>
            <p:cNvSpPr/>
            <p:nvPr/>
          </p:nvSpPr>
          <p:spPr>
            <a:xfrm>
              <a:off x="5909850"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0" name="Google Shape;1700;p5"/>
            <p:cNvSpPr/>
            <p:nvPr/>
          </p:nvSpPr>
          <p:spPr>
            <a:xfrm>
              <a:off x="5909850"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1" name="Google Shape;1701;p5"/>
            <p:cNvSpPr/>
            <p:nvPr/>
          </p:nvSpPr>
          <p:spPr>
            <a:xfrm>
              <a:off x="5909850"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2" name="Google Shape;1702;p5"/>
            <p:cNvSpPr/>
            <p:nvPr/>
          </p:nvSpPr>
          <p:spPr>
            <a:xfrm>
              <a:off x="5909850"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3" name="Google Shape;1703;p5"/>
            <p:cNvSpPr/>
            <p:nvPr/>
          </p:nvSpPr>
          <p:spPr>
            <a:xfrm>
              <a:off x="5909850"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4" name="Google Shape;1704;p5"/>
            <p:cNvSpPr/>
            <p:nvPr/>
          </p:nvSpPr>
          <p:spPr>
            <a:xfrm>
              <a:off x="5909850"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5" name="Google Shape;1705;p5"/>
            <p:cNvSpPr/>
            <p:nvPr/>
          </p:nvSpPr>
          <p:spPr>
            <a:xfrm>
              <a:off x="5909850"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6" name="Google Shape;1706;p5"/>
            <p:cNvSpPr/>
            <p:nvPr/>
          </p:nvSpPr>
          <p:spPr>
            <a:xfrm>
              <a:off x="5909850"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7" name="Google Shape;1707;p5"/>
            <p:cNvSpPr/>
            <p:nvPr/>
          </p:nvSpPr>
          <p:spPr>
            <a:xfrm>
              <a:off x="5909850"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8" name="Google Shape;1708;p5"/>
            <p:cNvSpPr/>
            <p:nvPr/>
          </p:nvSpPr>
          <p:spPr>
            <a:xfrm>
              <a:off x="5909850"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9" name="Google Shape;1709;p5"/>
            <p:cNvSpPr/>
            <p:nvPr/>
          </p:nvSpPr>
          <p:spPr>
            <a:xfrm>
              <a:off x="5909850"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0" name="Google Shape;1710;p5"/>
            <p:cNvSpPr/>
            <p:nvPr/>
          </p:nvSpPr>
          <p:spPr>
            <a:xfrm>
              <a:off x="5909850"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1" name="Google Shape;1711;p5"/>
            <p:cNvSpPr/>
            <p:nvPr/>
          </p:nvSpPr>
          <p:spPr>
            <a:xfrm>
              <a:off x="5909850"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2" name="Google Shape;1712;p5"/>
            <p:cNvSpPr/>
            <p:nvPr/>
          </p:nvSpPr>
          <p:spPr>
            <a:xfrm>
              <a:off x="5909850"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3" name="Google Shape;1713;p5"/>
            <p:cNvSpPr/>
            <p:nvPr/>
          </p:nvSpPr>
          <p:spPr>
            <a:xfrm>
              <a:off x="5909850"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4" name="Google Shape;1714;p5"/>
            <p:cNvSpPr/>
            <p:nvPr/>
          </p:nvSpPr>
          <p:spPr>
            <a:xfrm>
              <a:off x="6060375"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5" name="Google Shape;1715;p5"/>
            <p:cNvSpPr/>
            <p:nvPr/>
          </p:nvSpPr>
          <p:spPr>
            <a:xfrm>
              <a:off x="6060375"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6" name="Google Shape;1716;p5"/>
            <p:cNvSpPr/>
            <p:nvPr/>
          </p:nvSpPr>
          <p:spPr>
            <a:xfrm>
              <a:off x="6060375"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7" name="Google Shape;1717;p5"/>
            <p:cNvSpPr/>
            <p:nvPr/>
          </p:nvSpPr>
          <p:spPr>
            <a:xfrm>
              <a:off x="6060375"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8" name="Google Shape;1718;p5"/>
            <p:cNvSpPr/>
            <p:nvPr/>
          </p:nvSpPr>
          <p:spPr>
            <a:xfrm>
              <a:off x="6060375"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9" name="Google Shape;1719;p5"/>
            <p:cNvSpPr/>
            <p:nvPr/>
          </p:nvSpPr>
          <p:spPr>
            <a:xfrm>
              <a:off x="6060375"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0" name="Google Shape;1720;p5"/>
            <p:cNvSpPr/>
            <p:nvPr/>
          </p:nvSpPr>
          <p:spPr>
            <a:xfrm>
              <a:off x="6060375"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1" name="Google Shape;1721;p5"/>
            <p:cNvSpPr/>
            <p:nvPr/>
          </p:nvSpPr>
          <p:spPr>
            <a:xfrm>
              <a:off x="6060375"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2" name="Google Shape;1722;p5"/>
            <p:cNvSpPr/>
            <p:nvPr/>
          </p:nvSpPr>
          <p:spPr>
            <a:xfrm>
              <a:off x="6060375"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3" name="Google Shape;1723;p5"/>
            <p:cNvSpPr/>
            <p:nvPr/>
          </p:nvSpPr>
          <p:spPr>
            <a:xfrm>
              <a:off x="6060375"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4" name="Google Shape;1724;p5"/>
            <p:cNvSpPr/>
            <p:nvPr/>
          </p:nvSpPr>
          <p:spPr>
            <a:xfrm>
              <a:off x="6060375"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5" name="Google Shape;1725;p5"/>
            <p:cNvSpPr/>
            <p:nvPr/>
          </p:nvSpPr>
          <p:spPr>
            <a:xfrm>
              <a:off x="6060375"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6" name="Google Shape;1726;p5"/>
            <p:cNvSpPr/>
            <p:nvPr/>
          </p:nvSpPr>
          <p:spPr>
            <a:xfrm>
              <a:off x="6060375"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7" name="Google Shape;1727;p5"/>
            <p:cNvSpPr/>
            <p:nvPr/>
          </p:nvSpPr>
          <p:spPr>
            <a:xfrm>
              <a:off x="6060375"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8" name="Google Shape;1728;p5"/>
            <p:cNvSpPr/>
            <p:nvPr/>
          </p:nvSpPr>
          <p:spPr>
            <a:xfrm>
              <a:off x="6060375"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9" name="Google Shape;1729;p5"/>
            <p:cNvSpPr/>
            <p:nvPr/>
          </p:nvSpPr>
          <p:spPr>
            <a:xfrm>
              <a:off x="6060375"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0" name="Google Shape;1730;p5"/>
            <p:cNvSpPr/>
            <p:nvPr/>
          </p:nvSpPr>
          <p:spPr>
            <a:xfrm>
              <a:off x="6060375"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1" name="Google Shape;1731;p5"/>
            <p:cNvSpPr/>
            <p:nvPr/>
          </p:nvSpPr>
          <p:spPr>
            <a:xfrm>
              <a:off x="6060375"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2" name="Google Shape;1732;p5"/>
            <p:cNvSpPr/>
            <p:nvPr/>
          </p:nvSpPr>
          <p:spPr>
            <a:xfrm>
              <a:off x="6060375"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3" name="Google Shape;1733;p5"/>
            <p:cNvSpPr/>
            <p:nvPr/>
          </p:nvSpPr>
          <p:spPr>
            <a:xfrm>
              <a:off x="6060375"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4" name="Google Shape;1734;p5"/>
            <p:cNvSpPr/>
            <p:nvPr/>
          </p:nvSpPr>
          <p:spPr>
            <a:xfrm>
              <a:off x="6060375"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5" name="Google Shape;1735;p5"/>
            <p:cNvSpPr/>
            <p:nvPr/>
          </p:nvSpPr>
          <p:spPr>
            <a:xfrm>
              <a:off x="6060375"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6" name="Google Shape;1736;p5"/>
            <p:cNvSpPr/>
            <p:nvPr/>
          </p:nvSpPr>
          <p:spPr>
            <a:xfrm>
              <a:off x="6060375"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7" name="Google Shape;1737;p5"/>
            <p:cNvSpPr/>
            <p:nvPr/>
          </p:nvSpPr>
          <p:spPr>
            <a:xfrm>
              <a:off x="6060375"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8" name="Google Shape;1738;p5"/>
            <p:cNvSpPr/>
            <p:nvPr/>
          </p:nvSpPr>
          <p:spPr>
            <a:xfrm>
              <a:off x="6060375"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9" name="Google Shape;1739;p5"/>
            <p:cNvSpPr/>
            <p:nvPr/>
          </p:nvSpPr>
          <p:spPr>
            <a:xfrm>
              <a:off x="6060375"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0" name="Google Shape;1740;p5"/>
            <p:cNvSpPr/>
            <p:nvPr/>
          </p:nvSpPr>
          <p:spPr>
            <a:xfrm>
              <a:off x="6210875"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1" name="Google Shape;1741;p5"/>
            <p:cNvSpPr/>
            <p:nvPr/>
          </p:nvSpPr>
          <p:spPr>
            <a:xfrm>
              <a:off x="6210875"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2" name="Google Shape;1742;p5"/>
            <p:cNvSpPr/>
            <p:nvPr/>
          </p:nvSpPr>
          <p:spPr>
            <a:xfrm>
              <a:off x="6210875"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3" name="Google Shape;1743;p5"/>
            <p:cNvSpPr/>
            <p:nvPr/>
          </p:nvSpPr>
          <p:spPr>
            <a:xfrm>
              <a:off x="6210875"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4" name="Google Shape;1744;p5"/>
            <p:cNvSpPr/>
            <p:nvPr/>
          </p:nvSpPr>
          <p:spPr>
            <a:xfrm>
              <a:off x="621087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5" name="Google Shape;1745;p5"/>
            <p:cNvSpPr/>
            <p:nvPr/>
          </p:nvSpPr>
          <p:spPr>
            <a:xfrm>
              <a:off x="6210875"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6" name="Google Shape;1746;p5"/>
            <p:cNvSpPr/>
            <p:nvPr/>
          </p:nvSpPr>
          <p:spPr>
            <a:xfrm>
              <a:off x="6210875"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7" name="Google Shape;1747;p5"/>
            <p:cNvSpPr/>
            <p:nvPr/>
          </p:nvSpPr>
          <p:spPr>
            <a:xfrm>
              <a:off x="6210875"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8" name="Google Shape;1748;p5"/>
            <p:cNvSpPr/>
            <p:nvPr/>
          </p:nvSpPr>
          <p:spPr>
            <a:xfrm>
              <a:off x="6210875"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9" name="Google Shape;1749;p5"/>
            <p:cNvSpPr/>
            <p:nvPr/>
          </p:nvSpPr>
          <p:spPr>
            <a:xfrm>
              <a:off x="6210875"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0" name="Google Shape;1750;p5"/>
            <p:cNvSpPr/>
            <p:nvPr/>
          </p:nvSpPr>
          <p:spPr>
            <a:xfrm>
              <a:off x="6210875"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1" name="Google Shape;1751;p5"/>
            <p:cNvSpPr/>
            <p:nvPr/>
          </p:nvSpPr>
          <p:spPr>
            <a:xfrm>
              <a:off x="6210875"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2" name="Google Shape;1752;p5"/>
            <p:cNvSpPr/>
            <p:nvPr/>
          </p:nvSpPr>
          <p:spPr>
            <a:xfrm>
              <a:off x="6210875"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3" name="Google Shape;1753;p5"/>
            <p:cNvSpPr/>
            <p:nvPr/>
          </p:nvSpPr>
          <p:spPr>
            <a:xfrm>
              <a:off x="6210875"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4" name="Google Shape;1754;p5"/>
            <p:cNvSpPr/>
            <p:nvPr/>
          </p:nvSpPr>
          <p:spPr>
            <a:xfrm>
              <a:off x="6210875"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5" name="Google Shape;1755;p5"/>
            <p:cNvSpPr/>
            <p:nvPr/>
          </p:nvSpPr>
          <p:spPr>
            <a:xfrm>
              <a:off x="6210875"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6" name="Google Shape;1756;p5"/>
            <p:cNvSpPr/>
            <p:nvPr/>
          </p:nvSpPr>
          <p:spPr>
            <a:xfrm>
              <a:off x="6210875"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7" name="Google Shape;1757;p5"/>
            <p:cNvSpPr/>
            <p:nvPr/>
          </p:nvSpPr>
          <p:spPr>
            <a:xfrm>
              <a:off x="6210875"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8" name="Google Shape;1758;p5"/>
            <p:cNvSpPr/>
            <p:nvPr/>
          </p:nvSpPr>
          <p:spPr>
            <a:xfrm>
              <a:off x="621087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9" name="Google Shape;1759;p5"/>
            <p:cNvSpPr/>
            <p:nvPr/>
          </p:nvSpPr>
          <p:spPr>
            <a:xfrm>
              <a:off x="6210875"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0" name="Google Shape;1760;p5"/>
            <p:cNvSpPr/>
            <p:nvPr/>
          </p:nvSpPr>
          <p:spPr>
            <a:xfrm>
              <a:off x="6361375"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1" name="Google Shape;1761;p5"/>
            <p:cNvSpPr/>
            <p:nvPr/>
          </p:nvSpPr>
          <p:spPr>
            <a:xfrm>
              <a:off x="6361375"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2" name="Google Shape;1762;p5"/>
            <p:cNvSpPr/>
            <p:nvPr/>
          </p:nvSpPr>
          <p:spPr>
            <a:xfrm>
              <a:off x="6361375"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3" name="Google Shape;1763;p5"/>
            <p:cNvSpPr/>
            <p:nvPr/>
          </p:nvSpPr>
          <p:spPr>
            <a:xfrm>
              <a:off x="6361375"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4" name="Google Shape;1764;p5"/>
            <p:cNvSpPr/>
            <p:nvPr/>
          </p:nvSpPr>
          <p:spPr>
            <a:xfrm>
              <a:off x="6361375"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5" name="Google Shape;1765;p5"/>
            <p:cNvSpPr/>
            <p:nvPr/>
          </p:nvSpPr>
          <p:spPr>
            <a:xfrm>
              <a:off x="6361375"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6" name="Google Shape;1766;p5"/>
            <p:cNvSpPr/>
            <p:nvPr/>
          </p:nvSpPr>
          <p:spPr>
            <a:xfrm>
              <a:off x="6361375"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7" name="Google Shape;1767;p5"/>
            <p:cNvSpPr/>
            <p:nvPr/>
          </p:nvSpPr>
          <p:spPr>
            <a:xfrm>
              <a:off x="6361375"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8" name="Google Shape;1768;p5"/>
            <p:cNvSpPr/>
            <p:nvPr/>
          </p:nvSpPr>
          <p:spPr>
            <a:xfrm>
              <a:off x="6361375"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9" name="Google Shape;1769;p5"/>
            <p:cNvSpPr/>
            <p:nvPr/>
          </p:nvSpPr>
          <p:spPr>
            <a:xfrm>
              <a:off x="6361375"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0" name="Google Shape;1770;p5"/>
            <p:cNvSpPr/>
            <p:nvPr/>
          </p:nvSpPr>
          <p:spPr>
            <a:xfrm>
              <a:off x="6361375"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1" name="Google Shape;1771;p5"/>
            <p:cNvSpPr/>
            <p:nvPr/>
          </p:nvSpPr>
          <p:spPr>
            <a:xfrm>
              <a:off x="6361375"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2" name="Google Shape;1772;p5"/>
            <p:cNvSpPr/>
            <p:nvPr/>
          </p:nvSpPr>
          <p:spPr>
            <a:xfrm>
              <a:off x="6361375"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3" name="Google Shape;1773;p5"/>
            <p:cNvSpPr/>
            <p:nvPr/>
          </p:nvSpPr>
          <p:spPr>
            <a:xfrm>
              <a:off x="6361375"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4" name="Google Shape;1774;p5"/>
            <p:cNvSpPr/>
            <p:nvPr/>
          </p:nvSpPr>
          <p:spPr>
            <a:xfrm>
              <a:off x="6361375"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5" name="Google Shape;1775;p5"/>
            <p:cNvSpPr/>
            <p:nvPr/>
          </p:nvSpPr>
          <p:spPr>
            <a:xfrm>
              <a:off x="6361375"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6" name="Google Shape;1776;p5"/>
            <p:cNvSpPr/>
            <p:nvPr/>
          </p:nvSpPr>
          <p:spPr>
            <a:xfrm>
              <a:off x="6361375"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7" name="Google Shape;1777;p5"/>
            <p:cNvSpPr/>
            <p:nvPr/>
          </p:nvSpPr>
          <p:spPr>
            <a:xfrm>
              <a:off x="6361375"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8" name="Google Shape;1778;p5"/>
            <p:cNvSpPr/>
            <p:nvPr/>
          </p:nvSpPr>
          <p:spPr>
            <a:xfrm>
              <a:off x="6511900" y="3886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9" name="Google Shape;1779;p5"/>
            <p:cNvSpPr/>
            <p:nvPr/>
          </p:nvSpPr>
          <p:spPr>
            <a:xfrm>
              <a:off x="6511900" y="129170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0" name="Google Shape;1780;p5"/>
            <p:cNvSpPr/>
            <p:nvPr/>
          </p:nvSpPr>
          <p:spPr>
            <a:xfrm>
              <a:off x="6511900" y="20442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1" name="Google Shape;1781;p5"/>
            <p:cNvSpPr/>
            <p:nvPr/>
          </p:nvSpPr>
          <p:spPr>
            <a:xfrm>
              <a:off x="6511900" y="27968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2" name="Google Shape;1782;p5"/>
            <p:cNvSpPr/>
            <p:nvPr/>
          </p:nvSpPr>
          <p:spPr>
            <a:xfrm>
              <a:off x="6511900" y="36998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3" name="Google Shape;1783;p5"/>
            <p:cNvSpPr/>
            <p:nvPr/>
          </p:nvSpPr>
          <p:spPr>
            <a:xfrm>
              <a:off x="6511900"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4" name="Google Shape;1784;p5"/>
            <p:cNvSpPr/>
            <p:nvPr/>
          </p:nvSpPr>
          <p:spPr>
            <a:xfrm>
              <a:off x="6511900" y="46029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5" name="Google Shape;1785;p5"/>
            <p:cNvSpPr/>
            <p:nvPr/>
          </p:nvSpPr>
          <p:spPr>
            <a:xfrm>
              <a:off x="6511900" y="52049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6" name="Google Shape;1786;p5"/>
            <p:cNvSpPr/>
            <p:nvPr/>
          </p:nvSpPr>
          <p:spPr>
            <a:xfrm>
              <a:off x="6662400"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7" name="Google Shape;1787;p5"/>
            <p:cNvSpPr/>
            <p:nvPr/>
          </p:nvSpPr>
          <p:spPr>
            <a:xfrm>
              <a:off x="6662400"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8" name="Google Shape;1788;p5"/>
            <p:cNvSpPr/>
            <p:nvPr/>
          </p:nvSpPr>
          <p:spPr>
            <a:xfrm>
              <a:off x="6662400"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89" name="Google Shape;1789;p5"/>
          <p:cNvGrpSpPr/>
          <p:nvPr/>
        </p:nvGrpSpPr>
        <p:grpSpPr>
          <a:xfrm rot="10800000">
            <a:off x="7682451" y="28707"/>
            <a:ext cx="1140783" cy="5086302"/>
            <a:chOff x="5608825" y="238125"/>
            <a:chExt cx="1174975" cy="5238750"/>
          </a:xfrm>
        </p:grpSpPr>
        <p:sp>
          <p:nvSpPr>
            <p:cNvPr id="1790" name="Google Shape;1790;p5"/>
            <p:cNvSpPr/>
            <p:nvPr/>
          </p:nvSpPr>
          <p:spPr>
            <a:xfrm>
              <a:off x="5608825"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1" name="Google Shape;1791;p5"/>
            <p:cNvSpPr/>
            <p:nvPr/>
          </p:nvSpPr>
          <p:spPr>
            <a:xfrm>
              <a:off x="5608825"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2" name="Google Shape;1792;p5"/>
            <p:cNvSpPr/>
            <p:nvPr/>
          </p:nvSpPr>
          <p:spPr>
            <a:xfrm>
              <a:off x="5608825"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3" name="Google Shape;1793;p5"/>
            <p:cNvSpPr/>
            <p:nvPr/>
          </p:nvSpPr>
          <p:spPr>
            <a:xfrm>
              <a:off x="5608825"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4" name="Google Shape;1794;p5"/>
            <p:cNvSpPr/>
            <p:nvPr/>
          </p:nvSpPr>
          <p:spPr>
            <a:xfrm>
              <a:off x="5759350"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5" name="Google Shape;1795;p5"/>
            <p:cNvSpPr/>
            <p:nvPr/>
          </p:nvSpPr>
          <p:spPr>
            <a:xfrm>
              <a:off x="5759350"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6" name="Google Shape;1796;p5"/>
            <p:cNvSpPr/>
            <p:nvPr/>
          </p:nvSpPr>
          <p:spPr>
            <a:xfrm>
              <a:off x="5759350"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7" name="Google Shape;1797;p5"/>
            <p:cNvSpPr/>
            <p:nvPr/>
          </p:nvSpPr>
          <p:spPr>
            <a:xfrm>
              <a:off x="5759350"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8" name="Google Shape;1798;p5"/>
            <p:cNvSpPr/>
            <p:nvPr/>
          </p:nvSpPr>
          <p:spPr>
            <a:xfrm>
              <a:off x="5759350"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9" name="Google Shape;1799;p5"/>
            <p:cNvSpPr/>
            <p:nvPr/>
          </p:nvSpPr>
          <p:spPr>
            <a:xfrm>
              <a:off x="5759350"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0" name="Google Shape;1800;p5"/>
            <p:cNvSpPr/>
            <p:nvPr/>
          </p:nvSpPr>
          <p:spPr>
            <a:xfrm>
              <a:off x="5759350"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1" name="Google Shape;1801;p5"/>
            <p:cNvSpPr/>
            <p:nvPr/>
          </p:nvSpPr>
          <p:spPr>
            <a:xfrm>
              <a:off x="5759350"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2" name="Google Shape;1802;p5"/>
            <p:cNvSpPr/>
            <p:nvPr/>
          </p:nvSpPr>
          <p:spPr>
            <a:xfrm>
              <a:off x="5759350"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3" name="Google Shape;1803;p5"/>
            <p:cNvSpPr/>
            <p:nvPr/>
          </p:nvSpPr>
          <p:spPr>
            <a:xfrm>
              <a:off x="5759350"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4" name="Google Shape;1804;p5"/>
            <p:cNvSpPr/>
            <p:nvPr/>
          </p:nvSpPr>
          <p:spPr>
            <a:xfrm>
              <a:off x="5759350"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5" name="Google Shape;1805;p5"/>
            <p:cNvSpPr/>
            <p:nvPr/>
          </p:nvSpPr>
          <p:spPr>
            <a:xfrm>
              <a:off x="5759350"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6" name="Google Shape;1806;p5"/>
            <p:cNvSpPr/>
            <p:nvPr/>
          </p:nvSpPr>
          <p:spPr>
            <a:xfrm>
              <a:off x="5759350"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7" name="Google Shape;1807;p5"/>
            <p:cNvSpPr/>
            <p:nvPr/>
          </p:nvSpPr>
          <p:spPr>
            <a:xfrm>
              <a:off x="5759350"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8" name="Google Shape;1808;p5"/>
            <p:cNvSpPr/>
            <p:nvPr/>
          </p:nvSpPr>
          <p:spPr>
            <a:xfrm>
              <a:off x="5759350"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9" name="Google Shape;1809;p5"/>
            <p:cNvSpPr/>
            <p:nvPr/>
          </p:nvSpPr>
          <p:spPr>
            <a:xfrm>
              <a:off x="5759350"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0" name="Google Shape;1810;p5"/>
            <p:cNvSpPr/>
            <p:nvPr/>
          </p:nvSpPr>
          <p:spPr>
            <a:xfrm>
              <a:off x="5759350"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1" name="Google Shape;1811;p5"/>
            <p:cNvSpPr/>
            <p:nvPr/>
          </p:nvSpPr>
          <p:spPr>
            <a:xfrm>
              <a:off x="5909850"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2" name="Google Shape;1812;p5"/>
            <p:cNvSpPr/>
            <p:nvPr/>
          </p:nvSpPr>
          <p:spPr>
            <a:xfrm>
              <a:off x="5909850"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3" name="Google Shape;1813;p5"/>
            <p:cNvSpPr/>
            <p:nvPr/>
          </p:nvSpPr>
          <p:spPr>
            <a:xfrm>
              <a:off x="5909850"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4" name="Google Shape;1814;p5"/>
            <p:cNvSpPr/>
            <p:nvPr/>
          </p:nvSpPr>
          <p:spPr>
            <a:xfrm>
              <a:off x="5909850"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5" name="Google Shape;1815;p5"/>
            <p:cNvSpPr/>
            <p:nvPr/>
          </p:nvSpPr>
          <p:spPr>
            <a:xfrm>
              <a:off x="5909850"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6" name="Google Shape;1816;p5"/>
            <p:cNvSpPr/>
            <p:nvPr/>
          </p:nvSpPr>
          <p:spPr>
            <a:xfrm>
              <a:off x="5909850"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7" name="Google Shape;1817;p5"/>
            <p:cNvSpPr/>
            <p:nvPr/>
          </p:nvSpPr>
          <p:spPr>
            <a:xfrm>
              <a:off x="5909850"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8" name="Google Shape;1818;p5"/>
            <p:cNvSpPr/>
            <p:nvPr/>
          </p:nvSpPr>
          <p:spPr>
            <a:xfrm>
              <a:off x="5909850"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9" name="Google Shape;1819;p5"/>
            <p:cNvSpPr/>
            <p:nvPr/>
          </p:nvSpPr>
          <p:spPr>
            <a:xfrm>
              <a:off x="5909850"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0" name="Google Shape;1820;p5"/>
            <p:cNvSpPr/>
            <p:nvPr/>
          </p:nvSpPr>
          <p:spPr>
            <a:xfrm>
              <a:off x="5909850"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1" name="Google Shape;1821;p5"/>
            <p:cNvSpPr/>
            <p:nvPr/>
          </p:nvSpPr>
          <p:spPr>
            <a:xfrm>
              <a:off x="5909850"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2" name="Google Shape;1822;p5"/>
            <p:cNvSpPr/>
            <p:nvPr/>
          </p:nvSpPr>
          <p:spPr>
            <a:xfrm>
              <a:off x="5909850"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3" name="Google Shape;1823;p5"/>
            <p:cNvSpPr/>
            <p:nvPr/>
          </p:nvSpPr>
          <p:spPr>
            <a:xfrm>
              <a:off x="5909850"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4" name="Google Shape;1824;p5"/>
            <p:cNvSpPr/>
            <p:nvPr/>
          </p:nvSpPr>
          <p:spPr>
            <a:xfrm>
              <a:off x="6060375"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5" name="Google Shape;1825;p5"/>
            <p:cNvSpPr/>
            <p:nvPr/>
          </p:nvSpPr>
          <p:spPr>
            <a:xfrm>
              <a:off x="6060375"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6" name="Google Shape;1826;p5"/>
            <p:cNvSpPr/>
            <p:nvPr/>
          </p:nvSpPr>
          <p:spPr>
            <a:xfrm>
              <a:off x="6060375"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7" name="Google Shape;1827;p5"/>
            <p:cNvSpPr/>
            <p:nvPr/>
          </p:nvSpPr>
          <p:spPr>
            <a:xfrm>
              <a:off x="6060375"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8" name="Google Shape;1828;p5"/>
            <p:cNvSpPr/>
            <p:nvPr/>
          </p:nvSpPr>
          <p:spPr>
            <a:xfrm>
              <a:off x="6060375"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9" name="Google Shape;1829;p5"/>
            <p:cNvSpPr/>
            <p:nvPr/>
          </p:nvSpPr>
          <p:spPr>
            <a:xfrm>
              <a:off x="6060375"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0" name="Google Shape;1830;p5"/>
            <p:cNvSpPr/>
            <p:nvPr/>
          </p:nvSpPr>
          <p:spPr>
            <a:xfrm>
              <a:off x="6060375"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1" name="Google Shape;1831;p5"/>
            <p:cNvSpPr/>
            <p:nvPr/>
          </p:nvSpPr>
          <p:spPr>
            <a:xfrm>
              <a:off x="6060375"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2" name="Google Shape;1832;p5"/>
            <p:cNvSpPr/>
            <p:nvPr/>
          </p:nvSpPr>
          <p:spPr>
            <a:xfrm>
              <a:off x="6210875"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3" name="Google Shape;1833;p5"/>
            <p:cNvSpPr/>
            <p:nvPr/>
          </p:nvSpPr>
          <p:spPr>
            <a:xfrm>
              <a:off x="621087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4" name="Google Shape;1834;p5"/>
            <p:cNvSpPr/>
            <p:nvPr/>
          </p:nvSpPr>
          <p:spPr>
            <a:xfrm>
              <a:off x="6210875"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5" name="Google Shape;1835;p5"/>
            <p:cNvSpPr/>
            <p:nvPr/>
          </p:nvSpPr>
          <p:spPr>
            <a:xfrm>
              <a:off x="6210875"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6" name="Google Shape;1836;p5"/>
            <p:cNvSpPr/>
            <p:nvPr/>
          </p:nvSpPr>
          <p:spPr>
            <a:xfrm>
              <a:off x="6210875"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7" name="Google Shape;1837;p5"/>
            <p:cNvSpPr/>
            <p:nvPr/>
          </p:nvSpPr>
          <p:spPr>
            <a:xfrm>
              <a:off x="6361375"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8" name="Google Shape;1838;p5"/>
            <p:cNvSpPr/>
            <p:nvPr/>
          </p:nvSpPr>
          <p:spPr>
            <a:xfrm>
              <a:off x="6361375"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9" name="Google Shape;1839;p5"/>
            <p:cNvSpPr/>
            <p:nvPr/>
          </p:nvSpPr>
          <p:spPr>
            <a:xfrm>
              <a:off x="6662400"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40" name="Google Shape;1840;p5"/>
          <p:cNvSpPr txBox="1">
            <a:spLocks noGrp="1"/>
          </p:cNvSpPr>
          <p:nvPr>
            <p:ph type="sldNum" idx="12"/>
          </p:nvPr>
        </p:nvSpPr>
        <p:spPr>
          <a:xfrm>
            <a:off x="91531" y="472020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1841"/>
        <p:cNvGrpSpPr/>
        <p:nvPr/>
      </p:nvGrpSpPr>
      <p:grpSpPr>
        <a:xfrm>
          <a:off x="0" y="0"/>
          <a:ext cx="0" cy="0"/>
          <a:chOff x="0" y="0"/>
          <a:chExt cx="0" cy="0"/>
        </a:xfrm>
      </p:grpSpPr>
      <p:sp>
        <p:nvSpPr>
          <p:cNvPr id="1842" name="Google Shape;1842;p6"/>
          <p:cNvSpPr txBox="1">
            <a:spLocks noGrp="1"/>
          </p:cNvSpPr>
          <p:nvPr>
            <p:ph type="title"/>
          </p:nvPr>
        </p:nvSpPr>
        <p:spPr>
          <a:xfrm>
            <a:off x="718300" y="739375"/>
            <a:ext cx="6761100" cy="8574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1843" name="Google Shape;1843;p6"/>
          <p:cNvSpPr txBox="1">
            <a:spLocks noGrp="1"/>
          </p:cNvSpPr>
          <p:nvPr>
            <p:ph type="body" idx="1"/>
          </p:nvPr>
        </p:nvSpPr>
        <p:spPr>
          <a:xfrm>
            <a:off x="718300" y="1762650"/>
            <a:ext cx="3242400" cy="3087000"/>
          </a:xfrm>
          <a:prstGeom prst="rect">
            <a:avLst/>
          </a:prstGeom>
        </p:spPr>
        <p:txBody>
          <a:bodyPr spcFirstLastPara="1" wrap="square" lIns="91425" tIns="91425" rIns="91425" bIns="91425" anchor="t" anchorCtr="0">
            <a:noAutofit/>
          </a:bodyPr>
          <a:lstStyle>
            <a:lvl1pPr marL="457200" lvl="0" indent="-342900">
              <a:spcBef>
                <a:spcPts val="600"/>
              </a:spcBef>
              <a:spcAft>
                <a:spcPts val="0"/>
              </a:spcAft>
              <a:buSzPts val="1800"/>
              <a:buChar char="▪"/>
              <a:defRPr sz="1800"/>
            </a:lvl1pPr>
            <a:lvl2pPr marL="914400" lvl="1" indent="-342900">
              <a:spcBef>
                <a:spcPts val="0"/>
              </a:spcBef>
              <a:spcAft>
                <a:spcPts val="0"/>
              </a:spcAft>
              <a:buSzPts val="1800"/>
              <a:buChar char="▫"/>
              <a:defRPr sz="1800"/>
            </a:lvl2pPr>
            <a:lvl3pPr marL="1371600" lvl="2" indent="-342900">
              <a:spcBef>
                <a:spcPts val="0"/>
              </a:spcBef>
              <a:spcAft>
                <a:spcPts val="0"/>
              </a:spcAft>
              <a:buSzPts val="1800"/>
              <a:buChar char="▫"/>
              <a:defRPr sz="1800"/>
            </a:lvl3pPr>
            <a:lvl4pPr marL="1828800" lvl="3" indent="-342900">
              <a:spcBef>
                <a:spcPts val="0"/>
              </a:spcBef>
              <a:spcAft>
                <a:spcPts val="0"/>
              </a:spcAft>
              <a:buSzPts val="1800"/>
              <a:buChar char="▫"/>
              <a:defRPr sz="1800"/>
            </a:lvl4pPr>
            <a:lvl5pPr marL="2286000" lvl="4" indent="-342900">
              <a:spcBef>
                <a:spcPts val="0"/>
              </a:spcBef>
              <a:spcAft>
                <a:spcPts val="0"/>
              </a:spcAft>
              <a:buSzPts val="1800"/>
              <a:buChar char="▫"/>
              <a:defRPr sz="1800"/>
            </a:lvl5pPr>
            <a:lvl6pPr marL="2743200" lvl="5" indent="-342900">
              <a:spcBef>
                <a:spcPts val="0"/>
              </a:spcBef>
              <a:spcAft>
                <a:spcPts val="0"/>
              </a:spcAft>
              <a:buSzPts val="1800"/>
              <a:buChar char="▫"/>
              <a:defRPr sz="1800"/>
            </a:lvl6pPr>
            <a:lvl7pPr marL="3200400" lvl="6" indent="-342900">
              <a:spcBef>
                <a:spcPts val="0"/>
              </a:spcBef>
              <a:spcAft>
                <a:spcPts val="0"/>
              </a:spcAft>
              <a:buSzPts val="1800"/>
              <a:buChar char="●"/>
              <a:defRPr sz="1800"/>
            </a:lvl7pPr>
            <a:lvl8pPr marL="3657600" lvl="7" indent="-342900">
              <a:spcBef>
                <a:spcPts val="0"/>
              </a:spcBef>
              <a:spcAft>
                <a:spcPts val="0"/>
              </a:spcAft>
              <a:buSzPts val="1800"/>
              <a:buChar char="○"/>
              <a:defRPr sz="1800"/>
            </a:lvl8pPr>
            <a:lvl9pPr marL="4114800" lvl="8" indent="-342900">
              <a:spcBef>
                <a:spcPts val="0"/>
              </a:spcBef>
              <a:spcAft>
                <a:spcPts val="0"/>
              </a:spcAft>
              <a:buSzPts val="1800"/>
              <a:buChar char="■"/>
              <a:defRPr sz="1800"/>
            </a:lvl9pPr>
          </a:lstStyle>
          <a:p>
            <a:endParaRPr/>
          </a:p>
        </p:txBody>
      </p:sp>
      <p:sp>
        <p:nvSpPr>
          <p:cNvPr id="1844" name="Google Shape;1844;p6"/>
          <p:cNvSpPr txBox="1">
            <a:spLocks noGrp="1"/>
          </p:cNvSpPr>
          <p:nvPr>
            <p:ph type="body" idx="2"/>
          </p:nvPr>
        </p:nvSpPr>
        <p:spPr>
          <a:xfrm>
            <a:off x="4156071" y="1762650"/>
            <a:ext cx="3242400" cy="3087000"/>
          </a:xfrm>
          <a:prstGeom prst="rect">
            <a:avLst/>
          </a:prstGeom>
        </p:spPr>
        <p:txBody>
          <a:bodyPr spcFirstLastPara="1" wrap="square" lIns="91425" tIns="91425" rIns="91425" bIns="91425" anchor="t" anchorCtr="0">
            <a:noAutofit/>
          </a:bodyPr>
          <a:lstStyle>
            <a:lvl1pPr marL="457200" lvl="0" indent="-342900">
              <a:spcBef>
                <a:spcPts val="600"/>
              </a:spcBef>
              <a:spcAft>
                <a:spcPts val="0"/>
              </a:spcAft>
              <a:buSzPts val="1800"/>
              <a:buChar char="▪"/>
              <a:defRPr sz="1800"/>
            </a:lvl1pPr>
            <a:lvl2pPr marL="914400" lvl="1" indent="-342900">
              <a:spcBef>
                <a:spcPts val="0"/>
              </a:spcBef>
              <a:spcAft>
                <a:spcPts val="0"/>
              </a:spcAft>
              <a:buSzPts val="1800"/>
              <a:buChar char="▫"/>
              <a:defRPr sz="1800"/>
            </a:lvl2pPr>
            <a:lvl3pPr marL="1371600" lvl="2" indent="-342900">
              <a:spcBef>
                <a:spcPts val="0"/>
              </a:spcBef>
              <a:spcAft>
                <a:spcPts val="0"/>
              </a:spcAft>
              <a:buSzPts val="1800"/>
              <a:buChar char="▫"/>
              <a:defRPr sz="1800"/>
            </a:lvl3pPr>
            <a:lvl4pPr marL="1828800" lvl="3" indent="-342900">
              <a:spcBef>
                <a:spcPts val="0"/>
              </a:spcBef>
              <a:spcAft>
                <a:spcPts val="0"/>
              </a:spcAft>
              <a:buSzPts val="1800"/>
              <a:buChar char="▫"/>
              <a:defRPr sz="1800"/>
            </a:lvl4pPr>
            <a:lvl5pPr marL="2286000" lvl="4" indent="-342900">
              <a:spcBef>
                <a:spcPts val="0"/>
              </a:spcBef>
              <a:spcAft>
                <a:spcPts val="0"/>
              </a:spcAft>
              <a:buSzPts val="1800"/>
              <a:buChar char="▫"/>
              <a:defRPr sz="1800"/>
            </a:lvl5pPr>
            <a:lvl6pPr marL="2743200" lvl="5" indent="-342900">
              <a:spcBef>
                <a:spcPts val="0"/>
              </a:spcBef>
              <a:spcAft>
                <a:spcPts val="0"/>
              </a:spcAft>
              <a:buSzPts val="1800"/>
              <a:buChar char="▫"/>
              <a:defRPr sz="1800"/>
            </a:lvl6pPr>
            <a:lvl7pPr marL="3200400" lvl="6" indent="-342900">
              <a:spcBef>
                <a:spcPts val="0"/>
              </a:spcBef>
              <a:spcAft>
                <a:spcPts val="0"/>
              </a:spcAft>
              <a:buSzPts val="1800"/>
              <a:buChar char="●"/>
              <a:defRPr sz="1800"/>
            </a:lvl7pPr>
            <a:lvl8pPr marL="3657600" lvl="7" indent="-342900">
              <a:spcBef>
                <a:spcPts val="0"/>
              </a:spcBef>
              <a:spcAft>
                <a:spcPts val="0"/>
              </a:spcAft>
              <a:buSzPts val="1800"/>
              <a:buChar char="○"/>
              <a:defRPr sz="1800"/>
            </a:lvl8pPr>
            <a:lvl9pPr marL="4114800" lvl="8" indent="-342900">
              <a:spcBef>
                <a:spcPts val="0"/>
              </a:spcBef>
              <a:spcAft>
                <a:spcPts val="0"/>
              </a:spcAft>
              <a:buSzPts val="1800"/>
              <a:buChar char="■"/>
              <a:defRPr sz="1800"/>
            </a:lvl9pPr>
          </a:lstStyle>
          <a:p>
            <a:endParaRPr/>
          </a:p>
        </p:txBody>
      </p:sp>
      <p:sp>
        <p:nvSpPr>
          <p:cNvPr id="1845" name="Google Shape;1845;p6"/>
          <p:cNvSpPr txBox="1">
            <a:spLocks noGrp="1"/>
          </p:cNvSpPr>
          <p:nvPr>
            <p:ph type="sldNum" idx="12"/>
          </p:nvPr>
        </p:nvSpPr>
        <p:spPr>
          <a:xfrm>
            <a:off x="91531" y="472020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grpSp>
        <p:nvGrpSpPr>
          <p:cNvPr id="1846" name="Google Shape;1846;p6"/>
          <p:cNvGrpSpPr/>
          <p:nvPr/>
        </p:nvGrpSpPr>
        <p:grpSpPr>
          <a:xfrm rot="10800000">
            <a:off x="8851487" y="28707"/>
            <a:ext cx="264012" cy="5086302"/>
            <a:chOff x="5307800" y="238125"/>
            <a:chExt cx="271925" cy="5238750"/>
          </a:xfrm>
        </p:grpSpPr>
        <p:sp>
          <p:nvSpPr>
            <p:cNvPr id="1847" name="Google Shape;1847;p6"/>
            <p:cNvSpPr/>
            <p:nvPr/>
          </p:nvSpPr>
          <p:spPr>
            <a:xfrm>
              <a:off x="5307800" y="2381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8" name="Google Shape;1848;p6"/>
            <p:cNvSpPr/>
            <p:nvPr/>
          </p:nvSpPr>
          <p:spPr>
            <a:xfrm>
              <a:off x="5307800"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9" name="Google Shape;1849;p6"/>
            <p:cNvSpPr/>
            <p:nvPr/>
          </p:nvSpPr>
          <p:spPr>
            <a:xfrm>
              <a:off x="5307800"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0" name="Google Shape;1850;p6"/>
            <p:cNvSpPr/>
            <p:nvPr/>
          </p:nvSpPr>
          <p:spPr>
            <a:xfrm>
              <a:off x="5307800" y="6896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1" name="Google Shape;1851;p6"/>
            <p:cNvSpPr/>
            <p:nvPr/>
          </p:nvSpPr>
          <p:spPr>
            <a:xfrm>
              <a:off x="5307800" y="8401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2" name="Google Shape;1852;p6"/>
            <p:cNvSpPr/>
            <p:nvPr/>
          </p:nvSpPr>
          <p:spPr>
            <a:xfrm>
              <a:off x="5307800"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6"/>
            <p:cNvSpPr/>
            <p:nvPr/>
          </p:nvSpPr>
          <p:spPr>
            <a:xfrm>
              <a:off x="5307800" y="11411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4" name="Google Shape;1854;p6"/>
            <p:cNvSpPr/>
            <p:nvPr/>
          </p:nvSpPr>
          <p:spPr>
            <a:xfrm>
              <a:off x="5307800"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5" name="Google Shape;1855;p6"/>
            <p:cNvSpPr/>
            <p:nvPr/>
          </p:nvSpPr>
          <p:spPr>
            <a:xfrm>
              <a:off x="5307800"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6" name="Google Shape;1856;p6"/>
            <p:cNvSpPr/>
            <p:nvPr/>
          </p:nvSpPr>
          <p:spPr>
            <a:xfrm>
              <a:off x="5307800"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7" name="Google Shape;1857;p6"/>
            <p:cNvSpPr/>
            <p:nvPr/>
          </p:nvSpPr>
          <p:spPr>
            <a:xfrm>
              <a:off x="5307800" y="17432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8" name="Google Shape;1858;p6"/>
            <p:cNvSpPr/>
            <p:nvPr/>
          </p:nvSpPr>
          <p:spPr>
            <a:xfrm>
              <a:off x="5307800" y="18937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9" name="Google Shape;1859;p6"/>
            <p:cNvSpPr/>
            <p:nvPr/>
          </p:nvSpPr>
          <p:spPr>
            <a:xfrm>
              <a:off x="5307800"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0" name="Google Shape;1860;p6"/>
            <p:cNvSpPr/>
            <p:nvPr/>
          </p:nvSpPr>
          <p:spPr>
            <a:xfrm>
              <a:off x="5307800" y="21947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1" name="Google Shape;1861;p6"/>
            <p:cNvSpPr/>
            <p:nvPr/>
          </p:nvSpPr>
          <p:spPr>
            <a:xfrm>
              <a:off x="5307800"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2" name="Google Shape;1862;p6"/>
            <p:cNvSpPr/>
            <p:nvPr/>
          </p:nvSpPr>
          <p:spPr>
            <a:xfrm>
              <a:off x="5307800" y="24957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3" name="Google Shape;1863;p6"/>
            <p:cNvSpPr/>
            <p:nvPr/>
          </p:nvSpPr>
          <p:spPr>
            <a:xfrm>
              <a:off x="5307800"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4" name="Google Shape;1864;p6"/>
            <p:cNvSpPr/>
            <p:nvPr/>
          </p:nvSpPr>
          <p:spPr>
            <a:xfrm>
              <a:off x="5307800"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5" name="Google Shape;1865;p6"/>
            <p:cNvSpPr/>
            <p:nvPr/>
          </p:nvSpPr>
          <p:spPr>
            <a:xfrm>
              <a:off x="5307800" y="29473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6" name="Google Shape;1866;p6"/>
            <p:cNvSpPr/>
            <p:nvPr/>
          </p:nvSpPr>
          <p:spPr>
            <a:xfrm>
              <a:off x="5307800"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7" name="Google Shape;1867;p6"/>
            <p:cNvSpPr/>
            <p:nvPr/>
          </p:nvSpPr>
          <p:spPr>
            <a:xfrm>
              <a:off x="5307800"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8" name="Google Shape;1868;p6"/>
            <p:cNvSpPr/>
            <p:nvPr/>
          </p:nvSpPr>
          <p:spPr>
            <a:xfrm>
              <a:off x="5307800" y="33988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9" name="Google Shape;1869;p6"/>
            <p:cNvSpPr/>
            <p:nvPr/>
          </p:nvSpPr>
          <p:spPr>
            <a:xfrm>
              <a:off x="5307800"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0" name="Google Shape;1870;p6"/>
            <p:cNvSpPr/>
            <p:nvPr/>
          </p:nvSpPr>
          <p:spPr>
            <a:xfrm>
              <a:off x="5307800"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1" name="Google Shape;1871;p6"/>
            <p:cNvSpPr/>
            <p:nvPr/>
          </p:nvSpPr>
          <p:spPr>
            <a:xfrm>
              <a:off x="5307800"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2" name="Google Shape;1872;p6"/>
            <p:cNvSpPr/>
            <p:nvPr/>
          </p:nvSpPr>
          <p:spPr>
            <a:xfrm>
              <a:off x="5307800" y="40008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3" name="Google Shape;1873;p6"/>
            <p:cNvSpPr/>
            <p:nvPr/>
          </p:nvSpPr>
          <p:spPr>
            <a:xfrm>
              <a:off x="5307800"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4" name="Google Shape;1874;p6"/>
            <p:cNvSpPr/>
            <p:nvPr/>
          </p:nvSpPr>
          <p:spPr>
            <a:xfrm>
              <a:off x="5307800"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5" name="Google Shape;1875;p6"/>
            <p:cNvSpPr/>
            <p:nvPr/>
          </p:nvSpPr>
          <p:spPr>
            <a:xfrm>
              <a:off x="5307800" y="44524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6" name="Google Shape;1876;p6"/>
            <p:cNvSpPr/>
            <p:nvPr/>
          </p:nvSpPr>
          <p:spPr>
            <a:xfrm>
              <a:off x="5307800" y="46029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7" name="Google Shape;1877;p6"/>
            <p:cNvSpPr/>
            <p:nvPr/>
          </p:nvSpPr>
          <p:spPr>
            <a:xfrm>
              <a:off x="5307800"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8" name="Google Shape;1878;p6"/>
            <p:cNvSpPr/>
            <p:nvPr/>
          </p:nvSpPr>
          <p:spPr>
            <a:xfrm>
              <a:off x="5307800" y="49039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9" name="Google Shape;1879;p6"/>
            <p:cNvSpPr/>
            <p:nvPr/>
          </p:nvSpPr>
          <p:spPr>
            <a:xfrm>
              <a:off x="5307800"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0" name="Google Shape;1880;p6"/>
            <p:cNvSpPr/>
            <p:nvPr/>
          </p:nvSpPr>
          <p:spPr>
            <a:xfrm>
              <a:off x="5307800"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1" name="Google Shape;1881;p6"/>
            <p:cNvSpPr/>
            <p:nvPr/>
          </p:nvSpPr>
          <p:spPr>
            <a:xfrm>
              <a:off x="5307800" y="53554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2" name="Google Shape;1882;p6"/>
            <p:cNvSpPr/>
            <p:nvPr/>
          </p:nvSpPr>
          <p:spPr>
            <a:xfrm>
              <a:off x="5458325" y="2381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3" name="Google Shape;1883;p6"/>
            <p:cNvSpPr/>
            <p:nvPr/>
          </p:nvSpPr>
          <p:spPr>
            <a:xfrm>
              <a:off x="5458325" y="53912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4" name="Google Shape;1884;p6"/>
            <p:cNvSpPr/>
            <p:nvPr/>
          </p:nvSpPr>
          <p:spPr>
            <a:xfrm>
              <a:off x="5458325" y="9906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5" name="Google Shape;1885;p6"/>
            <p:cNvSpPr/>
            <p:nvPr/>
          </p:nvSpPr>
          <p:spPr>
            <a:xfrm>
              <a:off x="5458325" y="11411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6" name="Google Shape;1886;p6"/>
            <p:cNvSpPr/>
            <p:nvPr/>
          </p:nvSpPr>
          <p:spPr>
            <a:xfrm>
              <a:off x="5458325" y="14422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7" name="Google Shape;1887;p6"/>
            <p:cNvSpPr/>
            <p:nvPr/>
          </p:nvSpPr>
          <p:spPr>
            <a:xfrm>
              <a:off x="5458325" y="15927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8" name="Google Shape;1888;p6"/>
            <p:cNvSpPr/>
            <p:nvPr/>
          </p:nvSpPr>
          <p:spPr>
            <a:xfrm>
              <a:off x="5458325" y="21947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9" name="Google Shape;1889;p6"/>
            <p:cNvSpPr/>
            <p:nvPr/>
          </p:nvSpPr>
          <p:spPr>
            <a:xfrm>
              <a:off x="5458325" y="23452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0" name="Google Shape;1890;p6"/>
            <p:cNvSpPr/>
            <p:nvPr/>
          </p:nvSpPr>
          <p:spPr>
            <a:xfrm>
              <a:off x="5458325" y="24957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1" name="Google Shape;1891;p6"/>
            <p:cNvSpPr/>
            <p:nvPr/>
          </p:nvSpPr>
          <p:spPr>
            <a:xfrm>
              <a:off x="5458325" y="26462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2" name="Google Shape;1892;p6"/>
            <p:cNvSpPr/>
            <p:nvPr/>
          </p:nvSpPr>
          <p:spPr>
            <a:xfrm>
              <a:off x="5458325" y="29473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3" name="Google Shape;1893;p6"/>
            <p:cNvSpPr/>
            <p:nvPr/>
          </p:nvSpPr>
          <p:spPr>
            <a:xfrm>
              <a:off x="5458325" y="32483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4" name="Google Shape;1894;p6"/>
            <p:cNvSpPr/>
            <p:nvPr/>
          </p:nvSpPr>
          <p:spPr>
            <a:xfrm>
              <a:off x="5458325" y="33988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5" name="Google Shape;1895;p6"/>
            <p:cNvSpPr/>
            <p:nvPr/>
          </p:nvSpPr>
          <p:spPr>
            <a:xfrm>
              <a:off x="5458325" y="36998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6" name="Google Shape;1896;p6"/>
            <p:cNvSpPr/>
            <p:nvPr/>
          </p:nvSpPr>
          <p:spPr>
            <a:xfrm>
              <a:off x="5458325" y="38503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7" name="Google Shape;1897;p6"/>
            <p:cNvSpPr/>
            <p:nvPr/>
          </p:nvSpPr>
          <p:spPr>
            <a:xfrm>
              <a:off x="5458325" y="40008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8" name="Google Shape;1898;p6"/>
            <p:cNvSpPr/>
            <p:nvPr/>
          </p:nvSpPr>
          <p:spPr>
            <a:xfrm>
              <a:off x="5458325" y="41514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9" name="Google Shape;1899;p6"/>
            <p:cNvSpPr/>
            <p:nvPr/>
          </p:nvSpPr>
          <p:spPr>
            <a:xfrm>
              <a:off x="5458325" y="46029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0" name="Google Shape;1900;p6"/>
            <p:cNvSpPr/>
            <p:nvPr/>
          </p:nvSpPr>
          <p:spPr>
            <a:xfrm>
              <a:off x="5458325" y="47534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1" name="Google Shape;1901;p6"/>
            <p:cNvSpPr/>
            <p:nvPr/>
          </p:nvSpPr>
          <p:spPr>
            <a:xfrm>
              <a:off x="5458325" y="505445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2" name="Google Shape;1902;p6"/>
            <p:cNvSpPr/>
            <p:nvPr/>
          </p:nvSpPr>
          <p:spPr>
            <a:xfrm>
              <a:off x="5458325" y="52049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3" name="Google Shape;1903;p6"/>
            <p:cNvSpPr/>
            <p:nvPr/>
          </p:nvSpPr>
          <p:spPr>
            <a:xfrm>
              <a:off x="5458325" y="53554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04" name="Google Shape;1904;p6"/>
          <p:cNvGrpSpPr/>
          <p:nvPr/>
        </p:nvGrpSpPr>
        <p:grpSpPr>
          <a:xfrm rot="10800000">
            <a:off x="7828571" y="28707"/>
            <a:ext cx="1140783" cy="5086302"/>
            <a:chOff x="5458325" y="238125"/>
            <a:chExt cx="1174975" cy="5238750"/>
          </a:xfrm>
        </p:grpSpPr>
        <p:sp>
          <p:nvSpPr>
            <p:cNvPr id="1905" name="Google Shape;1905;p6"/>
            <p:cNvSpPr/>
            <p:nvPr/>
          </p:nvSpPr>
          <p:spPr>
            <a:xfrm>
              <a:off x="5458325" y="3886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6" name="Google Shape;1906;p6"/>
            <p:cNvSpPr/>
            <p:nvPr/>
          </p:nvSpPr>
          <p:spPr>
            <a:xfrm>
              <a:off x="5458325" y="6896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7" name="Google Shape;1907;p6"/>
            <p:cNvSpPr/>
            <p:nvPr/>
          </p:nvSpPr>
          <p:spPr>
            <a:xfrm>
              <a:off x="5458325" y="8401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8" name="Google Shape;1908;p6"/>
            <p:cNvSpPr/>
            <p:nvPr/>
          </p:nvSpPr>
          <p:spPr>
            <a:xfrm>
              <a:off x="5458325" y="129170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9" name="Google Shape;1909;p6"/>
            <p:cNvSpPr/>
            <p:nvPr/>
          </p:nvSpPr>
          <p:spPr>
            <a:xfrm>
              <a:off x="5458325" y="17432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0" name="Google Shape;1910;p6"/>
            <p:cNvSpPr/>
            <p:nvPr/>
          </p:nvSpPr>
          <p:spPr>
            <a:xfrm>
              <a:off x="5458325" y="18937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1" name="Google Shape;1911;p6"/>
            <p:cNvSpPr/>
            <p:nvPr/>
          </p:nvSpPr>
          <p:spPr>
            <a:xfrm>
              <a:off x="5458325" y="20442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2" name="Google Shape;1912;p6"/>
            <p:cNvSpPr/>
            <p:nvPr/>
          </p:nvSpPr>
          <p:spPr>
            <a:xfrm>
              <a:off x="5458325" y="27968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3" name="Google Shape;1913;p6"/>
            <p:cNvSpPr/>
            <p:nvPr/>
          </p:nvSpPr>
          <p:spPr>
            <a:xfrm>
              <a:off x="5458325" y="30978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4" name="Google Shape;1914;p6"/>
            <p:cNvSpPr/>
            <p:nvPr/>
          </p:nvSpPr>
          <p:spPr>
            <a:xfrm>
              <a:off x="5458325" y="35493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5" name="Google Shape;1915;p6"/>
            <p:cNvSpPr/>
            <p:nvPr/>
          </p:nvSpPr>
          <p:spPr>
            <a:xfrm>
              <a:off x="5458325" y="430190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6" name="Google Shape;1916;p6"/>
            <p:cNvSpPr/>
            <p:nvPr/>
          </p:nvSpPr>
          <p:spPr>
            <a:xfrm>
              <a:off x="5458325"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7" name="Google Shape;1917;p6"/>
            <p:cNvSpPr/>
            <p:nvPr/>
          </p:nvSpPr>
          <p:spPr>
            <a:xfrm>
              <a:off x="5458325" y="49039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8" name="Google Shape;1918;p6"/>
            <p:cNvSpPr/>
            <p:nvPr/>
          </p:nvSpPr>
          <p:spPr>
            <a:xfrm>
              <a:off x="5608825"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9" name="Google Shape;1919;p6"/>
            <p:cNvSpPr/>
            <p:nvPr/>
          </p:nvSpPr>
          <p:spPr>
            <a:xfrm>
              <a:off x="5608825"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0" name="Google Shape;1920;p6"/>
            <p:cNvSpPr/>
            <p:nvPr/>
          </p:nvSpPr>
          <p:spPr>
            <a:xfrm>
              <a:off x="560882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1" name="Google Shape;1921;p6"/>
            <p:cNvSpPr/>
            <p:nvPr/>
          </p:nvSpPr>
          <p:spPr>
            <a:xfrm>
              <a:off x="5608825"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2" name="Google Shape;1922;p6"/>
            <p:cNvSpPr/>
            <p:nvPr/>
          </p:nvSpPr>
          <p:spPr>
            <a:xfrm>
              <a:off x="5608825"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3" name="Google Shape;1923;p6"/>
            <p:cNvSpPr/>
            <p:nvPr/>
          </p:nvSpPr>
          <p:spPr>
            <a:xfrm>
              <a:off x="5608825"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4" name="Google Shape;1924;p6"/>
            <p:cNvSpPr/>
            <p:nvPr/>
          </p:nvSpPr>
          <p:spPr>
            <a:xfrm>
              <a:off x="5608825"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5" name="Google Shape;1925;p6"/>
            <p:cNvSpPr/>
            <p:nvPr/>
          </p:nvSpPr>
          <p:spPr>
            <a:xfrm>
              <a:off x="5608825"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6" name="Google Shape;1926;p6"/>
            <p:cNvSpPr/>
            <p:nvPr/>
          </p:nvSpPr>
          <p:spPr>
            <a:xfrm>
              <a:off x="560882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7" name="Google Shape;1927;p6"/>
            <p:cNvSpPr/>
            <p:nvPr/>
          </p:nvSpPr>
          <p:spPr>
            <a:xfrm>
              <a:off x="5608825"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8" name="Google Shape;1928;p6"/>
            <p:cNvSpPr/>
            <p:nvPr/>
          </p:nvSpPr>
          <p:spPr>
            <a:xfrm>
              <a:off x="5608825"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9" name="Google Shape;1929;p6"/>
            <p:cNvSpPr/>
            <p:nvPr/>
          </p:nvSpPr>
          <p:spPr>
            <a:xfrm>
              <a:off x="5608825"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0" name="Google Shape;1930;p6"/>
            <p:cNvSpPr/>
            <p:nvPr/>
          </p:nvSpPr>
          <p:spPr>
            <a:xfrm>
              <a:off x="5608825"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1" name="Google Shape;1931;p6"/>
            <p:cNvSpPr/>
            <p:nvPr/>
          </p:nvSpPr>
          <p:spPr>
            <a:xfrm>
              <a:off x="5608825"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2" name="Google Shape;1932;p6"/>
            <p:cNvSpPr/>
            <p:nvPr/>
          </p:nvSpPr>
          <p:spPr>
            <a:xfrm>
              <a:off x="560882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3" name="Google Shape;1933;p6"/>
            <p:cNvSpPr/>
            <p:nvPr/>
          </p:nvSpPr>
          <p:spPr>
            <a:xfrm>
              <a:off x="5608825"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4" name="Google Shape;1934;p6"/>
            <p:cNvSpPr/>
            <p:nvPr/>
          </p:nvSpPr>
          <p:spPr>
            <a:xfrm>
              <a:off x="5608825"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5" name="Google Shape;1935;p6"/>
            <p:cNvSpPr/>
            <p:nvPr/>
          </p:nvSpPr>
          <p:spPr>
            <a:xfrm>
              <a:off x="5608825"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6" name="Google Shape;1936;p6"/>
            <p:cNvSpPr/>
            <p:nvPr/>
          </p:nvSpPr>
          <p:spPr>
            <a:xfrm>
              <a:off x="5608825"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7" name="Google Shape;1937;p6"/>
            <p:cNvSpPr/>
            <p:nvPr/>
          </p:nvSpPr>
          <p:spPr>
            <a:xfrm>
              <a:off x="5608825"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8" name="Google Shape;1938;p6"/>
            <p:cNvSpPr/>
            <p:nvPr/>
          </p:nvSpPr>
          <p:spPr>
            <a:xfrm>
              <a:off x="5608825"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9" name="Google Shape;1939;p6"/>
            <p:cNvSpPr/>
            <p:nvPr/>
          </p:nvSpPr>
          <p:spPr>
            <a:xfrm>
              <a:off x="5608825"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0" name="Google Shape;1940;p6"/>
            <p:cNvSpPr/>
            <p:nvPr/>
          </p:nvSpPr>
          <p:spPr>
            <a:xfrm>
              <a:off x="5608825"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1" name="Google Shape;1941;p6"/>
            <p:cNvSpPr/>
            <p:nvPr/>
          </p:nvSpPr>
          <p:spPr>
            <a:xfrm>
              <a:off x="5608825"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2" name="Google Shape;1942;p6"/>
            <p:cNvSpPr/>
            <p:nvPr/>
          </p:nvSpPr>
          <p:spPr>
            <a:xfrm>
              <a:off x="5608825"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3" name="Google Shape;1943;p6"/>
            <p:cNvSpPr/>
            <p:nvPr/>
          </p:nvSpPr>
          <p:spPr>
            <a:xfrm>
              <a:off x="5608825"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4" name="Google Shape;1944;p6"/>
            <p:cNvSpPr/>
            <p:nvPr/>
          </p:nvSpPr>
          <p:spPr>
            <a:xfrm>
              <a:off x="5608825"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5" name="Google Shape;1945;p6"/>
            <p:cNvSpPr/>
            <p:nvPr/>
          </p:nvSpPr>
          <p:spPr>
            <a:xfrm>
              <a:off x="560882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6" name="Google Shape;1946;p6"/>
            <p:cNvSpPr/>
            <p:nvPr/>
          </p:nvSpPr>
          <p:spPr>
            <a:xfrm>
              <a:off x="5608825"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7" name="Google Shape;1947;p6"/>
            <p:cNvSpPr/>
            <p:nvPr/>
          </p:nvSpPr>
          <p:spPr>
            <a:xfrm>
              <a:off x="5608825"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8" name="Google Shape;1948;p6"/>
            <p:cNvSpPr/>
            <p:nvPr/>
          </p:nvSpPr>
          <p:spPr>
            <a:xfrm>
              <a:off x="5608825"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9" name="Google Shape;1949;p6"/>
            <p:cNvSpPr/>
            <p:nvPr/>
          </p:nvSpPr>
          <p:spPr>
            <a:xfrm>
              <a:off x="5759350"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6"/>
            <p:cNvSpPr/>
            <p:nvPr/>
          </p:nvSpPr>
          <p:spPr>
            <a:xfrm>
              <a:off x="5759350"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1" name="Google Shape;1951;p6"/>
            <p:cNvSpPr/>
            <p:nvPr/>
          </p:nvSpPr>
          <p:spPr>
            <a:xfrm>
              <a:off x="5759350"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2" name="Google Shape;1952;p6"/>
            <p:cNvSpPr/>
            <p:nvPr/>
          </p:nvSpPr>
          <p:spPr>
            <a:xfrm>
              <a:off x="5759350"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3" name="Google Shape;1953;p6"/>
            <p:cNvSpPr/>
            <p:nvPr/>
          </p:nvSpPr>
          <p:spPr>
            <a:xfrm>
              <a:off x="5759350"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4" name="Google Shape;1954;p6"/>
            <p:cNvSpPr/>
            <p:nvPr/>
          </p:nvSpPr>
          <p:spPr>
            <a:xfrm>
              <a:off x="5759350"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5" name="Google Shape;1955;p6"/>
            <p:cNvSpPr/>
            <p:nvPr/>
          </p:nvSpPr>
          <p:spPr>
            <a:xfrm>
              <a:off x="5759350"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6" name="Google Shape;1956;p6"/>
            <p:cNvSpPr/>
            <p:nvPr/>
          </p:nvSpPr>
          <p:spPr>
            <a:xfrm>
              <a:off x="5759350"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7" name="Google Shape;1957;p6"/>
            <p:cNvSpPr/>
            <p:nvPr/>
          </p:nvSpPr>
          <p:spPr>
            <a:xfrm>
              <a:off x="5759350"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8" name="Google Shape;1958;p6"/>
            <p:cNvSpPr/>
            <p:nvPr/>
          </p:nvSpPr>
          <p:spPr>
            <a:xfrm>
              <a:off x="5759350"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9" name="Google Shape;1959;p6"/>
            <p:cNvSpPr/>
            <p:nvPr/>
          </p:nvSpPr>
          <p:spPr>
            <a:xfrm>
              <a:off x="5759350"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0" name="Google Shape;1960;p6"/>
            <p:cNvSpPr/>
            <p:nvPr/>
          </p:nvSpPr>
          <p:spPr>
            <a:xfrm>
              <a:off x="5909850"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1" name="Google Shape;1961;p6"/>
            <p:cNvSpPr/>
            <p:nvPr/>
          </p:nvSpPr>
          <p:spPr>
            <a:xfrm>
              <a:off x="5909850"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2" name="Google Shape;1962;p6"/>
            <p:cNvSpPr/>
            <p:nvPr/>
          </p:nvSpPr>
          <p:spPr>
            <a:xfrm>
              <a:off x="5909850"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3" name="Google Shape;1963;p6"/>
            <p:cNvSpPr/>
            <p:nvPr/>
          </p:nvSpPr>
          <p:spPr>
            <a:xfrm>
              <a:off x="6060375"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4" name="Google Shape;1964;p6"/>
            <p:cNvSpPr/>
            <p:nvPr/>
          </p:nvSpPr>
          <p:spPr>
            <a:xfrm>
              <a:off x="621087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5" name="Google Shape;1965;p6"/>
            <p:cNvSpPr/>
            <p:nvPr/>
          </p:nvSpPr>
          <p:spPr>
            <a:xfrm>
              <a:off x="6210875"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6" name="Google Shape;1966;p6"/>
            <p:cNvSpPr/>
            <p:nvPr/>
          </p:nvSpPr>
          <p:spPr>
            <a:xfrm>
              <a:off x="6511900" y="9906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67" name="Google Shape;1967;p6"/>
          <p:cNvGrpSpPr/>
          <p:nvPr/>
        </p:nvGrpSpPr>
        <p:grpSpPr>
          <a:xfrm rot="10800000">
            <a:off x="7682451" y="28707"/>
            <a:ext cx="994639" cy="4940182"/>
            <a:chOff x="5759350" y="388625"/>
            <a:chExt cx="1024450" cy="5088250"/>
          </a:xfrm>
        </p:grpSpPr>
        <p:sp>
          <p:nvSpPr>
            <p:cNvPr id="1968" name="Google Shape;1968;p6"/>
            <p:cNvSpPr/>
            <p:nvPr/>
          </p:nvSpPr>
          <p:spPr>
            <a:xfrm>
              <a:off x="5759350"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9" name="Google Shape;1969;p6"/>
            <p:cNvSpPr/>
            <p:nvPr/>
          </p:nvSpPr>
          <p:spPr>
            <a:xfrm>
              <a:off x="5759350"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0" name="Google Shape;1970;p6"/>
            <p:cNvSpPr/>
            <p:nvPr/>
          </p:nvSpPr>
          <p:spPr>
            <a:xfrm>
              <a:off x="5759350"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1" name="Google Shape;1971;p6"/>
            <p:cNvSpPr/>
            <p:nvPr/>
          </p:nvSpPr>
          <p:spPr>
            <a:xfrm>
              <a:off x="5759350"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2" name="Google Shape;1972;p6"/>
            <p:cNvSpPr/>
            <p:nvPr/>
          </p:nvSpPr>
          <p:spPr>
            <a:xfrm>
              <a:off x="5759350"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3" name="Google Shape;1973;p6"/>
            <p:cNvSpPr/>
            <p:nvPr/>
          </p:nvSpPr>
          <p:spPr>
            <a:xfrm>
              <a:off x="5759350"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4" name="Google Shape;1974;p6"/>
            <p:cNvSpPr/>
            <p:nvPr/>
          </p:nvSpPr>
          <p:spPr>
            <a:xfrm>
              <a:off x="5759350"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5" name="Google Shape;1975;p6"/>
            <p:cNvSpPr/>
            <p:nvPr/>
          </p:nvSpPr>
          <p:spPr>
            <a:xfrm>
              <a:off x="5909850"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6" name="Google Shape;1976;p6"/>
            <p:cNvSpPr/>
            <p:nvPr/>
          </p:nvSpPr>
          <p:spPr>
            <a:xfrm>
              <a:off x="5909850"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7" name="Google Shape;1977;p6"/>
            <p:cNvSpPr/>
            <p:nvPr/>
          </p:nvSpPr>
          <p:spPr>
            <a:xfrm>
              <a:off x="5909850"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8" name="Google Shape;1978;p6"/>
            <p:cNvSpPr/>
            <p:nvPr/>
          </p:nvSpPr>
          <p:spPr>
            <a:xfrm>
              <a:off x="5909850"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9" name="Google Shape;1979;p6"/>
            <p:cNvSpPr/>
            <p:nvPr/>
          </p:nvSpPr>
          <p:spPr>
            <a:xfrm>
              <a:off x="5909850"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0" name="Google Shape;1980;p6"/>
            <p:cNvSpPr/>
            <p:nvPr/>
          </p:nvSpPr>
          <p:spPr>
            <a:xfrm>
              <a:off x="5909850"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1" name="Google Shape;1981;p6"/>
            <p:cNvSpPr/>
            <p:nvPr/>
          </p:nvSpPr>
          <p:spPr>
            <a:xfrm>
              <a:off x="5909850"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2" name="Google Shape;1982;p6"/>
            <p:cNvSpPr/>
            <p:nvPr/>
          </p:nvSpPr>
          <p:spPr>
            <a:xfrm>
              <a:off x="5909850"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3" name="Google Shape;1983;p6"/>
            <p:cNvSpPr/>
            <p:nvPr/>
          </p:nvSpPr>
          <p:spPr>
            <a:xfrm>
              <a:off x="5909850"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4" name="Google Shape;1984;p6"/>
            <p:cNvSpPr/>
            <p:nvPr/>
          </p:nvSpPr>
          <p:spPr>
            <a:xfrm>
              <a:off x="5909850"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5" name="Google Shape;1985;p6"/>
            <p:cNvSpPr/>
            <p:nvPr/>
          </p:nvSpPr>
          <p:spPr>
            <a:xfrm>
              <a:off x="5909850"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6" name="Google Shape;1986;p6"/>
            <p:cNvSpPr/>
            <p:nvPr/>
          </p:nvSpPr>
          <p:spPr>
            <a:xfrm>
              <a:off x="5909850"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7" name="Google Shape;1987;p6"/>
            <p:cNvSpPr/>
            <p:nvPr/>
          </p:nvSpPr>
          <p:spPr>
            <a:xfrm>
              <a:off x="5909850"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8" name="Google Shape;1988;p6"/>
            <p:cNvSpPr/>
            <p:nvPr/>
          </p:nvSpPr>
          <p:spPr>
            <a:xfrm>
              <a:off x="5909850"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9" name="Google Shape;1989;p6"/>
            <p:cNvSpPr/>
            <p:nvPr/>
          </p:nvSpPr>
          <p:spPr>
            <a:xfrm>
              <a:off x="5909850"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0" name="Google Shape;1990;p6"/>
            <p:cNvSpPr/>
            <p:nvPr/>
          </p:nvSpPr>
          <p:spPr>
            <a:xfrm>
              <a:off x="5909850"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1" name="Google Shape;1991;p6"/>
            <p:cNvSpPr/>
            <p:nvPr/>
          </p:nvSpPr>
          <p:spPr>
            <a:xfrm>
              <a:off x="5909850"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2" name="Google Shape;1992;p6"/>
            <p:cNvSpPr/>
            <p:nvPr/>
          </p:nvSpPr>
          <p:spPr>
            <a:xfrm>
              <a:off x="5909850"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3" name="Google Shape;1993;p6"/>
            <p:cNvSpPr/>
            <p:nvPr/>
          </p:nvSpPr>
          <p:spPr>
            <a:xfrm>
              <a:off x="5909850"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4" name="Google Shape;1994;p6"/>
            <p:cNvSpPr/>
            <p:nvPr/>
          </p:nvSpPr>
          <p:spPr>
            <a:xfrm>
              <a:off x="6060375"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5" name="Google Shape;1995;p6"/>
            <p:cNvSpPr/>
            <p:nvPr/>
          </p:nvSpPr>
          <p:spPr>
            <a:xfrm>
              <a:off x="6060375"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6" name="Google Shape;1996;p6"/>
            <p:cNvSpPr/>
            <p:nvPr/>
          </p:nvSpPr>
          <p:spPr>
            <a:xfrm>
              <a:off x="6060375"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7" name="Google Shape;1997;p6"/>
            <p:cNvSpPr/>
            <p:nvPr/>
          </p:nvSpPr>
          <p:spPr>
            <a:xfrm>
              <a:off x="6060375"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8" name="Google Shape;1998;p6"/>
            <p:cNvSpPr/>
            <p:nvPr/>
          </p:nvSpPr>
          <p:spPr>
            <a:xfrm>
              <a:off x="6060375"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9" name="Google Shape;1999;p6"/>
            <p:cNvSpPr/>
            <p:nvPr/>
          </p:nvSpPr>
          <p:spPr>
            <a:xfrm>
              <a:off x="6060375"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0" name="Google Shape;2000;p6"/>
            <p:cNvSpPr/>
            <p:nvPr/>
          </p:nvSpPr>
          <p:spPr>
            <a:xfrm>
              <a:off x="6060375"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1" name="Google Shape;2001;p6"/>
            <p:cNvSpPr/>
            <p:nvPr/>
          </p:nvSpPr>
          <p:spPr>
            <a:xfrm>
              <a:off x="6060375"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2" name="Google Shape;2002;p6"/>
            <p:cNvSpPr/>
            <p:nvPr/>
          </p:nvSpPr>
          <p:spPr>
            <a:xfrm>
              <a:off x="6060375"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3" name="Google Shape;2003;p6"/>
            <p:cNvSpPr/>
            <p:nvPr/>
          </p:nvSpPr>
          <p:spPr>
            <a:xfrm>
              <a:off x="6060375"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4" name="Google Shape;2004;p6"/>
            <p:cNvSpPr/>
            <p:nvPr/>
          </p:nvSpPr>
          <p:spPr>
            <a:xfrm>
              <a:off x="6060375"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5" name="Google Shape;2005;p6"/>
            <p:cNvSpPr/>
            <p:nvPr/>
          </p:nvSpPr>
          <p:spPr>
            <a:xfrm>
              <a:off x="6060375"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6" name="Google Shape;2006;p6"/>
            <p:cNvSpPr/>
            <p:nvPr/>
          </p:nvSpPr>
          <p:spPr>
            <a:xfrm>
              <a:off x="6060375"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7" name="Google Shape;2007;p6"/>
            <p:cNvSpPr/>
            <p:nvPr/>
          </p:nvSpPr>
          <p:spPr>
            <a:xfrm>
              <a:off x="6060375"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8" name="Google Shape;2008;p6"/>
            <p:cNvSpPr/>
            <p:nvPr/>
          </p:nvSpPr>
          <p:spPr>
            <a:xfrm>
              <a:off x="6060375"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9" name="Google Shape;2009;p6"/>
            <p:cNvSpPr/>
            <p:nvPr/>
          </p:nvSpPr>
          <p:spPr>
            <a:xfrm>
              <a:off x="6060375"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6"/>
            <p:cNvSpPr/>
            <p:nvPr/>
          </p:nvSpPr>
          <p:spPr>
            <a:xfrm>
              <a:off x="6060375"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1" name="Google Shape;2011;p6"/>
            <p:cNvSpPr/>
            <p:nvPr/>
          </p:nvSpPr>
          <p:spPr>
            <a:xfrm>
              <a:off x="6060375"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2" name="Google Shape;2012;p6"/>
            <p:cNvSpPr/>
            <p:nvPr/>
          </p:nvSpPr>
          <p:spPr>
            <a:xfrm>
              <a:off x="6060375"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6"/>
            <p:cNvSpPr/>
            <p:nvPr/>
          </p:nvSpPr>
          <p:spPr>
            <a:xfrm>
              <a:off x="6060375"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6"/>
            <p:cNvSpPr/>
            <p:nvPr/>
          </p:nvSpPr>
          <p:spPr>
            <a:xfrm>
              <a:off x="6060375"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6"/>
            <p:cNvSpPr/>
            <p:nvPr/>
          </p:nvSpPr>
          <p:spPr>
            <a:xfrm>
              <a:off x="6060375"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6"/>
            <p:cNvSpPr/>
            <p:nvPr/>
          </p:nvSpPr>
          <p:spPr>
            <a:xfrm>
              <a:off x="6060375"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7" name="Google Shape;2017;p6"/>
            <p:cNvSpPr/>
            <p:nvPr/>
          </p:nvSpPr>
          <p:spPr>
            <a:xfrm>
              <a:off x="6060375"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8" name="Google Shape;2018;p6"/>
            <p:cNvSpPr/>
            <p:nvPr/>
          </p:nvSpPr>
          <p:spPr>
            <a:xfrm>
              <a:off x="6060375"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6"/>
            <p:cNvSpPr/>
            <p:nvPr/>
          </p:nvSpPr>
          <p:spPr>
            <a:xfrm>
              <a:off x="6060375"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0" name="Google Shape;2020;p6"/>
            <p:cNvSpPr/>
            <p:nvPr/>
          </p:nvSpPr>
          <p:spPr>
            <a:xfrm>
              <a:off x="6210875"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1" name="Google Shape;2021;p6"/>
            <p:cNvSpPr/>
            <p:nvPr/>
          </p:nvSpPr>
          <p:spPr>
            <a:xfrm>
              <a:off x="6210875"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6"/>
            <p:cNvSpPr/>
            <p:nvPr/>
          </p:nvSpPr>
          <p:spPr>
            <a:xfrm>
              <a:off x="6210875"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6"/>
            <p:cNvSpPr/>
            <p:nvPr/>
          </p:nvSpPr>
          <p:spPr>
            <a:xfrm>
              <a:off x="6210875"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4" name="Google Shape;2024;p6"/>
            <p:cNvSpPr/>
            <p:nvPr/>
          </p:nvSpPr>
          <p:spPr>
            <a:xfrm>
              <a:off x="621087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5" name="Google Shape;2025;p6"/>
            <p:cNvSpPr/>
            <p:nvPr/>
          </p:nvSpPr>
          <p:spPr>
            <a:xfrm>
              <a:off x="6210875"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6" name="Google Shape;2026;p6"/>
            <p:cNvSpPr/>
            <p:nvPr/>
          </p:nvSpPr>
          <p:spPr>
            <a:xfrm>
              <a:off x="6210875"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7" name="Google Shape;2027;p6"/>
            <p:cNvSpPr/>
            <p:nvPr/>
          </p:nvSpPr>
          <p:spPr>
            <a:xfrm>
              <a:off x="6210875"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8" name="Google Shape;2028;p6"/>
            <p:cNvSpPr/>
            <p:nvPr/>
          </p:nvSpPr>
          <p:spPr>
            <a:xfrm>
              <a:off x="6210875"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9" name="Google Shape;2029;p6"/>
            <p:cNvSpPr/>
            <p:nvPr/>
          </p:nvSpPr>
          <p:spPr>
            <a:xfrm>
              <a:off x="6210875"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0" name="Google Shape;2030;p6"/>
            <p:cNvSpPr/>
            <p:nvPr/>
          </p:nvSpPr>
          <p:spPr>
            <a:xfrm>
              <a:off x="6210875"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1" name="Google Shape;2031;p6"/>
            <p:cNvSpPr/>
            <p:nvPr/>
          </p:nvSpPr>
          <p:spPr>
            <a:xfrm>
              <a:off x="6210875"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2" name="Google Shape;2032;p6"/>
            <p:cNvSpPr/>
            <p:nvPr/>
          </p:nvSpPr>
          <p:spPr>
            <a:xfrm>
              <a:off x="6210875"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3" name="Google Shape;2033;p6"/>
            <p:cNvSpPr/>
            <p:nvPr/>
          </p:nvSpPr>
          <p:spPr>
            <a:xfrm>
              <a:off x="6210875"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4" name="Google Shape;2034;p6"/>
            <p:cNvSpPr/>
            <p:nvPr/>
          </p:nvSpPr>
          <p:spPr>
            <a:xfrm>
              <a:off x="6210875"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5" name="Google Shape;2035;p6"/>
            <p:cNvSpPr/>
            <p:nvPr/>
          </p:nvSpPr>
          <p:spPr>
            <a:xfrm>
              <a:off x="6210875"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6" name="Google Shape;2036;p6"/>
            <p:cNvSpPr/>
            <p:nvPr/>
          </p:nvSpPr>
          <p:spPr>
            <a:xfrm>
              <a:off x="6210875"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7" name="Google Shape;2037;p6"/>
            <p:cNvSpPr/>
            <p:nvPr/>
          </p:nvSpPr>
          <p:spPr>
            <a:xfrm>
              <a:off x="6210875"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8" name="Google Shape;2038;p6"/>
            <p:cNvSpPr/>
            <p:nvPr/>
          </p:nvSpPr>
          <p:spPr>
            <a:xfrm>
              <a:off x="621087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9" name="Google Shape;2039;p6"/>
            <p:cNvSpPr/>
            <p:nvPr/>
          </p:nvSpPr>
          <p:spPr>
            <a:xfrm>
              <a:off x="6210875"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0" name="Google Shape;2040;p6"/>
            <p:cNvSpPr/>
            <p:nvPr/>
          </p:nvSpPr>
          <p:spPr>
            <a:xfrm>
              <a:off x="6361375"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1" name="Google Shape;2041;p6"/>
            <p:cNvSpPr/>
            <p:nvPr/>
          </p:nvSpPr>
          <p:spPr>
            <a:xfrm>
              <a:off x="6361375"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2" name="Google Shape;2042;p6"/>
            <p:cNvSpPr/>
            <p:nvPr/>
          </p:nvSpPr>
          <p:spPr>
            <a:xfrm>
              <a:off x="6361375"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3" name="Google Shape;2043;p6"/>
            <p:cNvSpPr/>
            <p:nvPr/>
          </p:nvSpPr>
          <p:spPr>
            <a:xfrm>
              <a:off x="6361375"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4" name="Google Shape;2044;p6"/>
            <p:cNvSpPr/>
            <p:nvPr/>
          </p:nvSpPr>
          <p:spPr>
            <a:xfrm>
              <a:off x="6361375"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5" name="Google Shape;2045;p6"/>
            <p:cNvSpPr/>
            <p:nvPr/>
          </p:nvSpPr>
          <p:spPr>
            <a:xfrm>
              <a:off x="6361375"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6" name="Google Shape;2046;p6"/>
            <p:cNvSpPr/>
            <p:nvPr/>
          </p:nvSpPr>
          <p:spPr>
            <a:xfrm>
              <a:off x="6361375"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7" name="Google Shape;2047;p6"/>
            <p:cNvSpPr/>
            <p:nvPr/>
          </p:nvSpPr>
          <p:spPr>
            <a:xfrm>
              <a:off x="6361375"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8" name="Google Shape;2048;p6"/>
            <p:cNvSpPr/>
            <p:nvPr/>
          </p:nvSpPr>
          <p:spPr>
            <a:xfrm>
              <a:off x="6361375"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9" name="Google Shape;2049;p6"/>
            <p:cNvSpPr/>
            <p:nvPr/>
          </p:nvSpPr>
          <p:spPr>
            <a:xfrm>
              <a:off x="6361375"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0" name="Google Shape;2050;p6"/>
            <p:cNvSpPr/>
            <p:nvPr/>
          </p:nvSpPr>
          <p:spPr>
            <a:xfrm>
              <a:off x="6361375"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1" name="Google Shape;2051;p6"/>
            <p:cNvSpPr/>
            <p:nvPr/>
          </p:nvSpPr>
          <p:spPr>
            <a:xfrm>
              <a:off x="6361375"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2" name="Google Shape;2052;p6"/>
            <p:cNvSpPr/>
            <p:nvPr/>
          </p:nvSpPr>
          <p:spPr>
            <a:xfrm>
              <a:off x="6361375"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3" name="Google Shape;2053;p6"/>
            <p:cNvSpPr/>
            <p:nvPr/>
          </p:nvSpPr>
          <p:spPr>
            <a:xfrm>
              <a:off x="6361375"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4" name="Google Shape;2054;p6"/>
            <p:cNvSpPr/>
            <p:nvPr/>
          </p:nvSpPr>
          <p:spPr>
            <a:xfrm>
              <a:off x="6361375"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5" name="Google Shape;2055;p6"/>
            <p:cNvSpPr/>
            <p:nvPr/>
          </p:nvSpPr>
          <p:spPr>
            <a:xfrm>
              <a:off x="6361375"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6" name="Google Shape;2056;p6"/>
            <p:cNvSpPr/>
            <p:nvPr/>
          </p:nvSpPr>
          <p:spPr>
            <a:xfrm>
              <a:off x="6361375"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7" name="Google Shape;2057;p6"/>
            <p:cNvSpPr/>
            <p:nvPr/>
          </p:nvSpPr>
          <p:spPr>
            <a:xfrm>
              <a:off x="6361375"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8" name="Google Shape;2058;p6"/>
            <p:cNvSpPr/>
            <p:nvPr/>
          </p:nvSpPr>
          <p:spPr>
            <a:xfrm>
              <a:off x="6511900" y="3886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9" name="Google Shape;2059;p6"/>
            <p:cNvSpPr/>
            <p:nvPr/>
          </p:nvSpPr>
          <p:spPr>
            <a:xfrm>
              <a:off x="6511900" y="129170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0" name="Google Shape;2060;p6"/>
            <p:cNvSpPr/>
            <p:nvPr/>
          </p:nvSpPr>
          <p:spPr>
            <a:xfrm>
              <a:off x="6511900" y="20442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1" name="Google Shape;2061;p6"/>
            <p:cNvSpPr/>
            <p:nvPr/>
          </p:nvSpPr>
          <p:spPr>
            <a:xfrm>
              <a:off x="6511900" y="27968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2" name="Google Shape;2062;p6"/>
            <p:cNvSpPr/>
            <p:nvPr/>
          </p:nvSpPr>
          <p:spPr>
            <a:xfrm>
              <a:off x="6511900" y="36998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3" name="Google Shape;2063;p6"/>
            <p:cNvSpPr/>
            <p:nvPr/>
          </p:nvSpPr>
          <p:spPr>
            <a:xfrm>
              <a:off x="6511900"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4" name="Google Shape;2064;p6"/>
            <p:cNvSpPr/>
            <p:nvPr/>
          </p:nvSpPr>
          <p:spPr>
            <a:xfrm>
              <a:off x="6511900" y="46029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5" name="Google Shape;2065;p6"/>
            <p:cNvSpPr/>
            <p:nvPr/>
          </p:nvSpPr>
          <p:spPr>
            <a:xfrm>
              <a:off x="6511900" y="52049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6" name="Google Shape;2066;p6"/>
            <p:cNvSpPr/>
            <p:nvPr/>
          </p:nvSpPr>
          <p:spPr>
            <a:xfrm>
              <a:off x="6662400"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7" name="Google Shape;2067;p6"/>
            <p:cNvSpPr/>
            <p:nvPr/>
          </p:nvSpPr>
          <p:spPr>
            <a:xfrm>
              <a:off x="6662400"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8" name="Google Shape;2068;p6"/>
            <p:cNvSpPr/>
            <p:nvPr/>
          </p:nvSpPr>
          <p:spPr>
            <a:xfrm>
              <a:off x="6662400"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69" name="Google Shape;2069;p6"/>
          <p:cNvGrpSpPr/>
          <p:nvPr/>
        </p:nvGrpSpPr>
        <p:grpSpPr>
          <a:xfrm rot="10800000">
            <a:off x="7682451" y="28707"/>
            <a:ext cx="1140783" cy="5086302"/>
            <a:chOff x="5608825" y="238125"/>
            <a:chExt cx="1174975" cy="5238750"/>
          </a:xfrm>
        </p:grpSpPr>
        <p:sp>
          <p:nvSpPr>
            <p:cNvPr id="2070" name="Google Shape;2070;p6"/>
            <p:cNvSpPr/>
            <p:nvPr/>
          </p:nvSpPr>
          <p:spPr>
            <a:xfrm>
              <a:off x="5608825"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1" name="Google Shape;2071;p6"/>
            <p:cNvSpPr/>
            <p:nvPr/>
          </p:nvSpPr>
          <p:spPr>
            <a:xfrm>
              <a:off x="5608825"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2" name="Google Shape;2072;p6"/>
            <p:cNvSpPr/>
            <p:nvPr/>
          </p:nvSpPr>
          <p:spPr>
            <a:xfrm>
              <a:off x="5608825"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3" name="Google Shape;2073;p6"/>
            <p:cNvSpPr/>
            <p:nvPr/>
          </p:nvSpPr>
          <p:spPr>
            <a:xfrm>
              <a:off x="5608825"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4" name="Google Shape;2074;p6"/>
            <p:cNvSpPr/>
            <p:nvPr/>
          </p:nvSpPr>
          <p:spPr>
            <a:xfrm>
              <a:off x="5759350"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5" name="Google Shape;2075;p6"/>
            <p:cNvSpPr/>
            <p:nvPr/>
          </p:nvSpPr>
          <p:spPr>
            <a:xfrm>
              <a:off x="5759350"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6" name="Google Shape;2076;p6"/>
            <p:cNvSpPr/>
            <p:nvPr/>
          </p:nvSpPr>
          <p:spPr>
            <a:xfrm>
              <a:off x="5759350"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7" name="Google Shape;2077;p6"/>
            <p:cNvSpPr/>
            <p:nvPr/>
          </p:nvSpPr>
          <p:spPr>
            <a:xfrm>
              <a:off x="5759350"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8" name="Google Shape;2078;p6"/>
            <p:cNvSpPr/>
            <p:nvPr/>
          </p:nvSpPr>
          <p:spPr>
            <a:xfrm>
              <a:off x="5759350"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9" name="Google Shape;2079;p6"/>
            <p:cNvSpPr/>
            <p:nvPr/>
          </p:nvSpPr>
          <p:spPr>
            <a:xfrm>
              <a:off x="5759350"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0" name="Google Shape;2080;p6"/>
            <p:cNvSpPr/>
            <p:nvPr/>
          </p:nvSpPr>
          <p:spPr>
            <a:xfrm>
              <a:off x="5759350"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1" name="Google Shape;2081;p6"/>
            <p:cNvSpPr/>
            <p:nvPr/>
          </p:nvSpPr>
          <p:spPr>
            <a:xfrm>
              <a:off x="5759350"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2" name="Google Shape;2082;p6"/>
            <p:cNvSpPr/>
            <p:nvPr/>
          </p:nvSpPr>
          <p:spPr>
            <a:xfrm>
              <a:off x="5759350"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3" name="Google Shape;2083;p6"/>
            <p:cNvSpPr/>
            <p:nvPr/>
          </p:nvSpPr>
          <p:spPr>
            <a:xfrm>
              <a:off x="5759350"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4" name="Google Shape;2084;p6"/>
            <p:cNvSpPr/>
            <p:nvPr/>
          </p:nvSpPr>
          <p:spPr>
            <a:xfrm>
              <a:off x="5759350"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5" name="Google Shape;2085;p6"/>
            <p:cNvSpPr/>
            <p:nvPr/>
          </p:nvSpPr>
          <p:spPr>
            <a:xfrm>
              <a:off x="5759350"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6" name="Google Shape;2086;p6"/>
            <p:cNvSpPr/>
            <p:nvPr/>
          </p:nvSpPr>
          <p:spPr>
            <a:xfrm>
              <a:off x="5759350"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7" name="Google Shape;2087;p6"/>
            <p:cNvSpPr/>
            <p:nvPr/>
          </p:nvSpPr>
          <p:spPr>
            <a:xfrm>
              <a:off x="5759350"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8" name="Google Shape;2088;p6"/>
            <p:cNvSpPr/>
            <p:nvPr/>
          </p:nvSpPr>
          <p:spPr>
            <a:xfrm>
              <a:off x="5759350"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9" name="Google Shape;2089;p6"/>
            <p:cNvSpPr/>
            <p:nvPr/>
          </p:nvSpPr>
          <p:spPr>
            <a:xfrm>
              <a:off x="5759350"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0" name="Google Shape;2090;p6"/>
            <p:cNvSpPr/>
            <p:nvPr/>
          </p:nvSpPr>
          <p:spPr>
            <a:xfrm>
              <a:off x="5759350"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1" name="Google Shape;2091;p6"/>
            <p:cNvSpPr/>
            <p:nvPr/>
          </p:nvSpPr>
          <p:spPr>
            <a:xfrm>
              <a:off x="5909850"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2" name="Google Shape;2092;p6"/>
            <p:cNvSpPr/>
            <p:nvPr/>
          </p:nvSpPr>
          <p:spPr>
            <a:xfrm>
              <a:off x="5909850"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3" name="Google Shape;2093;p6"/>
            <p:cNvSpPr/>
            <p:nvPr/>
          </p:nvSpPr>
          <p:spPr>
            <a:xfrm>
              <a:off x="5909850"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4" name="Google Shape;2094;p6"/>
            <p:cNvSpPr/>
            <p:nvPr/>
          </p:nvSpPr>
          <p:spPr>
            <a:xfrm>
              <a:off x="5909850"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5" name="Google Shape;2095;p6"/>
            <p:cNvSpPr/>
            <p:nvPr/>
          </p:nvSpPr>
          <p:spPr>
            <a:xfrm>
              <a:off x="5909850"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6" name="Google Shape;2096;p6"/>
            <p:cNvSpPr/>
            <p:nvPr/>
          </p:nvSpPr>
          <p:spPr>
            <a:xfrm>
              <a:off x="5909850"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7" name="Google Shape;2097;p6"/>
            <p:cNvSpPr/>
            <p:nvPr/>
          </p:nvSpPr>
          <p:spPr>
            <a:xfrm>
              <a:off x="5909850"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8" name="Google Shape;2098;p6"/>
            <p:cNvSpPr/>
            <p:nvPr/>
          </p:nvSpPr>
          <p:spPr>
            <a:xfrm>
              <a:off x="5909850"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9" name="Google Shape;2099;p6"/>
            <p:cNvSpPr/>
            <p:nvPr/>
          </p:nvSpPr>
          <p:spPr>
            <a:xfrm>
              <a:off x="5909850"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0" name="Google Shape;2100;p6"/>
            <p:cNvSpPr/>
            <p:nvPr/>
          </p:nvSpPr>
          <p:spPr>
            <a:xfrm>
              <a:off x="5909850"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1" name="Google Shape;2101;p6"/>
            <p:cNvSpPr/>
            <p:nvPr/>
          </p:nvSpPr>
          <p:spPr>
            <a:xfrm>
              <a:off x="5909850"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2" name="Google Shape;2102;p6"/>
            <p:cNvSpPr/>
            <p:nvPr/>
          </p:nvSpPr>
          <p:spPr>
            <a:xfrm>
              <a:off x="5909850"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3" name="Google Shape;2103;p6"/>
            <p:cNvSpPr/>
            <p:nvPr/>
          </p:nvSpPr>
          <p:spPr>
            <a:xfrm>
              <a:off x="5909850"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4" name="Google Shape;2104;p6"/>
            <p:cNvSpPr/>
            <p:nvPr/>
          </p:nvSpPr>
          <p:spPr>
            <a:xfrm>
              <a:off x="6060375"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5" name="Google Shape;2105;p6"/>
            <p:cNvSpPr/>
            <p:nvPr/>
          </p:nvSpPr>
          <p:spPr>
            <a:xfrm>
              <a:off x="6060375"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6" name="Google Shape;2106;p6"/>
            <p:cNvSpPr/>
            <p:nvPr/>
          </p:nvSpPr>
          <p:spPr>
            <a:xfrm>
              <a:off x="6060375"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7" name="Google Shape;2107;p6"/>
            <p:cNvSpPr/>
            <p:nvPr/>
          </p:nvSpPr>
          <p:spPr>
            <a:xfrm>
              <a:off x="6060375"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8" name="Google Shape;2108;p6"/>
            <p:cNvSpPr/>
            <p:nvPr/>
          </p:nvSpPr>
          <p:spPr>
            <a:xfrm>
              <a:off x="6060375"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9" name="Google Shape;2109;p6"/>
            <p:cNvSpPr/>
            <p:nvPr/>
          </p:nvSpPr>
          <p:spPr>
            <a:xfrm>
              <a:off x="6060375"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0" name="Google Shape;2110;p6"/>
            <p:cNvSpPr/>
            <p:nvPr/>
          </p:nvSpPr>
          <p:spPr>
            <a:xfrm>
              <a:off x="6060375"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1" name="Google Shape;2111;p6"/>
            <p:cNvSpPr/>
            <p:nvPr/>
          </p:nvSpPr>
          <p:spPr>
            <a:xfrm>
              <a:off x="6060375"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2" name="Google Shape;2112;p6"/>
            <p:cNvSpPr/>
            <p:nvPr/>
          </p:nvSpPr>
          <p:spPr>
            <a:xfrm>
              <a:off x="6210875"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3" name="Google Shape;2113;p6"/>
            <p:cNvSpPr/>
            <p:nvPr/>
          </p:nvSpPr>
          <p:spPr>
            <a:xfrm>
              <a:off x="621087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4" name="Google Shape;2114;p6"/>
            <p:cNvSpPr/>
            <p:nvPr/>
          </p:nvSpPr>
          <p:spPr>
            <a:xfrm>
              <a:off x="6210875"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5" name="Google Shape;2115;p6"/>
            <p:cNvSpPr/>
            <p:nvPr/>
          </p:nvSpPr>
          <p:spPr>
            <a:xfrm>
              <a:off x="6210875"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6" name="Google Shape;2116;p6"/>
            <p:cNvSpPr/>
            <p:nvPr/>
          </p:nvSpPr>
          <p:spPr>
            <a:xfrm>
              <a:off x="6210875"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7" name="Google Shape;2117;p6"/>
            <p:cNvSpPr/>
            <p:nvPr/>
          </p:nvSpPr>
          <p:spPr>
            <a:xfrm>
              <a:off x="6361375"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8" name="Google Shape;2118;p6"/>
            <p:cNvSpPr/>
            <p:nvPr/>
          </p:nvSpPr>
          <p:spPr>
            <a:xfrm>
              <a:off x="6361375"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9" name="Google Shape;2119;p6"/>
            <p:cNvSpPr/>
            <p:nvPr/>
          </p:nvSpPr>
          <p:spPr>
            <a:xfrm>
              <a:off x="6662400"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2120"/>
        <p:cNvGrpSpPr/>
        <p:nvPr/>
      </p:nvGrpSpPr>
      <p:grpSpPr>
        <a:xfrm>
          <a:off x="0" y="0"/>
          <a:ext cx="0" cy="0"/>
          <a:chOff x="0" y="0"/>
          <a:chExt cx="0" cy="0"/>
        </a:xfrm>
      </p:grpSpPr>
      <p:sp>
        <p:nvSpPr>
          <p:cNvPr id="2121" name="Google Shape;2121;p7"/>
          <p:cNvSpPr txBox="1">
            <a:spLocks noGrp="1"/>
          </p:cNvSpPr>
          <p:nvPr>
            <p:ph type="title"/>
          </p:nvPr>
        </p:nvSpPr>
        <p:spPr>
          <a:xfrm>
            <a:off x="718300" y="739375"/>
            <a:ext cx="6761100" cy="857400"/>
          </a:xfrm>
          <a:prstGeom prst="rect">
            <a:avLst/>
          </a:prstGeom>
        </p:spPr>
        <p:txBody>
          <a:bodyPr spcFirstLastPara="1" wrap="square" lIns="91425" tIns="91425" rIns="91425" bIns="91425" anchor="b" anchorCtr="0">
            <a:noAutofit/>
          </a:bodyPr>
          <a:lstStyle>
            <a:lvl1pPr lvl="0" rtl="0">
              <a:spcBef>
                <a:spcPts val="0"/>
              </a:spcBef>
              <a:spcAft>
                <a:spcPts val="0"/>
              </a:spcAft>
              <a:buSzPts val="3600"/>
              <a:buNone/>
              <a:defRPr/>
            </a:lvl1pPr>
            <a:lvl2pPr lvl="1" rtl="0">
              <a:spcBef>
                <a:spcPts val="0"/>
              </a:spcBef>
              <a:spcAft>
                <a:spcPts val="0"/>
              </a:spcAft>
              <a:buSzPts val="3600"/>
              <a:buNone/>
              <a:defRPr/>
            </a:lvl2pPr>
            <a:lvl3pPr lvl="2" rtl="0">
              <a:spcBef>
                <a:spcPts val="0"/>
              </a:spcBef>
              <a:spcAft>
                <a:spcPts val="0"/>
              </a:spcAft>
              <a:buSzPts val="3600"/>
              <a:buNone/>
              <a:defRPr/>
            </a:lvl3pPr>
            <a:lvl4pPr lvl="3" rtl="0">
              <a:spcBef>
                <a:spcPts val="0"/>
              </a:spcBef>
              <a:spcAft>
                <a:spcPts val="0"/>
              </a:spcAft>
              <a:buSzPts val="3600"/>
              <a:buNone/>
              <a:defRPr/>
            </a:lvl4pPr>
            <a:lvl5pPr lvl="4" rtl="0">
              <a:spcBef>
                <a:spcPts val="0"/>
              </a:spcBef>
              <a:spcAft>
                <a:spcPts val="0"/>
              </a:spcAft>
              <a:buSzPts val="3600"/>
              <a:buNone/>
              <a:defRPr/>
            </a:lvl5pPr>
            <a:lvl6pPr lvl="5" rtl="0">
              <a:spcBef>
                <a:spcPts val="0"/>
              </a:spcBef>
              <a:spcAft>
                <a:spcPts val="0"/>
              </a:spcAft>
              <a:buSzPts val="3600"/>
              <a:buNone/>
              <a:defRPr/>
            </a:lvl6pPr>
            <a:lvl7pPr lvl="6" rtl="0">
              <a:spcBef>
                <a:spcPts val="0"/>
              </a:spcBef>
              <a:spcAft>
                <a:spcPts val="0"/>
              </a:spcAft>
              <a:buSzPts val="3600"/>
              <a:buNone/>
              <a:defRPr/>
            </a:lvl7pPr>
            <a:lvl8pPr lvl="7" rtl="0">
              <a:spcBef>
                <a:spcPts val="0"/>
              </a:spcBef>
              <a:spcAft>
                <a:spcPts val="0"/>
              </a:spcAft>
              <a:buSzPts val="3600"/>
              <a:buNone/>
              <a:defRPr/>
            </a:lvl8pPr>
            <a:lvl9pPr lvl="8" rtl="0">
              <a:spcBef>
                <a:spcPts val="0"/>
              </a:spcBef>
              <a:spcAft>
                <a:spcPts val="0"/>
              </a:spcAft>
              <a:buSzPts val="3600"/>
              <a:buNone/>
              <a:defRPr/>
            </a:lvl9pPr>
          </a:lstStyle>
          <a:p>
            <a:endParaRPr/>
          </a:p>
        </p:txBody>
      </p:sp>
      <p:sp>
        <p:nvSpPr>
          <p:cNvPr id="2122" name="Google Shape;2122;p7"/>
          <p:cNvSpPr txBox="1">
            <a:spLocks noGrp="1"/>
          </p:cNvSpPr>
          <p:nvPr>
            <p:ph type="body" idx="1"/>
          </p:nvPr>
        </p:nvSpPr>
        <p:spPr>
          <a:xfrm>
            <a:off x="718300" y="1755475"/>
            <a:ext cx="2179200" cy="3094200"/>
          </a:xfrm>
          <a:prstGeom prst="rect">
            <a:avLst/>
          </a:prstGeom>
        </p:spPr>
        <p:txBody>
          <a:bodyPr spcFirstLastPara="1" wrap="square" lIns="91425" tIns="91425" rIns="91425" bIns="91425" anchor="t" anchorCtr="0">
            <a:noAutofit/>
          </a:bodyPr>
          <a:lstStyle>
            <a:lvl1pPr marL="457200" lvl="0" indent="-330200" rtl="0">
              <a:spcBef>
                <a:spcPts val="600"/>
              </a:spcBef>
              <a:spcAft>
                <a:spcPts val="0"/>
              </a:spcAft>
              <a:buSzPts val="1600"/>
              <a:buChar char="▪"/>
              <a:defRPr sz="1600"/>
            </a:lvl1pPr>
            <a:lvl2pPr marL="914400" lvl="1" indent="-330200" rtl="0">
              <a:spcBef>
                <a:spcPts val="0"/>
              </a:spcBef>
              <a:spcAft>
                <a:spcPts val="0"/>
              </a:spcAft>
              <a:buSzPts val="1600"/>
              <a:buChar char="▫"/>
              <a:defRPr sz="1600"/>
            </a:lvl2pPr>
            <a:lvl3pPr marL="1371600" lvl="2" indent="-330200" rtl="0">
              <a:spcBef>
                <a:spcPts val="0"/>
              </a:spcBef>
              <a:spcAft>
                <a:spcPts val="0"/>
              </a:spcAft>
              <a:buSzPts val="1600"/>
              <a:buChar char="▫"/>
              <a:defRPr sz="1600"/>
            </a:lvl3pPr>
            <a:lvl4pPr marL="1828800" lvl="3" indent="-330200" rtl="0">
              <a:spcBef>
                <a:spcPts val="0"/>
              </a:spcBef>
              <a:spcAft>
                <a:spcPts val="0"/>
              </a:spcAft>
              <a:buSzPts val="1600"/>
              <a:buChar char="▫"/>
              <a:defRPr sz="1600"/>
            </a:lvl4pPr>
            <a:lvl5pPr marL="2286000" lvl="4" indent="-330200" rtl="0">
              <a:spcBef>
                <a:spcPts val="0"/>
              </a:spcBef>
              <a:spcAft>
                <a:spcPts val="0"/>
              </a:spcAft>
              <a:buSzPts val="1600"/>
              <a:buChar char="▫"/>
              <a:defRPr sz="1600"/>
            </a:lvl5pPr>
            <a:lvl6pPr marL="2743200" lvl="5" indent="-330200" rtl="0">
              <a:spcBef>
                <a:spcPts val="0"/>
              </a:spcBef>
              <a:spcAft>
                <a:spcPts val="0"/>
              </a:spcAft>
              <a:buSzPts val="1600"/>
              <a:buChar char="▫"/>
              <a:defRPr sz="1600"/>
            </a:lvl6pPr>
            <a:lvl7pPr marL="3200400" lvl="6" indent="-330200" rtl="0">
              <a:spcBef>
                <a:spcPts val="0"/>
              </a:spcBef>
              <a:spcAft>
                <a:spcPts val="0"/>
              </a:spcAft>
              <a:buSzPts val="1600"/>
              <a:buChar char="●"/>
              <a:defRPr sz="1600"/>
            </a:lvl7pPr>
            <a:lvl8pPr marL="3657600" lvl="7" indent="-330200" rtl="0">
              <a:spcBef>
                <a:spcPts val="0"/>
              </a:spcBef>
              <a:spcAft>
                <a:spcPts val="0"/>
              </a:spcAft>
              <a:buSzPts val="1600"/>
              <a:buChar char="○"/>
              <a:defRPr sz="1600"/>
            </a:lvl8pPr>
            <a:lvl9pPr marL="4114800" lvl="8" indent="-330200" rtl="0">
              <a:spcBef>
                <a:spcPts val="0"/>
              </a:spcBef>
              <a:spcAft>
                <a:spcPts val="0"/>
              </a:spcAft>
              <a:buSzPts val="1600"/>
              <a:buChar char="■"/>
              <a:defRPr sz="1600"/>
            </a:lvl9pPr>
          </a:lstStyle>
          <a:p>
            <a:endParaRPr/>
          </a:p>
        </p:txBody>
      </p:sp>
      <p:sp>
        <p:nvSpPr>
          <p:cNvPr id="2123" name="Google Shape;2123;p7"/>
          <p:cNvSpPr txBox="1">
            <a:spLocks noGrp="1"/>
          </p:cNvSpPr>
          <p:nvPr>
            <p:ph type="body" idx="2"/>
          </p:nvPr>
        </p:nvSpPr>
        <p:spPr>
          <a:xfrm>
            <a:off x="3009263" y="1755475"/>
            <a:ext cx="2179200" cy="3094200"/>
          </a:xfrm>
          <a:prstGeom prst="rect">
            <a:avLst/>
          </a:prstGeom>
        </p:spPr>
        <p:txBody>
          <a:bodyPr spcFirstLastPara="1" wrap="square" lIns="91425" tIns="91425" rIns="91425" bIns="91425" anchor="t" anchorCtr="0">
            <a:noAutofit/>
          </a:bodyPr>
          <a:lstStyle>
            <a:lvl1pPr marL="457200" lvl="0" indent="-330200" rtl="0">
              <a:spcBef>
                <a:spcPts val="600"/>
              </a:spcBef>
              <a:spcAft>
                <a:spcPts val="0"/>
              </a:spcAft>
              <a:buSzPts val="1600"/>
              <a:buChar char="▪"/>
              <a:defRPr sz="1600"/>
            </a:lvl1pPr>
            <a:lvl2pPr marL="914400" lvl="1" indent="-330200" rtl="0">
              <a:spcBef>
                <a:spcPts val="0"/>
              </a:spcBef>
              <a:spcAft>
                <a:spcPts val="0"/>
              </a:spcAft>
              <a:buSzPts val="1600"/>
              <a:buChar char="▫"/>
              <a:defRPr sz="1600"/>
            </a:lvl2pPr>
            <a:lvl3pPr marL="1371600" lvl="2" indent="-330200" rtl="0">
              <a:spcBef>
                <a:spcPts val="0"/>
              </a:spcBef>
              <a:spcAft>
                <a:spcPts val="0"/>
              </a:spcAft>
              <a:buSzPts val="1600"/>
              <a:buChar char="▫"/>
              <a:defRPr sz="1600"/>
            </a:lvl3pPr>
            <a:lvl4pPr marL="1828800" lvl="3" indent="-330200" rtl="0">
              <a:spcBef>
                <a:spcPts val="0"/>
              </a:spcBef>
              <a:spcAft>
                <a:spcPts val="0"/>
              </a:spcAft>
              <a:buSzPts val="1600"/>
              <a:buChar char="▫"/>
              <a:defRPr sz="1600"/>
            </a:lvl4pPr>
            <a:lvl5pPr marL="2286000" lvl="4" indent="-330200" rtl="0">
              <a:spcBef>
                <a:spcPts val="0"/>
              </a:spcBef>
              <a:spcAft>
                <a:spcPts val="0"/>
              </a:spcAft>
              <a:buSzPts val="1600"/>
              <a:buChar char="▫"/>
              <a:defRPr sz="1600"/>
            </a:lvl5pPr>
            <a:lvl6pPr marL="2743200" lvl="5" indent="-330200" rtl="0">
              <a:spcBef>
                <a:spcPts val="0"/>
              </a:spcBef>
              <a:spcAft>
                <a:spcPts val="0"/>
              </a:spcAft>
              <a:buSzPts val="1600"/>
              <a:buChar char="▫"/>
              <a:defRPr sz="1600"/>
            </a:lvl6pPr>
            <a:lvl7pPr marL="3200400" lvl="6" indent="-330200" rtl="0">
              <a:spcBef>
                <a:spcPts val="0"/>
              </a:spcBef>
              <a:spcAft>
                <a:spcPts val="0"/>
              </a:spcAft>
              <a:buSzPts val="1600"/>
              <a:buChar char="●"/>
              <a:defRPr sz="1600"/>
            </a:lvl7pPr>
            <a:lvl8pPr marL="3657600" lvl="7" indent="-330200" rtl="0">
              <a:spcBef>
                <a:spcPts val="0"/>
              </a:spcBef>
              <a:spcAft>
                <a:spcPts val="0"/>
              </a:spcAft>
              <a:buSzPts val="1600"/>
              <a:buChar char="○"/>
              <a:defRPr sz="1600"/>
            </a:lvl8pPr>
            <a:lvl9pPr marL="4114800" lvl="8" indent="-330200" rtl="0">
              <a:spcBef>
                <a:spcPts val="0"/>
              </a:spcBef>
              <a:spcAft>
                <a:spcPts val="0"/>
              </a:spcAft>
              <a:buSzPts val="1600"/>
              <a:buChar char="■"/>
              <a:defRPr sz="1600"/>
            </a:lvl9pPr>
          </a:lstStyle>
          <a:p>
            <a:endParaRPr/>
          </a:p>
        </p:txBody>
      </p:sp>
      <p:sp>
        <p:nvSpPr>
          <p:cNvPr id="2124" name="Google Shape;2124;p7"/>
          <p:cNvSpPr txBox="1">
            <a:spLocks noGrp="1"/>
          </p:cNvSpPr>
          <p:nvPr>
            <p:ph type="body" idx="3"/>
          </p:nvPr>
        </p:nvSpPr>
        <p:spPr>
          <a:xfrm>
            <a:off x="5300226" y="1755475"/>
            <a:ext cx="2179200" cy="3094200"/>
          </a:xfrm>
          <a:prstGeom prst="rect">
            <a:avLst/>
          </a:prstGeom>
        </p:spPr>
        <p:txBody>
          <a:bodyPr spcFirstLastPara="1" wrap="square" lIns="91425" tIns="91425" rIns="91425" bIns="91425" anchor="t" anchorCtr="0">
            <a:noAutofit/>
          </a:bodyPr>
          <a:lstStyle>
            <a:lvl1pPr marL="457200" lvl="0" indent="-330200" rtl="0">
              <a:spcBef>
                <a:spcPts val="600"/>
              </a:spcBef>
              <a:spcAft>
                <a:spcPts val="0"/>
              </a:spcAft>
              <a:buSzPts val="1600"/>
              <a:buChar char="▪"/>
              <a:defRPr sz="1600"/>
            </a:lvl1pPr>
            <a:lvl2pPr marL="914400" lvl="1" indent="-330200" rtl="0">
              <a:spcBef>
                <a:spcPts val="0"/>
              </a:spcBef>
              <a:spcAft>
                <a:spcPts val="0"/>
              </a:spcAft>
              <a:buSzPts val="1600"/>
              <a:buChar char="▫"/>
              <a:defRPr sz="1600"/>
            </a:lvl2pPr>
            <a:lvl3pPr marL="1371600" lvl="2" indent="-330200" rtl="0">
              <a:spcBef>
                <a:spcPts val="0"/>
              </a:spcBef>
              <a:spcAft>
                <a:spcPts val="0"/>
              </a:spcAft>
              <a:buSzPts val="1600"/>
              <a:buChar char="▫"/>
              <a:defRPr sz="1600"/>
            </a:lvl3pPr>
            <a:lvl4pPr marL="1828800" lvl="3" indent="-330200" rtl="0">
              <a:spcBef>
                <a:spcPts val="0"/>
              </a:spcBef>
              <a:spcAft>
                <a:spcPts val="0"/>
              </a:spcAft>
              <a:buSzPts val="1600"/>
              <a:buChar char="▫"/>
              <a:defRPr sz="1600"/>
            </a:lvl4pPr>
            <a:lvl5pPr marL="2286000" lvl="4" indent="-330200" rtl="0">
              <a:spcBef>
                <a:spcPts val="0"/>
              </a:spcBef>
              <a:spcAft>
                <a:spcPts val="0"/>
              </a:spcAft>
              <a:buSzPts val="1600"/>
              <a:buChar char="▫"/>
              <a:defRPr sz="1600"/>
            </a:lvl5pPr>
            <a:lvl6pPr marL="2743200" lvl="5" indent="-330200" rtl="0">
              <a:spcBef>
                <a:spcPts val="0"/>
              </a:spcBef>
              <a:spcAft>
                <a:spcPts val="0"/>
              </a:spcAft>
              <a:buSzPts val="1600"/>
              <a:buChar char="▫"/>
              <a:defRPr sz="1600"/>
            </a:lvl6pPr>
            <a:lvl7pPr marL="3200400" lvl="6" indent="-330200" rtl="0">
              <a:spcBef>
                <a:spcPts val="0"/>
              </a:spcBef>
              <a:spcAft>
                <a:spcPts val="0"/>
              </a:spcAft>
              <a:buSzPts val="1600"/>
              <a:buChar char="●"/>
              <a:defRPr sz="1600"/>
            </a:lvl7pPr>
            <a:lvl8pPr marL="3657600" lvl="7" indent="-330200" rtl="0">
              <a:spcBef>
                <a:spcPts val="0"/>
              </a:spcBef>
              <a:spcAft>
                <a:spcPts val="0"/>
              </a:spcAft>
              <a:buSzPts val="1600"/>
              <a:buChar char="○"/>
              <a:defRPr sz="1600"/>
            </a:lvl8pPr>
            <a:lvl9pPr marL="4114800" lvl="8" indent="-330200" rtl="0">
              <a:spcBef>
                <a:spcPts val="0"/>
              </a:spcBef>
              <a:spcAft>
                <a:spcPts val="0"/>
              </a:spcAft>
              <a:buSzPts val="1600"/>
              <a:buChar char="■"/>
              <a:defRPr sz="1600"/>
            </a:lvl9pPr>
          </a:lstStyle>
          <a:p>
            <a:endParaRPr/>
          </a:p>
        </p:txBody>
      </p:sp>
      <p:sp>
        <p:nvSpPr>
          <p:cNvPr id="2125" name="Google Shape;2125;p7"/>
          <p:cNvSpPr txBox="1">
            <a:spLocks noGrp="1"/>
          </p:cNvSpPr>
          <p:nvPr>
            <p:ph type="sldNum" idx="12"/>
          </p:nvPr>
        </p:nvSpPr>
        <p:spPr>
          <a:xfrm>
            <a:off x="91531" y="472020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grpSp>
        <p:nvGrpSpPr>
          <p:cNvPr id="2126" name="Google Shape;2126;p7"/>
          <p:cNvGrpSpPr/>
          <p:nvPr/>
        </p:nvGrpSpPr>
        <p:grpSpPr>
          <a:xfrm rot="10800000">
            <a:off x="8851487" y="28707"/>
            <a:ext cx="264012" cy="5086302"/>
            <a:chOff x="5307800" y="238125"/>
            <a:chExt cx="271925" cy="5238750"/>
          </a:xfrm>
        </p:grpSpPr>
        <p:sp>
          <p:nvSpPr>
            <p:cNvPr id="2127" name="Google Shape;2127;p7"/>
            <p:cNvSpPr/>
            <p:nvPr/>
          </p:nvSpPr>
          <p:spPr>
            <a:xfrm>
              <a:off x="5307800" y="2381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8" name="Google Shape;2128;p7"/>
            <p:cNvSpPr/>
            <p:nvPr/>
          </p:nvSpPr>
          <p:spPr>
            <a:xfrm>
              <a:off x="5307800"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9" name="Google Shape;2129;p7"/>
            <p:cNvSpPr/>
            <p:nvPr/>
          </p:nvSpPr>
          <p:spPr>
            <a:xfrm>
              <a:off x="5307800"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0" name="Google Shape;2130;p7"/>
            <p:cNvSpPr/>
            <p:nvPr/>
          </p:nvSpPr>
          <p:spPr>
            <a:xfrm>
              <a:off x="5307800" y="6896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1" name="Google Shape;2131;p7"/>
            <p:cNvSpPr/>
            <p:nvPr/>
          </p:nvSpPr>
          <p:spPr>
            <a:xfrm>
              <a:off x="5307800" y="8401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2" name="Google Shape;2132;p7"/>
            <p:cNvSpPr/>
            <p:nvPr/>
          </p:nvSpPr>
          <p:spPr>
            <a:xfrm>
              <a:off x="5307800"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3" name="Google Shape;2133;p7"/>
            <p:cNvSpPr/>
            <p:nvPr/>
          </p:nvSpPr>
          <p:spPr>
            <a:xfrm>
              <a:off x="5307800" y="11411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4" name="Google Shape;2134;p7"/>
            <p:cNvSpPr/>
            <p:nvPr/>
          </p:nvSpPr>
          <p:spPr>
            <a:xfrm>
              <a:off x="5307800"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5" name="Google Shape;2135;p7"/>
            <p:cNvSpPr/>
            <p:nvPr/>
          </p:nvSpPr>
          <p:spPr>
            <a:xfrm>
              <a:off x="5307800"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6" name="Google Shape;2136;p7"/>
            <p:cNvSpPr/>
            <p:nvPr/>
          </p:nvSpPr>
          <p:spPr>
            <a:xfrm>
              <a:off x="5307800"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7" name="Google Shape;2137;p7"/>
            <p:cNvSpPr/>
            <p:nvPr/>
          </p:nvSpPr>
          <p:spPr>
            <a:xfrm>
              <a:off x="5307800" y="17432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8" name="Google Shape;2138;p7"/>
            <p:cNvSpPr/>
            <p:nvPr/>
          </p:nvSpPr>
          <p:spPr>
            <a:xfrm>
              <a:off x="5307800" y="18937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9" name="Google Shape;2139;p7"/>
            <p:cNvSpPr/>
            <p:nvPr/>
          </p:nvSpPr>
          <p:spPr>
            <a:xfrm>
              <a:off x="5307800"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0" name="Google Shape;2140;p7"/>
            <p:cNvSpPr/>
            <p:nvPr/>
          </p:nvSpPr>
          <p:spPr>
            <a:xfrm>
              <a:off x="5307800" y="21947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1" name="Google Shape;2141;p7"/>
            <p:cNvSpPr/>
            <p:nvPr/>
          </p:nvSpPr>
          <p:spPr>
            <a:xfrm>
              <a:off x="5307800"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2" name="Google Shape;2142;p7"/>
            <p:cNvSpPr/>
            <p:nvPr/>
          </p:nvSpPr>
          <p:spPr>
            <a:xfrm>
              <a:off x="5307800" y="24957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3" name="Google Shape;2143;p7"/>
            <p:cNvSpPr/>
            <p:nvPr/>
          </p:nvSpPr>
          <p:spPr>
            <a:xfrm>
              <a:off x="5307800"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4" name="Google Shape;2144;p7"/>
            <p:cNvSpPr/>
            <p:nvPr/>
          </p:nvSpPr>
          <p:spPr>
            <a:xfrm>
              <a:off x="5307800"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5" name="Google Shape;2145;p7"/>
            <p:cNvSpPr/>
            <p:nvPr/>
          </p:nvSpPr>
          <p:spPr>
            <a:xfrm>
              <a:off x="5307800" y="29473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6" name="Google Shape;2146;p7"/>
            <p:cNvSpPr/>
            <p:nvPr/>
          </p:nvSpPr>
          <p:spPr>
            <a:xfrm>
              <a:off x="5307800"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7" name="Google Shape;2147;p7"/>
            <p:cNvSpPr/>
            <p:nvPr/>
          </p:nvSpPr>
          <p:spPr>
            <a:xfrm>
              <a:off x="5307800"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8" name="Google Shape;2148;p7"/>
            <p:cNvSpPr/>
            <p:nvPr/>
          </p:nvSpPr>
          <p:spPr>
            <a:xfrm>
              <a:off x="5307800" y="33988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9" name="Google Shape;2149;p7"/>
            <p:cNvSpPr/>
            <p:nvPr/>
          </p:nvSpPr>
          <p:spPr>
            <a:xfrm>
              <a:off x="5307800"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0" name="Google Shape;2150;p7"/>
            <p:cNvSpPr/>
            <p:nvPr/>
          </p:nvSpPr>
          <p:spPr>
            <a:xfrm>
              <a:off x="5307800"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1" name="Google Shape;2151;p7"/>
            <p:cNvSpPr/>
            <p:nvPr/>
          </p:nvSpPr>
          <p:spPr>
            <a:xfrm>
              <a:off x="5307800"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2" name="Google Shape;2152;p7"/>
            <p:cNvSpPr/>
            <p:nvPr/>
          </p:nvSpPr>
          <p:spPr>
            <a:xfrm>
              <a:off x="5307800" y="40008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3" name="Google Shape;2153;p7"/>
            <p:cNvSpPr/>
            <p:nvPr/>
          </p:nvSpPr>
          <p:spPr>
            <a:xfrm>
              <a:off x="5307800"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4" name="Google Shape;2154;p7"/>
            <p:cNvSpPr/>
            <p:nvPr/>
          </p:nvSpPr>
          <p:spPr>
            <a:xfrm>
              <a:off x="5307800"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5" name="Google Shape;2155;p7"/>
            <p:cNvSpPr/>
            <p:nvPr/>
          </p:nvSpPr>
          <p:spPr>
            <a:xfrm>
              <a:off x="5307800" y="44524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6" name="Google Shape;2156;p7"/>
            <p:cNvSpPr/>
            <p:nvPr/>
          </p:nvSpPr>
          <p:spPr>
            <a:xfrm>
              <a:off x="5307800" y="46029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7" name="Google Shape;2157;p7"/>
            <p:cNvSpPr/>
            <p:nvPr/>
          </p:nvSpPr>
          <p:spPr>
            <a:xfrm>
              <a:off x="5307800"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8" name="Google Shape;2158;p7"/>
            <p:cNvSpPr/>
            <p:nvPr/>
          </p:nvSpPr>
          <p:spPr>
            <a:xfrm>
              <a:off x="5307800" y="49039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9" name="Google Shape;2159;p7"/>
            <p:cNvSpPr/>
            <p:nvPr/>
          </p:nvSpPr>
          <p:spPr>
            <a:xfrm>
              <a:off x="5307800"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0" name="Google Shape;2160;p7"/>
            <p:cNvSpPr/>
            <p:nvPr/>
          </p:nvSpPr>
          <p:spPr>
            <a:xfrm>
              <a:off x="5307800"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1" name="Google Shape;2161;p7"/>
            <p:cNvSpPr/>
            <p:nvPr/>
          </p:nvSpPr>
          <p:spPr>
            <a:xfrm>
              <a:off x="5307800" y="53554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2" name="Google Shape;2162;p7"/>
            <p:cNvSpPr/>
            <p:nvPr/>
          </p:nvSpPr>
          <p:spPr>
            <a:xfrm>
              <a:off x="5458325" y="2381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3" name="Google Shape;2163;p7"/>
            <p:cNvSpPr/>
            <p:nvPr/>
          </p:nvSpPr>
          <p:spPr>
            <a:xfrm>
              <a:off x="5458325" y="53912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4" name="Google Shape;2164;p7"/>
            <p:cNvSpPr/>
            <p:nvPr/>
          </p:nvSpPr>
          <p:spPr>
            <a:xfrm>
              <a:off x="5458325" y="9906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5" name="Google Shape;2165;p7"/>
            <p:cNvSpPr/>
            <p:nvPr/>
          </p:nvSpPr>
          <p:spPr>
            <a:xfrm>
              <a:off x="5458325" y="11411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6" name="Google Shape;2166;p7"/>
            <p:cNvSpPr/>
            <p:nvPr/>
          </p:nvSpPr>
          <p:spPr>
            <a:xfrm>
              <a:off x="5458325" y="14422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7" name="Google Shape;2167;p7"/>
            <p:cNvSpPr/>
            <p:nvPr/>
          </p:nvSpPr>
          <p:spPr>
            <a:xfrm>
              <a:off x="5458325" y="15927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8" name="Google Shape;2168;p7"/>
            <p:cNvSpPr/>
            <p:nvPr/>
          </p:nvSpPr>
          <p:spPr>
            <a:xfrm>
              <a:off x="5458325" y="21947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9" name="Google Shape;2169;p7"/>
            <p:cNvSpPr/>
            <p:nvPr/>
          </p:nvSpPr>
          <p:spPr>
            <a:xfrm>
              <a:off x="5458325" y="23452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0" name="Google Shape;2170;p7"/>
            <p:cNvSpPr/>
            <p:nvPr/>
          </p:nvSpPr>
          <p:spPr>
            <a:xfrm>
              <a:off x="5458325" y="24957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1" name="Google Shape;2171;p7"/>
            <p:cNvSpPr/>
            <p:nvPr/>
          </p:nvSpPr>
          <p:spPr>
            <a:xfrm>
              <a:off x="5458325" y="26462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2" name="Google Shape;2172;p7"/>
            <p:cNvSpPr/>
            <p:nvPr/>
          </p:nvSpPr>
          <p:spPr>
            <a:xfrm>
              <a:off x="5458325" y="29473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3" name="Google Shape;2173;p7"/>
            <p:cNvSpPr/>
            <p:nvPr/>
          </p:nvSpPr>
          <p:spPr>
            <a:xfrm>
              <a:off x="5458325" y="32483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4" name="Google Shape;2174;p7"/>
            <p:cNvSpPr/>
            <p:nvPr/>
          </p:nvSpPr>
          <p:spPr>
            <a:xfrm>
              <a:off x="5458325" y="33988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5" name="Google Shape;2175;p7"/>
            <p:cNvSpPr/>
            <p:nvPr/>
          </p:nvSpPr>
          <p:spPr>
            <a:xfrm>
              <a:off x="5458325" y="36998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6" name="Google Shape;2176;p7"/>
            <p:cNvSpPr/>
            <p:nvPr/>
          </p:nvSpPr>
          <p:spPr>
            <a:xfrm>
              <a:off x="5458325" y="38503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7" name="Google Shape;2177;p7"/>
            <p:cNvSpPr/>
            <p:nvPr/>
          </p:nvSpPr>
          <p:spPr>
            <a:xfrm>
              <a:off x="5458325" y="40008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8" name="Google Shape;2178;p7"/>
            <p:cNvSpPr/>
            <p:nvPr/>
          </p:nvSpPr>
          <p:spPr>
            <a:xfrm>
              <a:off x="5458325" y="41514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9" name="Google Shape;2179;p7"/>
            <p:cNvSpPr/>
            <p:nvPr/>
          </p:nvSpPr>
          <p:spPr>
            <a:xfrm>
              <a:off x="5458325" y="46029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0" name="Google Shape;2180;p7"/>
            <p:cNvSpPr/>
            <p:nvPr/>
          </p:nvSpPr>
          <p:spPr>
            <a:xfrm>
              <a:off x="5458325" y="47534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1" name="Google Shape;2181;p7"/>
            <p:cNvSpPr/>
            <p:nvPr/>
          </p:nvSpPr>
          <p:spPr>
            <a:xfrm>
              <a:off x="5458325" y="505445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2" name="Google Shape;2182;p7"/>
            <p:cNvSpPr/>
            <p:nvPr/>
          </p:nvSpPr>
          <p:spPr>
            <a:xfrm>
              <a:off x="5458325" y="52049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3" name="Google Shape;2183;p7"/>
            <p:cNvSpPr/>
            <p:nvPr/>
          </p:nvSpPr>
          <p:spPr>
            <a:xfrm>
              <a:off x="5458325" y="53554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84" name="Google Shape;2184;p7"/>
          <p:cNvGrpSpPr/>
          <p:nvPr/>
        </p:nvGrpSpPr>
        <p:grpSpPr>
          <a:xfrm rot="10800000">
            <a:off x="7828571" y="28707"/>
            <a:ext cx="1140783" cy="5086302"/>
            <a:chOff x="5458325" y="238125"/>
            <a:chExt cx="1174975" cy="5238750"/>
          </a:xfrm>
        </p:grpSpPr>
        <p:sp>
          <p:nvSpPr>
            <p:cNvPr id="2185" name="Google Shape;2185;p7"/>
            <p:cNvSpPr/>
            <p:nvPr/>
          </p:nvSpPr>
          <p:spPr>
            <a:xfrm>
              <a:off x="5458325" y="3886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6" name="Google Shape;2186;p7"/>
            <p:cNvSpPr/>
            <p:nvPr/>
          </p:nvSpPr>
          <p:spPr>
            <a:xfrm>
              <a:off x="5458325" y="6896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7" name="Google Shape;2187;p7"/>
            <p:cNvSpPr/>
            <p:nvPr/>
          </p:nvSpPr>
          <p:spPr>
            <a:xfrm>
              <a:off x="5458325" y="8401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8" name="Google Shape;2188;p7"/>
            <p:cNvSpPr/>
            <p:nvPr/>
          </p:nvSpPr>
          <p:spPr>
            <a:xfrm>
              <a:off x="5458325" y="129170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9" name="Google Shape;2189;p7"/>
            <p:cNvSpPr/>
            <p:nvPr/>
          </p:nvSpPr>
          <p:spPr>
            <a:xfrm>
              <a:off x="5458325" y="17432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0" name="Google Shape;2190;p7"/>
            <p:cNvSpPr/>
            <p:nvPr/>
          </p:nvSpPr>
          <p:spPr>
            <a:xfrm>
              <a:off x="5458325" y="18937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1" name="Google Shape;2191;p7"/>
            <p:cNvSpPr/>
            <p:nvPr/>
          </p:nvSpPr>
          <p:spPr>
            <a:xfrm>
              <a:off x="5458325" y="20442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2" name="Google Shape;2192;p7"/>
            <p:cNvSpPr/>
            <p:nvPr/>
          </p:nvSpPr>
          <p:spPr>
            <a:xfrm>
              <a:off x="5458325" y="27968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3" name="Google Shape;2193;p7"/>
            <p:cNvSpPr/>
            <p:nvPr/>
          </p:nvSpPr>
          <p:spPr>
            <a:xfrm>
              <a:off x="5458325" y="30978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4" name="Google Shape;2194;p7"/>
            <p:cNvSpPr/>
            <p:nvPr/>
          </p:nvSpPr>
          <p:spPr>
            <a:xfrm>
              <a:off x="5458325" y="35493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5" name="Google Shape;2195;p7"/>
            <p:cNvSpPr/>
            <p:nvPr/>
          </p:nvSpPr>
          <p:spPr>
            <a:xfrm>
              <a:off x="5458325" y="430190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6" name="Google Shape;2196;p7"/>
            <p:cNvSpPr/>
            <p:nvPr/>
          </p:nvSpPr>
          <p:spPr>
            <a:xfrm>
              <a:off x="5458325"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7" name="Google Shape;2197;p7"/>
            <p:cNvSpPr/>
            <p:nvPr/>
          </p:nvSpPr>
          <p:spPr>
            <a:xfrm>
              <a:off x="5458325" y="49039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8" name="Google Shape;2198;p7"/>
            <p:cNvSpPr/>
            <p:nvPr/>
          </p:nvSpPr>
          <p:spPr>
            <a:xfrm>
              <a:off x="5608825"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9" name="Google Shape;2199;p7"/>
            <p:cNvSpPr/>
            <p:nvPr/>
          </p:nvSpPr>
          <p:spPr>
            <a:xfrm>
              <a:off x="5608825"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0" name="Google Shape;2200;p7"/>
            <p:cNvSpPr/>
            <p:nvPr/>
          </p:nvSpPr>
          <p:spPr>
            <a:xfrm>
              <a:off x="560882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1" name="Google Shape;2201;p7"/>
            <p:cNvSpPr/>
            <p:nvPr/>
          </p:nvSpPr>
          <p:spPr>
            <a:xfrm>
              <a:off x="5608825"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2" name="Google Shape;2202;p7"/>
            <p:cNvSpPr/>
            <p:nvPr/>
          </p:nvSpPr>
          <p:spPr>
            <a:xfrm>
              <a:off x="5608825"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3" name="Google Shape;2203;p7"/>
            <p:cNvSpPr/>
            <p:nvPr/>
          </p:nvSpPr>
          <p:spPr>
            <a:xfrm>
              <a:off x="5608825"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4" name="Google Shape;2204;p7"/>
            <p:cNvSpPr/>
            <p:nvPr/>
          </p:nvSpPr>
          <p:spPr>
            <a:xfrm>
              <a:off x="5608825"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5" name="Google Shape;2205;p7"/>
            <p:cNvSpPr/>
            <p:nvPr/>
          </p:nvSpPr>
          <p:spPr>
            <a:xfrm>
              <a:off x="5608825"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6" name="Google Shape;2206;p7"/>
            <p:cNvSpPr/>
            <p:nvPr/>
          </p:nvSpPr>
          <p:spPr>
            <a:xfrm>
              <a:off x="560882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7" name="Google Shape;2207;p7"/>
            <p:cNvSpPr/>
            <p:nvPr/>
          </p:nvSpPr>
          <p:spPr>
            <a:xfrm>
              <a:off x="5608825"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8" name="Google Shape;2208;p7"/>
            <p:cNvSpPr/>
            <p:nvPr/>
          </p:nvSpPr>
          <p:spPr>
            <a:xfrm>
              <a:off x="5608825"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9" name="Google Shape;2209;p7"/>
            <p:cNvSpPr/>
            <p:nvPr/>
          </p:nvSpPr>
          <p:spPr>
            <a:xfrm>
              <a:off x="5608825"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0" name="Google Shape;2210;p7"/>
            <p:cNvSpPr/>
            <p:nvPr/>
          </p:nvSpPr>
          <p:spPr>
            <a:xfrm>
              <a:off x="5608825"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1" name="Google Shape;2211;p7"/>
            <p:cNvSpPr/>
            <p:nvPr/>
          </p:nvSpPr>
          <p:spPr>
            <a:xfrm>
              <a:off x="5608825"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2" name="Google Shape;2212;p7"/>
            <p:cNvSpPr/>
            <p:nvPr/>
          </p:nvSpPr>
          <p:spPr>
            <a:xfrm>
              <a:off x="560882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3" name="Google Shape;2213;p7"/>
            <p:cNvSpPr/>
            <p:nvPr/>
          </p:nvSpPr>
          <p:spPr>
            <a:xfrm>
              <a:off x="5608825"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4" name="Google Shape;2214;p7"/>
            <p:cNvSpPr/>
            <p:nvPr/>
          </p:nvSpPr>
          <p:spPr>
            <a:xfrm>
              <a:off x="5608825"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5" name="Google Shape;2215;p7"/>
            <p:cNvSpPr/>
            <p:nvPr/>
          </p:nvSpPr>
          <p:spPr>
            <a:xfrm>
              <a:off x="5608825"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6" name="Google Shape;2216;p7"/>
            <p:cNvSpPr/>
            <p:nvPr/>
          </p:nvSpPr>
          <p:spPr>
            <a:xfrm>
              <a:off x="5608825"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7" name="Google Shape;2217;p7"/>
            <p:cNvSpPr/>
            <p:nvPr/>
          </p:nvSpPr>
          <p:spPr>
            <a:xfrm>
              <a:off x="5608825"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8" name="Google Shape;2218;p7"/>
            <p:cNvSpPr/>
            <p:nvPr/>
          </p:nvSpPr>
          <p:spPr>
            <a:xfrm>
              <a:off x="5608825"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9" name="Google Shape;2219;p7"/>
            <p:cNvSpPr/>
            <p:nvPr/>
          </p:nvSpPr>
          <p:spPr>
            <a:xfrm>
              <a:off x="5608825"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0" name="Google Shape;2220;p7"/>
            <p:cNvSpPr/>
            <p:nvPr/>
          </p:nvSpPr>
          <p:spPr>
            <a:xfrm>
              <a:off x="5608825"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1" name="Google Shape;2221;p7"/>
            <p:cNvSpPr/>
            <p:nvPr/>
          </p:nvSpPr>
          <p:spPr>
            <a:xfrm>
              <a:off x="5608825"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2" name="Google Shape;2222;p7"/>
            <p:cNvSpPr/>
            <p:nvPr/>
          </p:nvSpPr>
          <p:spPr>
            <a:xfrm>
              <a:off x="5608825"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3" name="Google Shape;2223;p7"/>
            <p:cNvSpPr/>
            <p:nvPr/>
          </p:nvSpPr>
          <p:spPr>
            <a:xfrm>
              <a:off x="5608825"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4" name="Google Shape;2224;p7"/>
            <p:cNvSpPr/>
            <p:nvPr/>
          </p:nvSpPr>
          <p:spPr>
            <a:xfrm>
              <a:off x="5608825"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5" name="Google Shape;2225;p7"/>
            <p:cNvSpPr/>
            <p:nvPr/>
          </p:nvSpPr>
          <p:spPr>
            <a:xfrm>
              <a:off x="560882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6" name="Google Shape;2226;p7"/>
            <p:cNvSpPr/>
            <p:nvPr/>
          </p:nvSpPr>
          <p:spPr>
            <a:xfrm>
              <a:off x="5608825"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7" name="Google Shape;2227;p7"/>
            <p:cNvSpPr/>
            <p:nvPr/>
          </p:nvSpPr>
          <p:spPr>
            <a:xfrm>
              <a:off x="5608825"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8" name="Google Shape;2228;p7"/>
            <p:cNvSpPr/>
            <p:nvPr/>
          </p:nvSpPr>
          <p:spPr>
            <a:xfrm>
              <a:off x="5608825"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9" name="Google Shape;2229;p7"/>
            <p:cNvSpPr/>
            <p:nvPr/>
          </p:nvSpPr>
          <p:spPr>
            <a:xfrm>
              <a:off x="5759350"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0" name="Google Shape;2230;p7"/>
            <p:cNvSpPr/>
            <p:nvPr/>
          </p:nvSpPr>
          <p:spPr>
            <a:xfrm>
              <a:off x="5759350"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1" name="Google Shape;2231;p7"/>
            <p:cNvSpPr/>
            <p:nvPr/>
          </p:nvSpPr>
          <p:spPr>
            <a:xfrm>
              <a:off x="5759350"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2" name="Google Shape;2232;p7"/>
            <p:cNvSpPr/>
            <p:nvPr/>
          </p:nvSpPr>
          <p:spPr>
            <a:xfrm>
              <a:off x="5759350"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3" name="Google Shape;2233;p7"/>
            <p:cNvSpPr/>
            <p:nvPr/>
          </p:nvSpPr>
          <p:spPr>
            <a:xfrm>
              <a:off x="5759350"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4" name="Google Shape;2234;p7"/>
            <p:cNvSpPr/>
            <p:nvPr/>
          </p:nvSpPr>
          <p:spPr>
            <a:xfrm>
              <a:off x="5759350"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5" name="Google Shape;2235;p7"/>
            <p:cNvSpPr/>
            <p:nvPr/>
          </p:nvSpPr>
          <p:spPr>
            <a:xfrm>
              <a:off x="5759350"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6" name="Google Shape;2236;p7"/>
            <p:cNvSpPr/>
            <p:nvPr/>
          </p:nvSpPr>
          <p:spPr>
            <a:xfrm>
              <a:off x="5759350"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7" name="Google Shape;2237;p7"/>
            <p:cNvSpPr/>
            <p:nvPr/>
          </p:nvSpPr>
          <p:spPr>
            <a:xfrm>
              <a:off x="5759350"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8" name="Google Shape;2238;p7"/>
            <p:cNvSpPr/>
            <p:nvPr/>
          </p:nvSpPr>
          <p:spPr>
            <a:xfrm>
              <a:off x="5759350"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9" name="Google Shape;2239;p7"/>
            <p:cNvSpPr/>
            <p:nvPr/>
          </p:nvSpPr>
          <p:spPr>
            <a:xfrm>
              <a:off x="5759350"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0" name="Google Shape;2240;p7"/>
            <p:cNvSpPr/>
            <p:nvPr/>
          </p:nvSpPr>
          <p:spPr>
            <a:xfrm>
              <a:off x="5909850"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1" name="Google Shape;2241;p7"/>
            <p:cNvSpPr/>
            <p:nvPr/>
          </p:nvSpPr>
          <p:spPr>
            <a:xfrm>
              <a:off x="5909850"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2" name="Google Shape;2242;p7"/>
            <p:cNvSpPr/>
            <p:nvPr/>
          </p:nvSpPr>
          <p:spPr>
            <a:xfrm>
              <a:off x="5909850"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3" name="Google Shape;2243;p7"/>
            <p:cNvSpPr/>
            <p:nvPr/>
          </p:nvSpPr>
          <p:spPr>
            <a:xfrm>
              <a:off x="6060375"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4" name="Google Shape;2244;p7"/>
            <p:cNvSpPr/>
            <p:nvPr/>
          </p:nvSpPr>
          <p:spPr>
            <a:xfrm>
              <a:off x="621087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5" name="Google Shape;2245;p7"/>
            <p:cNvSpPr/>
            <p:nvPr/>
          </p:nvSpPr>
          <p:spPr>
            <a:xfrm>
              <a:off x="6210875"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6" name="Google Shape;2246;p7"/>
            <p:cNvSpPr/>
            <p:nvPr/>
          </p:nvSpPr>
          <p:spPr>
            <a:xfrm>
              <a:off x="6511900" y="9906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47" name="Google Shape;2247;p7"/>
          <p:cNvGrpSpPr/>
          <p:nvPr/>
        </p:nvGrpSpPr>
        <p:grpSpPr>
          <a:xfrm rot="10800000">
            <a:off x="7682451" y="28707"/>
            <a:ext cx="994639" cy="4940182"/>
            <a:chOff x="5759350" y="388625"/>
            <a:chExt cx="1024450" cy="5088250"/>
          </a:xfrm>
        </p:grpSpPr>
        <p:sp>
          <p:nvSpPr>
            <p:cNvPr id="2248" name="Google Shape;2248;p7"/>
            <p:cNvSpPr/>
            <p:nvPr/>
          </p:nvSpPr>
          <p:spPr>
            <a:xfrm>
              <a:off x="5759350"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9" name="Google Shape;2249;p7"/>
            <p:cNvSpPr/>
            <p:nvPr/>
          </p:nvSpPr>
          <p:spPr>
            <a:xfrm>
              <a:off x="5759350"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0" name="Google Shape;2250;p7"/>
            <p:cNvSpPr/>
            <p:nvPr/>
          </p:nvSpPr>
          <p:spPr>
            <a:xfrm>
              <a:off x="5759350"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1" name="Google Shape;2251;p7"/>
            <p:cNvSpPr/>
            <p:nvPr/>
          </p:nvSpPr>
          <p:spPr>
            <a:xfrm>
              <a:off x="5759350"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2" name="Google Shape;2252;p7"/>
            <p:cNvSpPr/>
            <p:nvPr/>
          </p:nvSpPr>
          <p:spPr>
            <a:xfrm>
              <a:off x="5759350"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3" name="Google Shape;2253;p7"/>
            <p:cNvSpPr/>
            <p:nvPr/>
          </p:nvSpPr>
          <p:spPr>
            <a:xfrm>
              <a:off x="5759350"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4" name="Google Shape;2254;p7"/>
            <p:cNvSpPr/>
            <p:nvPr/>
          </p:nvSpPr>
          <p:spPr>
            <a:xfrm>
              <a:off x="5759350"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5" name="Google Shape;2255;p7"/>
            <p:cNvSpPr/>
            <p:nvPr/>
          </p:nvSpPr>
          <p:spPr>
            <a:xfrm>
              <a:off x="5909850"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6" name="Google Shape;2256;p7"/>
            <p:cNvSpPr/>
            <p:nvPr/>
          </p:nvSpPr>
          <p:spPr>
            <a:xfrm>
              <a:off x="5909850"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7" name="Google Shape;2257;p7"/>
            <p:cNvSpPr/>
            <p:nvPr/>
          </p:nvSpPr>
          <p:spPr>
            <a:xfrm>
              <a:off x="5909850"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8" name="Google Shape;2258;p7"/>
            <p:cNvSpPr/>
            <p:nvPr/>
          </p:nvSpPr>
          <p:spPr>
            <a:xfrm>
              <a:off x="5909850"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9" name="Google Shape;2259;p7"/>
            <p:cNvSpPr/>
            <p:nvPr/>
          </p:nvSpPr>
          <p:spPr>
            <a:xfrm>
              <a:off x="5909850"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0" name="Google Shape;2260;p7"/>
            <p:cNvSpPr/>
            <p:nvPr/>
          </p:nvSpPr>
          <p:spPr>
            <a:xfrm>
              <a:off x="5909850"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1" name="Google Shape;2261;p7"/>
            <p:cNvSpPr/>
            <p:nvPr/>
          </p:nvSpPr>
          <p:spPr>
            <a:xfrm>
              <a:off x="5909850"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2" name="Google Shape;2262;p7"/>
            <p:cNvSpPr/>
            <p:nvPr/>
          </p:nvSpPr>
          <p:spPr>
            <a:xfrm>
              <a:off x="5909850"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3" name="Google Shape;2263;p7"/>
            <p:cNvSpPr/>
            <p:nvPr/>
          </p:nvSpPr>
          <p:spPr>
            <a:xfrm>
              <a:off x="5909850"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4" name="Google Shape;2264;p7"/>
            <p:cNvSpPr/>
            <p:nvPr/>
          </p:nvSpPr>
          <p:spPr>
            <a:xfrm>
              <a:off x="5909850"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5" name="Google Shape;2265;p7"/>
            <p:cNvSpPr/>
            <p:nvPr/>
          </p:nvSpPr>
          <p:spPr>
            <a:xfrm>
              <a:off x="5909850"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6" name="Google Shape;2266;p7"/>
            <p:cNvSpPr/>
            <p:nvPr/>
          </p:nvSpPr>
          <p:spPr>
            <a:xfrm>
              <a:off x="5909850"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7" name="Google Shape;2267;p7"/>
            <p:cNvSpPr/>
            <p:nvPr/>
          </p:nvSpPr>
          <p:spPr>
            <a:xfrm>
              <a:off x="5909850"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8" name="Google Shape;2268;p7"/>
            <p:cNvSpPr/>
            <p:nvPr/>
          </p:nvSpPr>
          <p:spPr>
            <a:xfrm>
              <a:off x="5909850"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9" name="Google Shape;2269;p7"/>
            <p:cNvSpPr/>
            <p:nvPr/>
          </p:nvSpPr>
          <p:spPr>
            <a:xfrm>
              <a:off x="5909850"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0" name="Google Shape;2270;p7"/>
            <p:cNvSpPr/>
            <p:nvPr/>
          </p:nvSpPr>
          <p:spPr>
            <a:xfrm>
              <a:off x="5909850"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1" name="Google Shape;2271;p7"/>
            <p:cNvSpPr/>
            <p:nvPr/>
          </p:nvSpPr>
          <p:spPr>
            <a:xfrm>
              <a:off x="5909850"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2" name="Google Shape;2272;p7"/>
            <p:cNvSpPr/>
            <p:nvPr/>
          </p:nvSpPr>
          <p:spPr>
            <a:xfrm>
              <a:off x="5909850"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3" name="Google Shape;2273;p7"/>
            <p:cNvSpPr/>
            <p:nvPr/>
          </p:nvSpPr>
          <p:spPr>
            <a:xfrm>
              <a:off x="5909850"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4" name="Google Shape;2274;p7"/>
            <p:cNvSpPr/>
            <p:nvPr/>
          </p:nvSpPr>
          <p:spPr>
            <a:xfrm>
              <a:off x="6060375"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5" name="Google Shape;2275;p7"/>
            <p:cNvSpPr/>
            <p:nvPr/>
          </p:nvSpPr>
          <p:spPr>
            <a:xfrm>
              <a:off x="6060375"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6" name="Google Shape;2276;p7"/>
            <p:cNvSpPr/>
            <p:nvPr/>
          </p:nvSpPr>
          <p:spPr>
            <a:xfrm>
              <a:off x="6060375"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7" name="Google Shape;2277;p7"/>
            <p:cNvSpPr/>
            <p:nvPr/>
          </p:nvSpPr>
          <p:spPr>
            <a:xfrm>
              <a:off x="6060375"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8" name="Google Shape;2278;p7"/>
            <p:cNvSpPr/>
            <p:nvPr/>
          </p:nvSpPr>
          <p:spPr>
            <a:xfrm>
              <a:off x="6060375"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9" name="Google Shape;2279;p7"/>
            <p:cNvSpPr/>
            <p:nvPr/>
          </p:nvSpPr>
          <p:spPr>
            <a:xfrm>
              <a:off x="6060375"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0" name="Google Shape;2280;p7"/>
            <p:cNvSpPr/>
            <p:nvPr/>
          </p:nvSpPr>
          <p:spPr>
            <a:xfrm>
              <a:off x="6060375"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1" name="Google Shape;2281;p7"/>
            <p:cNvSpPr/>
            <p:nvPr/>
          </p:nvSpPr>
          <p:spPr>
            <a:xfrm>
              <a:off x="6060375"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2" name="Google Shape;2282;p7"/>
            <p:cNvSpPr/>
            <p:nvPr/>
          </p:nvSpPr>
          <p:spPr>
            <a:xfrm>
              <a:off x="6060375"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3" name="Google Shape;2283;p7"/>
            <p:cNvSpPr/>
            <p:nvPr/>
          </p:nvSpPr>
          <p:spPr>
            <a:xfrm>
              <a:off x="6060375"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4" name="Google Shape;2284;p7"/>
            <p:cNvSpPr/>
            <p:nvPr/>
          </p:nvSpPr>
          <p:spPr>
            <a:xfrm>
              <a:off x="6060375"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5" name="Google Shape;2285;p7"/>
            <p:cNvSpPr/>
            <p:nvPr/>
          </p:nvSpPr>
          <p:spPr>
            <a:xfrm>
              <a:off x="6060375"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6" name="Google Shape;2286;p7"/>
            <p:cNvSpPr/>
            <p:nvPr/>
          </p:nvSpPr>
          <p:spPr>
            <a:xfrm>
              <a:off x="6060375"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7" name="Google Shape;2287;p7"/>
            <p:cNvSpPr/>
            <p:nvPr/>
          </p:nvSpPr>
          <p:spPr>
            <a:xfrm>
              <a:off x="6060375"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8" name="Google Shape;2288;p7"/>
            <p:cNvSpPr/>
            <p:nvPr/>
          </p:nvSpPr>
          <p:spPr>
            <a:xfrm>
              <a:off x="6060375"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9" name="Google Shape;2289;p7"/>
            <p:cNvSpPr/>
            <p:nvPr/>
          </p:nvSpPr>
          <p:spPr>
            <a:xfrm>
              <a:off x="6060375"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0" name="Google Shape;2290;p7"/>
            <p:cNvSpPr/>
            <p:nvPr/>
          </p:nvSpPr>
          <p:spPr>
            <a:xfrm>
              <a:off x="6060375"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1" name="Google Shape;2291;p7"/>
            <p:cNvSpPr/>
            <p:nvPr/>
          </p:nvSpPr>
          <p:spPr>
            <a:xfrm>
              <a:off x="6060375"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2" name="Google Shape;2292;p7"/>
            <p:cNvSpPr/>
            <p:nvPr/>
          </p:nvSpPr>
          <p:spPr>
            <a:xfrm>
              <a:off x="6060375"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3" name="Google Shape;2293;p7"/>
            <p:cNvSpPr/>
            <p:nvPr/>
          </p:nvSpPr>
          <p:spPr>
            <a:xfrm>
              <a:off x="6060375"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4" name="Google Shape;2294;p7"/>
            <p:cNvSpPr/>
            <p:nvPr/>
          </p:nvSpPr>
          <p:spPr>
            <a:xfrm>
              <a:off x="6060375"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5" name="Google Shape;2295;p7"/>
            <p:cNvSpPr/>
            <p:nvPr/>
          </p:nvSpPr>
          <p:spPr>
            <a:xfrm>
              <a:off x="6060375"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6" name="Google Shape;2296;p7"/>
            <p:cNvSpPr/>
            <p:nvPr/>
          </p:nvSpPr>
          <p:spPr>
            <a:xfrm>
              <a:off x="6060375"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7" name="Google Shape;2297;p7"/>
            <p:cNvSpPr/>
            <p:nvPr/>
          </p:nvSpPr>
          <p:spPr>
            <a:xfrm>
              <a:off x="6060375"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8" name="Google Shape;2298;p7"/>
            <p:cNvSpPr/>
            <p:nvPr/>
          </p:nvSpPr>
          <p:spPr>
            <a:xfrm>
              <a:off x="6060375"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9" name="Google Shape;2299;p7"/>
            <p:cNvSpPr/>
            <p:nvPr/>
          </p:nvSpPr>
          <p:spPr>
            <a:xfrm>
              <a:off x="6060375"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0" name="Google Shape;2300;p7"/>
            <p:cNvSpPr/>
            <p:nvPr/>
          </p:nvSpPr>
          <p:spPr>
            <a:xfrm>
              <a:off x="6210875"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1" name="Google Shape;2301;p7"/>
            <p:cNvSpPr/>
            <p:nvPr/>
          </p:nvSpPr>
          <p:spPr>
            <a:xfrm>
              <a:off x="6210875"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2" name="Google Shape;2302;p7"/>
            <p:cNvSpPr/>
            <p:nvPr/>
          </p:nvSpPr>
          <p:spPr>
            <a:xfrm>
              <a:off x="6210875"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3" name="Google Shape;2303;p7"/>
            <p:cNvSpPr/>
            <p:nvPr/>
          </p:nvSpPr>
          <p:spPr>
            <a:xfrm>
              <a:off x="6210875"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4" name="Google Shape;2304;p7"/>
            <p:cNvSpPr/>
            <p:nvPr/>
          </p:nvSpPr>
          <p:spPr>
            <a:xfrm>
              <a:off x="621087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5" name="Google Shape;2305;p7"/>
            <p:cNvSpPr/>
            <p:nvPr/>
          </p:nvSpPr>
          <p:spPr>
            <a:xfrm>
              <a:off x="6210875"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6" name="Google Shape;2306;p7"/>
            <p:cNvSpPr/>
            <p:nvPr/>
          </p:nvSpPr>
          <p:spPr>
            <a:xfrm>
              <a:off x="6210875"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7" name="Google Shape;2307;p7"/>
            <p:cNvSpPr/>
            <p:nvPr/>
          </p:nvSpPr>
          <p:spPr>
            <a:xfrm>
              <a:off x="6210875"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8" name="Google Shape;2308;p7"/>
            <p:cNvSpPr/>
            <p:nvPr/>
          </p:nvSpPr>
          <p:spPr>
            <a:xfrm>
              <a:off x="6210875"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9" name="Google Shape;2309;p7"/>
            <p:cNvSpPr/>
            <p:nvPr/>
          </p:nvSpPr>
          <p:spPr>
            <a:xfrm>
              <a:off x="6210875"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0" name="Google Shape;2310;p7"/>
            <p:cNvSpPr/>
            <p:nvPr/>
          </p:nvSpPr>
          <p:spPr>
            <a:xfrm>
              <a:off x="6210875"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1" name="Google Shape;2311;p7"/>
            <p:cNvSpPr/>
            <p:nvPr/>
          </p:nvSpPr>
          <p:spPr>
            <a:xfrm>
              <a:off x="6210875"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2" name="Google Shape;2312;p7"/>
            <p:cNvSpPr/>
            <p:nvPr/>
          </p:nvSpPr>
          <p:spPr>
            <a:xfrm>
              <a:off x="6210875"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3" name="Google Shape;2313;p7"/>
            <p:cNvSpPr/>
            <p:nvPr/>
          </p:nvSpPr>
          <p:spPr>
            <a:xfrm>
              <a:off x="6210875"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4" name="Google Shape;2314;p7"/>
            <p:cNvSpPr/>
            <p:nvPr/>
          </p:nvSpPr>
          <p:spPr>
            <a:xfrm>
              <a:off x="6210875"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5" name="Google Shape;2315;p7"/>
            <p:cNvSpPr/>
            <p:nvPr/>
          </p:nvSpPr>
          <p:spPr>
            <a:xfrm>
              <a:off x="6210875"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6" name="Google Shape;2316;p7"/>
            <p:cNvSpPr/>
            <p:nvPr/>
          </p:nvSpPr>
          <p:spPr>
            <a:xfrm>
              <a:off x="6210875"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7" name="Google Shape;2317;p7"/>
            <p:cNvSpPr/>
            <p:nvPr/>
          </p:nvSpPr>
          <p:spPr>
            <a:xfrm>
              <a:off x="6210875"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8" name="Google Shape;2318;p7"/>
            <p:cNvSpPr/>
            <p:nvPr/>
          </p:nvSpPr>
          <p:spPr>
            <a:xfrm>
              <a:off x="621087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9" name="Google Shape;2319;p7"/>
            <p:cNvSpPr/>
            <p:nvPr/>
          </p:nvSpPr>
          <p:spPr>
            <a:xfrm>
              <a:off x="6210875"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0" name="Google Shape;2320;p7"/>
            <p:cNvSpPr/>
            <p:nvPr/>
          </p:nvSpPr>
          <p:spPr>
            <a:xfrm>
              <a:off x="6361375"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1" name="Google Shape;2321;p7"/>
            <p:cNvSpPr/>
            <p:nvPr/>
          </p:nvSpPr>
          <p:spPr>
            <a:xfrm>
              <a:off x="6361375"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2" name="Google Shape;2322;p7"/>
            <p:cNvSpPr/>
            <p:nvPr/>
          </p:nvSpPr>
          <p:spPr>
            <a:xfrm>
              <a:off x="6361375"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3" name="Google Shape;2323;p7"/>
            <p:cNvSpPr/>
            <p:nvPr/>
          </p:nvSpPr>
          <p:spPr>
            <a:xfrm>
              <a:off x="6361375"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4" name="Google Shape;2324;p7"/>
            <p:cNvSpPr/>
            <p:nvPr/>
          </p:nvSpPr>
          <p:spPr>
            <a:xfrm>
              <a:off x="6361375"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5" name="Google Shape;2325;p7"/>
            <p:cNvSpPr/>
            <p:nvPr/>
          </p:nvSpPr>
          <p:spPr>
            <a:xfrm>
              <a:off x="6361375"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6" name="Google Shape;2326;p7"/>
            <p:cNvSpPr/>
            <p:nvPr/>
          </p:nvSpPr>
          <p:spPr>
            <a:xfrm>
              <a:off x="6361375"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7" name="Google Shape;2327;p7"/>
            <p:cNvSpPr/>
            <p:nvPr/>
          </p:nvSpPr>
          <p:spPr>
            <a:xfrm>
              <a:off x="6361375"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8" name="Google Shape;2328;p7"/>
            <p:cNvSpPr/>
            <p:nvPr/>
          </p:nvSpPr>
          <p:spPr>
            <a:xfrm>
              <a:off x="6361375"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9" name="Google Shape;2329;p7"/>
            <p:cNvSpPr/>
            <p:nvPr/>
          </p:nvSpPr>
          <p:spPr>
            <a:xfrm>
              <a:off x="6361375"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0" name="Google Shape;2330;p7"/>
            <p:cNvSpPr/>
            <p:nvPr/>
          </p:nvSpPr>
          <p:spPr>
            <a:xfrm>
              <a:off x="6361375"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1" name="Google Shape;2331;p7"/>
            <p:cNvSpPr/>
            <p:nvPr/>
          </p:nvSpPr>
          <p:spPr>
            <a:xfrm>
              <a:off x="6361375"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2" name="Google Shape;2332;p7"/>
            <p:cNvSpPr/>
            <p:nvPr/>
          </p:nvSpPr>
          <p:spPr>
            <a:xfrm>
              <a:off x="6361375"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3" name="Google Shape;2333;p7"/>
            <p:cNvSpPr/>
            <p:nvPr/>
          </p:nvSpPr>
          <p:spPr>
            <a:xfrm>
              <a:off x="6361375"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4" name="Google Shape;2334;p7"/>
            <p:cNvSpPr/>
            <p:nvPr/>
          </p:nvSpPr>
          <p:spPr>
            <a:xfrm>
              <a:off x="6361375"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5" name="Google Shape;2335;p7"/>
            <p:cNvSpPr/>
            <p:nvPr/>
          </p:nvSpPr>
          <p:spPr>
            <a:xfrm>
              <a:off x="6361375"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6" name="Google Shape;2336;p7"/>
            <p:cNvSpPr/>
            <p:nvPr/>
          </p:nvSpPr>
          <p:spPr>
            <a:xfrm>
              <a:off x="6361375"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7" name="Google Shape;2337;p7"/>
            <p:cNvSpPr/>
            <p:nvPr/>
          </p:nvSpPr>
          <p:spPr>
            <a:xfrm>
              <a:off x="6361375"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8" name="Google Shape;2338;p7"/>
            <p:cNvSpPr/>
            <p:nvPr/>
          </p:nvSpPr>
          <p:spPr>
            <a:xfrm>
              <a:off x="6511900" y="3886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9" name="Google Shape;2339;p7"/>
            <p:cNvSpPr/>
            <p:nvPr/>
          </p:nvSpPr>
          <p:spPr>
            <a:xfrm>
              <a:off x="6511900" y="129170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0" name="Google Shape;2340;p7"/>
            <p:cNvSpPr/>
            <p:nvPr/>
          </p:nvSpPr>
          <p:spPr>
            <a:xfrm>
              <a:off x="6511900" y="20442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1" name="Google Shape;2341;p7"/>
            <p:cNvSpPr/>
            <p:nvPr/>
          </p:nvSpPr>
          <p:spPr>
            <a:xfrm>
              <a:off x="6511900" y="27968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2" name="Google Shape;2342;p7"/>
            <p:cNvSpPr/>
            <p:nvPr/>
          </p:nvSpPr>
          <p:spPr>
            <a:xfrm>
              <a:off x="6511900" y="36998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3" name="Google Shape;2343;p7"/>
            <p:cNvSpPr/>
            <p:nvPr/>
          </p:nvSpPr>
          <p:spPr>
            <a:xfrm>
              <a:off x="6511900"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4" name="Google Shape;2344;p7"/>
            <p:cNvSpPr/>
            <p:nvPr/>
          </p:nvSpPr>
          <p:spPr>
            <a:xfrm>
              <a:off x="6511900" y="46029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5" name="Google Shape;2345;p7"/>
            <p:cNvSpPr/>
            <p:nvPr/>
          </p:nvSpPr>
          <p:spPr>
            <a:xfrm>
              <a:off x="6511900" y="52049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6" name="Google Shape;2346;p7"/>
            <p:cNvSpPr/>
            <p:nvPr/>
          </p:nvSpPr>
          <p:spPr>
            <a:xfrm>
              <a:off x="6662400"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7" name="Google Shape;2347;p7"/>
            <p:cNvSpPr/>
            <p:nvPr/>
          </p:nvSpPr>
          <p:spPr>
            <a:xfrm>
              <a:off x="6662400"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8" name="Google Shape;2348;p7"/>
            <p:cNvSpPr/>
            <p:nvPr/>
          </p:nvSpPr>
          <p:spPr>
            <a:xfrm>
              <a:off x="6662400"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49" name="Google Shape;2349;p7"/>
          <p:cNvGrpSpPr/>
          <p:nvPr/>
        </p:nvGrpSpPr>
        <p:grpSpPr>
          <a:xfrm rot="10800000">
            <a:off x="7682451" y="28707"/>
            <a:ext cx="1140783" cy="5086302"/>
            <a:chOff x="5608825" y="238125"/>
            <a:chExt cx="1174975" cy="5238750"/>
          </a:xfrm>
        </p:grpSpPr>
        <p:sp>
          <p:nvSpPr>
            <p:cNvPr id="2350" name="Google Shape;2350;p7"/>
            <p:cNvSpPr/>
            <p:nvPr/>
          </p:nvSpPr>
          <p:spPr>
            <a:xfrm>
              <a:off x="5608825"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1" name="Google Shape;2351;p7"/>
            <p:cNvSpPr/>
            <p:nvPr/>
          </p:nvSpPr>
          <p:spPr>
            <a:xfrm>
              <a:off x="5608825"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2" name="Google Shape;2352;p7"/>
            <p:cNvSpPr/>
            <p:nvPr/>
          </p:nvSpPr>
          <p:spPr>
            <a:xfrm>
              <a:off x="5608825"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3" name="Google Shape;2353;p7"/>
            <p:cNvSpPr/>
            <p:nvPr/>
          </p:nvSpPr>
          <p:spPr>
            <a:xfrm>
              <a:off x="5608825"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4" name="Google Shape;2354;p7"/>
            <p:cNvSpPr/>
            <p:nvPr/>
          </p:nvSpPr>
          <p:spPr>
            <a:xfrm>
              <a:off x="5759350"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5" name="Google Shape;2355;p7"/>
            <p:cNvSpPr/>
            <p:nvPr/>
          </p:nvSpPr>
          <p:spPr>
            <a:xfrm>
              <a:off x="5759350"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6" name="Google Shape;2356;p7"/>
            <p:cNvSpPr/>
            <p:nvPr/>
          </p:nvSpPr>
          <p:spPr>
            <a:xfrm>
              <a:off x="5759350"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7" name="Google Shape;2357;p7"/>
            <p:cNvSpPr/>
            <p:nvPr/>
          </p:nvSpPr>
          <p:spPr>
            <a:xfrm>
              <a:off x="5759350"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8" name="Google Shape;2358;p7"/>
            <p:cNvSpPr/>
            <p:nvPr/>
          </p:nvSpPr>
          <p:spPr>
            <a:xfrm>
              <a:off x="5759350"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9" name="Google Shape;2359;p7"/>
            <p:cNvSpPr/>
            <p:nvPr/>
          </p:nvSpPr>
          <p:spPr>
            <a:xfrm>
              <a:off x="5759350"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0" name="Google Shape;2360;p7"/>
            <p:cNvSpPr/>
            <p:nvPr/>
          </p:nvSpPr>
          <p:spPr>
            <a:xfrm>
              <a:off x="5759350"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1" name="Google Shape;2361;p7"/>
            <p:cNvSpPr/>
            <p:nvPr/>
          </p:nvSpPr>
          <p:spPr>
            <a:xfrm>
              <a:off x="5759350"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2" name="Google Shape;2362;p7"/>
            <p:cNvSpPr/>
            <p:nvPr/>
          </p:nvSpPr>
          <p:spPr>
            <a:xfrm>
              <a:off x="5759350"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3" name="Google Shape;2363;p7"/>
            <p:cNvSpPr/>
            <p:nvPr/>
          </p:nvSpPr>
          <p:spPr>
            <a:xfrm>
              <a:off x="5759350"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4" name="Google Shape;2364;p7"/>
            <p:cNvSpPr/>
            <p:nvPr/>
          </p:nvSpPr>
          <p:spPr>
            <a:xfrm>
              <a:off x="5759350"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5" name="Google Shape;2365;p7"/>
            <p:cNvSpPr/>
            <p:nvPr/>
          </p:nvSpPr>
          <p:spPr>
            <a:xfrm>
              <a:off x="5759350"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6" name="Google Shape;2366;p7"/>
            <p:cNvSpPr/>
            <p:nvPr/>
          </p:nvSpPr>
          <p:spPr>
            <a:xfrm>
              <a:off x="5759350"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7" name="Google Shape;2367;p7"/>
            <p:cNvSpPr/>
            <p:nvPr/>
          </p:nvSpPr>
          <p:spPr>
            <a:xfrm>
              <a:off x="5759350"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8" name="Google Shape;2368;p7"/>
            <p:cNvSpPr/>
            <p:nvPr/>
          </p:nvSpPr>
          <p:spPr>
            <a:xfrm>
              <a:off x="5759350"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9" name="Google Shape;2369;p7"/>
            <p:cNvSpPr/>
            <p:nvPr/>
          </p:nvSpPr>
          <p:spPr>
            <a:xfrm>
              <a:off x="5759350"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0" name="Google Shape;2370;p7"/>
            <p:cNvSpPr/>
            <p:nvPr/>
          </p:nvSpPr>
          <p:spPr>
            <a:xfrm>
              <a:off x="5759350"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1" name="Google Shape;2371;p7"/>
            <p:cNvSpPr/>
            <p:nvPr/>
          </p:nvSpPr>
          <p:spPr>
            <a:xfrm>
              <a:off x="5909850"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2" name="Google Shape;2372;p7"/>
            <p:cNvSpPr/>
            <p:nvPr/>
          </p:nvSpPr>
          <p:spPr>
            <a:xfrm>
              <a:off x="5909850"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3" name="Google Shape;2373;p7"/>
            <p:cNvSpPr/>
            <p:nvPr/>
          </p:nvSpPr>
          <p:spPr>
            <a:xfrm>
              <a:off x="5909850"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4" name="Google Shape;2374;p7"/>
            <p:cNvSpPr/>
            <p:nvPr/>
          </p:nvSpPr>
          <p:spPr>
            <a:xfrm>
              <a:off x="5909850"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5" name="Google Shape;2375;p7"/>
            <p:cNvSpPr/>
            <p:nvPr/>
          </p:nvSpPr>
          <p:spPr>
            <a:xfrm>
              <a:off x="5909850"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6" name="Google Shape;2376;p7"/>
            <p:cNvSpPr/>
            <p:nvPr/>
          </p:nvSpPr>
          <p:spPr>
            <a:xfrm>
              <a:off x="5909850"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7" name="Google Shape;2377;p7"/>
            <p:cNvSpPr/>
            <p:nvPr/>
          </p:nvSpPr>
          <p:spPr>
            <a:xfrm>
              <a:off x="5909850"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8" name="Google Shape;2378;p7"/>
            <p:cNvSpPr/>
            <p:nvPr/>
          </p:nvSpPr>
          <p:spPr>
            <a:xfrm>
              <a:off x="5909850"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9" name="Google Shape;2379;p7"/>
            <p:cNvSpPr/>
            <p:nvPr/>
          </p:nvSpPr>
          <p:spPr>
            <a:xfrm>
              <a:off x="5909850"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0" name="Google Shape;2380;p7"/>
            <p:cNvSpPr/>
            <p:nvPr/>
          </p:nvSpPr>
          <p:spPr>
            <a:xfrm>
              <a:off x="5909850"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1" name="Google Shape;2381;p7"/>
            <p:cNvSpPr/>
            <p:nvPr/>
          </p:nvSpPr>
          <p:spPr>
            <a:xfrm>
              <a:off x="5909850"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2" name="Google Shape;2382;p7"/>
            <p:cNvSpPr/>
            <p:nvPr/>
          </p:nvSpPr>
          <p:spPr>
            <a:xfrm>
              <a:off x="5909850"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3" name="Google Shape;2383;p7"/>
            <p:cNvSpPr/>
            <p:nvPr/>
          </p:nvSpPr>
          <p:spPr>
            <a:xfrm>
              <a:off x="5909850"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4" name="Google Shape;2384;p7"/>
            <p:cNvSpPr/>
            <p:nvPr/>
          </p:nvSpPr>
          <p:spPr>
            <a:xfrm>
              <a:off x="6060375"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5" name="Google Shape;2385;p7"/>
            <p:cNvSpPr/>
            <p:nvPr/>
          </p:nvSpPr>
          <p:spPr>
            <a:xfrm>
              <a:off x="6060375"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6" name="Google Shape;2386;p7"/>
            <p:cNvSpPr/>
            <p:nvPr/>
          </p:nvSpPr>
          <p:spPr>
            <a:xfrm>
              <a:off x="6060375"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7" name="Google Shape;2387;p7"/>
            <p:cNvSpPr/>
            <p:nvPr/>
          </p:nvSpPr>
          <p:spPr>
            <a:xfrm>
              <a:off x="6060375"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8" name="Google Shape;2388;p7"/>
            <p:cNvSpPr/>
            <p:nvPr/>
          </p:nvSpPr>
          <p:spPr>
            <a:xfrm>
              <a:off x="6060375"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9" name="Google Shape;2389;p7"/>
            <p:cNvSpPr/>
            <p:nvPr/>
          </p:nvSpPr>
          <p:spPr>
            <a:xfrm>
              <a:off x="6060375"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0" name="Google Shape;2390;p7"/>
            <p:cNvSpPr/>
            <p:nvPr/>
          </p:nvSpPr>
          <p:spPr>
            <a:xfrm>
              <a:off x="6060375"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1" name="Google Shape;2391;p7"/>
            <p:cNvSpPr/>
            <p:nvPr/>
          </p:nvSpPr>
          <p:spPr>
            <a:xfrm>
              <a:off x="6060375"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2" name="Google Shape;2392;p7"/>
            <p:cNvSpPr/>
            <p:nvPr/>
          </p:nvSpPr>
          <p:spPr>
            <a:xfrm>
              <a:off x="6210875"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3" name="Google Shape;2393;p7"/>
            <p:cNvSpPr/>
            <p:nvPr/>
          </p:nvSpPr>
          <p:spPr>
            <a:xfrm>
              <a:off x="621087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4" name="Google Shape;2394;p7"/>
            <p:cNvSpPr/>
            <p:nvPr/>
          </p:nvSpPr>
          <p:spPr>
            <a:xfrm>
              <a:off x="6210875"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5" name="Google Shape;2395;p7"/>
            <p:cNvSpPr/>
            <p:nvPr/>
          </p:nvSpPr>
          <p:spPr>
            <a:xfrm>
              <a:off x="6210875"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6" name="Google Shape;2396;p7"/>
            <p:cNvSpPr/>
            <p:nvPr/>
          </p:nvSpPr>
          <p:spPr>
            <a:xfrm>
              <a:off x="6210875"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7" name="Google Shape;2397;p7"/>
            <p:cNvSpPr/>
            <p:nvPr/>
          </p:nvSpPr>
          <p:spPr>
            <a:xfrm>
              <a:off x="6361375"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8" name="Google Shape;2398;p7"/>
            <p:cNvSpPr/>
            <p:nvPr/>
          </p:nvSpPr>
          <p:spPr>
            <a:xfrm>
              <a:off x="6361375"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9" name="Google Shape;2399;p7"/>
            <p:cNvSpPr/>
            <p:nvPr/>
          </p:nvSpPr>
          <p:spPr>
            <a:xfrm>
              <a:off x="6662400"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400"/>
        <p:cNvGrpSpPr/>
        <p:nvPr/>
      </p:nvGrpSpPr>
      <p:grpSpPr>
        <a:xfrm>
          <a:off x="0" y="0"/>
          <a:ext cx="0" cy="0"/>
          <a:chOff x="0" y="0"/>
          <a:chExt cx="0" cy="0"/>
        </a:xfrm>
      </p:grpSpPr>
      <p:sp>
        <p:nvSpPr>
          <p:cNvPr id="2401" name="Google Shape;2401;p8"/>
          <p:cNvSpPr txBox="1">
            <a:spLocks noGrp="1"/>
          </p:cNvSpPr>
          <p:nvPr>
            <p:ph type="title"/>
          </p:nvPr>
        </p:nvSpPr>
        <p:spPr>
          <a:xfrm>
            <a:off x="718300" y="739375"/>
            <a:ext cx="6761100" cy="8574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2402" name="Google Shape;2402;p8"/>
          <p:cNvSpPr txBox="1">
            <a:spLocks noGrp="1"/>
          </p:cNvSpPr>
          <p:nvPr>
            <p:ph type="sldNum" idx="12"/>
          </p:nvPr>
        </p:nvSpPr>
        <p:spPr>
          <a:xfrm>
            <a:off x="91531" y="472020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grpSp>
        <p:nvGrpSpPr>
          <p:cNvPr id="2403" name="Google Shape;2403;p8"/>
          <p:cNvGrpSpPr/>
          <p:nvPr/>
        </p:nvGrpSpPr>
        <p:grpSpPr>
          <a:xfrm rot="10800000">
            <a:off x="8851487" y="28707"/>
            <a:ext cx="264012" cy="5086302"/>
            <a:chOff x="5307800" y="238125"/>
            <a:chExt cx="271925" cy="5238750"/>
          </a:xfrm>
        </p:grpSpPr>
        <p:sp>
          <p:nvSpPr>
            <p:cNvPr id="2404" name="Google Shape;2404;p8"/>
            <p:cNvSpPr/>
            <p:nvPr/>
          </p:nvSpPr>
          <p:spPr>
            <a:xfrm>
              <a:off x="5307800" y="2381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5" name="Google Shape;2405;p8"/>
            <p:cNvSpPr/>
            <p:nvPr/>
          </p:nvSpPr>
          <p:spPr>
            <a:xfrm>
              <a:off x="5307800"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6" name="Google Shape;2406;p8"/>
            <p:cNvSpPr/>
            <p:nvPr/>
          </p:nvSpPr>
          <p:spPr>
            <a:xfrm>
              <a:off x="5307800"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7" name="Google Shape;2407;p8"/>
            <p:cNvSpPr/>
            <p:nvPr/>
          </p:nvSpPr>
          <p:spPr>
            <a:xfrm>
              <a:off x="5307800" y="6896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8" name="Google Shape;2408;p8"/>
            <p:cNvSpPr/>
            <p:nvPr/>
          </p:nvSpPr>
          <p:spPr>
            <a:xfrm>
              <a:off x="5307800" y="8401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9" name="Google Shape;2409;p8"/>
            <p:cNvSpPr/>
            <p:nvPr/>
          </p:nvSpPr>
          <p:spPr>
            <a:xfrm>
              <a:off x="5307800"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0" name="Google Shape;2410;p8"/>
            <p:cNvSpPr/>
            <p:nvPr/>
          </p:nvSpPr>
          <p:spPr>
            <a:xfrm>
              <a:off x="5307800" y="11411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1" name="Google Shape;2411;p8"/>
            <p:cNvSpPr/>
            <p:nvPr/>
          </p:nvSpPr>
          <p:spPr>
            <a:xfrm>
              <a:off x="5307800"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2" name="Google Shape;2412;p8"/>
            <p:cNvSpPr/>
            <p:nvPr/>
          </p:nvSpPr>
          <p:spPr>
            <a:xfrm>
              <a:off x="5307800"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3" name="Google Shape;2413;p8"/>
            <p:cNvSpPr/>
            <p:nvPr/>
          </p:nvSpPr>
          <p:spPr>
            <a:xfrm>
              <a:off x="5307800"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4" name="Google Shape;2414;p8"/>
            <p:cNvSpPr/>
            <p:nvPr/>
          </p:nvSpPr>
          <p:spPr>
            <a:xfrm>
              <a:off x="5307800" y="17432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5" name="Google Shape;2415;p8"/>
            <p:cNvSpPr/>
            <p:nvPr/>
          </p:nvSpPr>
          <p:spPr>
            <a:xfrm>
              <a:off x="5307800" y="18937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6" name="Google Shape;2416;p8"/>
            <p:cNvSpPr/>
            <p:nvPr/>
          </p:nvSpPr>
          <p:spPr>
            <a:xfrm>
              <a:off x="5307800"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7" name="Google Shape;2417;p8"/>
            <p:cNvSpPr/>
            <p:nvPr/>
          </p:nvSpPr>
          <p:spPr>
            <a:xfrm>
              <a:off x="5307800" y="21947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8" name="Google Shape;2418;p8"/>
            <p:cNvSpPr/>
            <p:nvPr/>
          </p:nvSpPr>
          <p:spPr>
            <a:xfrm>
              <a:off x="5307800"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9" name="Google Shape;2419;p8"/>
            <p:cNvSpPr/>
            <p:nvPr/>
          </p:nvSpPr>
          <p:spPr>
            <a:xfrm>
              <a:off x="5307800" y="24957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0" name="Google Shape;2420;p8"/>
            <p:cNvSpPr/>
            <p:nvPr/>
          </p:nvSpPr>
          <p:spPr>
            <a:xfrm>
              <a:off x="5307800"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1" name="Google Shape;2421;p8"/>
            <p:cNvSpPr/>
            <p:nvPr/>
          </p:nvSpPr>
          <p:spPr>
            <a:xfrm>
              <a:off x="5307800"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2" name="Google Shape;2422;p8"/>
            <p:cNvSpPr/>
            <p:nvPr/>
          </p:nvSpPr>
          <p:spPr>
            <a:xfrm>
              <a:off x="5307800" y="29473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3" name="Google Shape;2423;p8"/>
            <p:cNvSpPr/>
            <p:nvPr/>
          </p:nvSpPr>
          <p:spPr>
            <a:xfrm>
              <a:off x="5307800"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4" name="Google Shape;2424;p8"/>
            <p:cNvSpPr/>
            <p:nvPr/>
          </p:nvSpPr>
          <p:spPr>
            <a:xfrm>
              <a:off x="5307800"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5" name="Google Shape;2425;p8"/>
            <p:cNvSpPr/>
            <p:nvPr/>
          </p:nvSpPr>
          <p:spPr>
            <a:xfrm>
              <a:off x="5307800" y="33988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6" name="Google Shape;2426;p8"/>
            <p:cNvSpPr/>
            <p:nvPr/>
          </p:nvSpPr>
          <p:spPr>
            <a:xfrm>
              <a:off x="5307800"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7" name="Google Shape;2427;p8"/>
            <p:cNvSpPr/>
            <p:nvPr/>
          </p:nvSpPr>
          <p:spPr>
            <a:xfrm>
              <a:off x="5307800"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8" name="Google Shape;2428;p8"/>
            <p:cNvSpPr/>
            <p:nvPr/>
          </p:nvSpPr>
          <p:spPr>
            <a:xfrm>
              <a:off x="5307800"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9" name="Google Shape;2429;p8"/>
            <p:cNvSpPr/>
            <p:nvPr/>
          </p:nvSpPr>
          <p:spPr>
            <a:xfrm>
              <a:off x="5307800" y="40008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0" name="Google Shape;2430;p8"/>
            <p:cNvSpPr/>
            <p:nvPr/>
          </p:nvSpPr>
          <p:spPr>
            <a:xfrm>
              <a:off x="5307800"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1" name="Google Shape;2431;p8"/>
            <p:cNvSpPr/>
            <p:nvPr/>
          </p:nvSpPr>
          <p:spPr>
            <a:xfrm>
              <a:off x="5307800"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2" name="Google Shape;2432;p8"/>
            <p:cNvSpPr/>
            <p:nvPr/>
          </p:nvSpPr>
          <p:spPr>
            <a:xfrm>
              <a:off x="5307800" y="44524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3" name="Google Shape;2433;p8"/>
            <p:cNvSpPr/>
            <p:nvPr/>
          </p:nvSpPr>
          <p:spPr>
            <a:xfrm>
              <a:off x="5307800" y="46029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4" name="Google Shape;2434;p8"/>
            <p:cNvSpPr/>
            <p:nvPr/>
          </p:nvSpPr>
          <p:spPr>
            <a:xfrm>
              <a:off x="5307800"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5" name="Google Shape;2435;p8"/>
            <p:cNvSpPr/>
            <p:nvPr/>
          </p:nvSpPr>
          <p:spPr>
            <a:xfrm>
              <a:off x="5307800" y="49039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6" name="Google Shape;2436;p8"/>
            <p:cNvSpPr/>
            <p:nvPr/>
          </p:nvSpPr>
          <p:spPr>
            <a:xfrm>
              <a:off x="5307800"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7" name="Google Shape;2437;p8"/>
            <p:cNvSpPr/>
            <p:nvPr/>
          </p:nvSpPr>
          <p:spPr>
            <a:xfrm>
              <a:off x="5307800"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8" name="Google Shape;2438;p8"/>
            <p:cNvSpPr/>
            <p:nvPr/>
          </p:nvSpPr>
          <p:spPr>
            <a:xfrm>
              <a:off x="5307800" y="53554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9" name="Google Shape;2439;p8"/>
            <p:cNvSpPr/>
            <p:nvPr/>
          </p:nvSpPr>
          <p:spPr>
            <a:xfrm>
              <a:off x="5458325" y="2381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0" name="Google Shape;2440;p8"/>
            <p:cNvSpPr/>
            <p:nvPr/>
          </p:nvSpPr>
          <p:spPr>
            <a:xfrm>
              <a:off x="5458325" y="53912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1" name="Google Shape;2441;p8"/>
            <p:cNvSpPr/>
            <p:nvPr/>
          </p:nvSpPr>
          <p:spPr>
            <a:xfrm>
              <a:off x="5458325" y="9906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2" name="Google Shape;2442;p8"/>
            <p:cNvSpPr/>
            <p:nvPr/>
          </p:nvSpPr>
          <p:spPr>
            <a:xfrm>
              <a:off x="5458325" y="11411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3" name="Google Shape;2443;p8"/>
            <p:cNvSpPr/>
            <p:nvPr/>
          </p:nvSpPr>
          <p:spPr>
            <a:xfrm>
              <a:off x="5458325" y="14422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4" name="Google Shape;2444;p8"/>
            <p:cNvSpPr/>
            <p:nvPr/>
          </p:nvSpPr>
          <p:spPr>
            <a:xfrm>
              <a:off x="5458325" y="15927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5" name="Google Shape;2445;p8"/>
            <p:cNvSpPr/>
            <p:nvPr/>
          </p:nvSpPr>
          <p:spPr>
            <a:xfrm>
              <a:off x="5458325" y="21947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6" name="Google Shape;2446;p8"/>
            <p:cNvSpPr/>
            <p:nvPr/>
          </p:nvSpPr>
          <p:spPr>
            <a:xfrm>
              <a:off x="5458325" y="23452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7" name="Google Shape;2447;p8"/>
            <p:cNvSpPr/>
            <p:nvPr/>
          </p:nvSpPr>
          <p:spPr>
            <a:xfrm>
              <a:off x="5458325" y="24957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8" name="Google Shape;2448;p8"/>
            <p:cNvSpPr/>
            <p:nvPr/>
          </p:nvSpPr>
          <p:spPr>
            <a:xfrm>
              <a:off x="5458325" y="26462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9" name="Google Shape;2449;p8"/>
            <p:cNvSpPr/>
            <p:nvPr/>
          </p:nvSpPr>
          <p:spPr>
            <a:xfrm>
              <a:off x="5458325" y="29473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0" name="Google Shape;2450;p8"/>
            <p:cNvSpPr/>
            <p:nvPr/>
          </p:nvSpPr>
          <p:spPr>
            <a:xfrm>
              <a:off x="5458325" y="32483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1" name="Google Shape;2451;p8"/>
            <p:cNvSpPr/>
            <p:nvPr/>
          </p:nvSpPr>
          <p:spPr>
            <a:xfrm>
              <a:off x="5458325" y="33988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2" name="Google Shape;2452;p8"/>
            <p:cNvSpPr/>
            <p:nvPr/>
          </p:nvSpPr>
          <p:spPr>
            <a:xfrm>
              <a:off x="5458325" y="36998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3" name="Google Shape;2453;p8"/>
            <p:cNvSpPr/>
            <p:nvPr/>
          </p:nvSpPr>
          <p:spPr>
            <a:xfrm>
              <a:off x="5458325" y="38503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4" name="Google Shape;2454;p8"/>
            <p:cNvSpPr/>
            <p:nvPr/>
          </p:nvSpPr>
          <p:spPr>
            <a:xfrm>
              <a:off x="5458325" y="40008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5" name="Google Shape;2455;p8"/>
            <p:cNvSpPr/>
            <p:nvPr/>
          </p:nvSpPr>
          <p:spPr>
            <a:xfrm>
              <a:off x="5458325" y="41514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6" name="Google Shape;2456;p8"/>
            <p:cNvSpPr/>
            <p:nvPr/>
          </p:nvSpPr>
          <p:spPr>
            <a:xfrm>
              <a:off x="5458325" y="46029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7" name="Google Shape;2457;p8"/>
            <p:cNvSpPr/>
            <p:nvPr/>
          </p:nvSpPr>
          <p:spPr>
            <a:xfrm>
              <a:off x="5458325" y="47534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8" name="Google Shape;2458;p8"/>
            <p:cNvSpPr/>
            <p:nvPr/>
          </p:nvSpPr>
          <p:spPr>
            <a:xfrm>
              <a:off x="5458325" y="505445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9" name="Google Shape;2459;p8"/>
            <p:cNvSpPr/>
            <p:nvPr/>
          </p:nvSpPr>
          <p:spPr>
            <a:xfrm>
              <a:off x="5458325" y="52049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0" name="Google Shape;2460;p8"/>
            <p:cNvSpPr/>
            <p:nvPr/>
          </p:nvSpPr>
          <p:spPr>
            <a:xfrm>
              <a:off x="5458325" y="53554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61" name="Google Shape;2461;p8"/>
          <p:cNvGrpSpPr/>
          <p:nvPr/>
        </p:nvGrpSpPr>
        <p:grpSpPr>
          <a:xfrm rot="10800000">
            <a:off x="7828571" y="28707"/>
            <a:ext cx="1140783" cy="5086302"/>
            <a:chOff x="5458325" y="238125"/>
            <a:chExt cx="1174975" cy="5238750"/>
          </a:xfrm>
        </p:grpSpPr>
        <p:sp>
          <p:nvSpPr>
            <p:cNvPr id="2462" name="Google Shape;2462;p8"/>
            <p:cNvSpPr/>
            <p:nvPr/>
          </p:nvSpPr>
          <p:spPr>
            <a:xfrm>
              <a:off x="5458325" y="3886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3" name="Google Shape;2463;p8"/>
            <p:cNvSpPr/>
            <p:nvPr/>
          </p:nvSpPr>
          <p:spPr>
            <a:xfrm>
              <a:off x="5458325" y="6896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4" name="Google Shape;2464;p8"/>
            <p:cNvSpPr/>
            <p:nvPr/>
          </p:nvSpPr>
          <p:spPr>
            <a:xfrm>
              <a:off x="5458325" y="8401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5" name="Google Shape;2465;p8"/>
            <p:cNvSpPr/>
            <p:nvPr/>
          </p:nvSpPr>
          <p:spPr>
            <a:xfrm>
              <a:off x="5458325" y="129170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6" name="Google Shape;2466;p8"/>
            <p:cNvSpPr/>
            <p:nvPr/>
          </p:nvSpPr>
          <p:spPr>
            <a:xfrm>
              <a:off x="5458325" y="17432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7" name="Google Shape;2467;p8"/>
            <p:cNvSpPr/>
            <p:nvPr/>
          </p:nvSpPr>
          <p:spPr>
            <a:xfrm>
              <a:off x="5458325" y="18937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8" name="Google Shape;2468;p8"/>
            <p:cNvSpPr/>
            <p:nvPr/>
          </p:nvSpPr>
          <p:spPr>
            <a:xfrm>
              <a:off x="5458325" y="20442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9" name="Google Shape;2469;p8"/>
            <p:cNvSpPr/>
            <p:nvPr/>
          </p:nvSpPr>
          <p:spPr>
            <a:xfrm>
              <a:off x="5458325" y="27968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0" name="Google Shape;2470;p8"/>
            <p:cNvSpPr/>
            <p:nvPr/>
          </p:nvSpPr>
          <p:spPr>
            <a:xfrm>
              <a:off x="5458325" y="30978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1" name="Google Shape;2471;p8"/>
            <p:cNvSpPr/>
            <p:nvPr/>
          </p:nvSpPr>
          <p:spPr>
            <a:xfrm>
              <a:off x="5458325" y="35493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2" name="Google Shape;2472;p8"/>
            <p:cNvSpPr/>
            <p:nvPr/>
          </p:nvSpPr>
          <p:spPr>
            <a:xfrm>
              <a:off x="5458325" y="430190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3" name="Google Shape;2473;p8"/>
            <p:cNvSpPr/>
            <p:nvPr/>
          </p:nvSpPr>
          <p:spPr>
            <a:xfrm>
              <a:off x="5458325"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4" name="Google Shape;2474;p8"/>
            <p:cNvSpPr/>
            <p:nvPr/>
          </p:nvSpPr>
          <p:spPr>
            <a:xfrm>
              <a:off x="5458325" y="49039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5" name="Google Shape;2475;p8"/>
            <p:cNvSpPr/>
            <p:nvPr/>
          </p:nvSpPr>
          <p:spPr>
            <a:xfrm>
              <a:off x="5608825"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6" name="Google Shape;2476;p8"/>
            <p:cNvSpPr/>
            <p:nvPr/>
          </p:nvSpPr>
          <p:spPr>
            <a:xfrm>
              <a:off x="5608825"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7" name="Google Shape;2477;p8"/>
            <p:cNvSpPr/>
            <p:nvPr/>
          </p:nvSpPr>
          <p:spPr>
            <a:xfrm>
              <a:off x="560882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8" name="Google Shape;2478;p8"/>
            <p:cNvSpPr/>
            <p:nvPr/>
          </p:nvSpPr>
          <p:spPr>
            <a:xfrm>
              <a:off x="5608825"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9" name="Google Shape;2479;p8"/>
            <p:cNvSpPr/>
            <p:nvPr/>
          </p:nvSpPr>
          <p:spPr>
            <a:xfrm>
              <a:off x="5608825"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0" name="Google Shape;2480;p8"/>
            <p:cNvSpPr/>
            <p:nvPr/>
          </p:nvSpPr>
          <p:spPr>
            <a:xfrm>
              <a:off x="5608825"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1" name="Google Shape;2481;p8"/>
            <p:cNvSpPr/>
            <p:nvPr/>
          </p:nvSpPr>
          <p:spPr>
            <a:xfrm>
              <a:off x="5608825"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2" name="Google Shape;2482;p8"/>
            <p:cNvSpPr/>
            <p:nvPr/>
          </p:nvSpPr>
          <p:spPr>
            <a:xfrm>
              <a:off x="5608825"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3" name="Google Shape;2483;p8"/>
            <p:cNvSpPr/>
            <p:nvPr/>
          </p:nvSpPr>
          <p:spPr>
            <a:xfrm>
              <a:off x="560882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4" name="Google Shape;2484;p8"/>
            <p:cNvSpPr/>
            <p:nvPr/>
          </p:nvSpPr>
          <p:spPr>
            <a:xfrm>
              <a:off x="5608825"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5" name="Google Shape;2485;p8"/>
            <p:cNvSpPr/>
            <p:nvPr/>
          </p:nvSpPr>
          <p:spPr>
            <a:xfrm>
              <a:off x="5608825"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6" name="Google Shape;2486;p8"/>
            <p:cNvSpPr/>
            <p:nvPr/>
          </p:nvSpPr>
          <p:spPr>
            <a:xfrm>
              <a:off x="5608825"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7" name="Google Shape;2487;p8"/>
            <p:cNvSpPr/>
            <p:nvPr/>
          </p:nvSpPr>
          <p:spPr>
            <a:xfrm>
              <a:off x="5608825"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8" name="Google Shape;2488;p8"/>
            <p:cNvSpPr/>
            <p:nvPr/>
          </p:nvSpPr>
          <p:spPr>
            <a:xfrm>
              <a:off x="5608825"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9" name="Google Shape;2489;p8"/>
            <p:cNvSpPr/>
            <p:nvPr/>
          </p:nvSpPr>
          <p:spPr>
            <a:xfrm>
              <a:off x="560882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0" name="Google Shape;2490;p8"/>
            <p:cNvSpPr/>
            <p:nvPr/>
          </p:nvSpPr>
          <p:spPr>
            <a:xfrm>
              <a:off x="5608825"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1" name="Google Shape;2491;p8"/>
            <p:cNvSpPr/>
            <p:nvPr/>
          </p:nvSpPr>
          <p:spPr>
            <a:xfrm>
              <a:off x="5608825"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2" name="Google Shape;2492;p8"/>
            <p:cNvSpPr/>
            <p:nvPr/>
          </p:nvSpPr>
          <p:spPr>
            <a:xfrm>
              <a:off x="5608825"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3" name="Google Shape;2493;p8"/>
            <p:cNvSpPr/>
            <p:nvPr/>
          </p:nvSpPr>
          <p:spPr>
            <a:xfrm>
              <a:off x="5608825"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4" name="Google Shape;2494;p8"/>
            <p:cNvSpPr/>
            <p:nvPr/>
          </p:nvSpPr>
          <p:spPr>
            <a:xfrm>
              <a:off x="5608825"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5" name="Google Shape;2495;p8"/>
            <p:cNvSpPr/>
            <p:nvPr/>
          </p:nvSpPr>
          <p:spPr>
            <a:xfrm>
              <a:off x="5608825"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6" name="Google Shape;2496;p8"/>
            <p:cNvSpPr/>
            <p:nvPr/>
          </p:nvSpPr>
          <p:spPr>
            <a:xfrm>
              <a:off x="5608825"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7" name="Google Shape;2497;p8"/>
            <p:cNvSpPr/>
            <p:nvPr/>
          </p:nvSpPr>
          <p:spPr>
            <a:xfrm>
              <a:off x="5608825"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8" name="Google Shape;2498;p8"/>
            <p:cNvSpPr/>
            <p:nvPr/>
          </p:nvSpPr>
          <p:spPr>
            <a:xfrm>
              <a:off x="5608825"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9" name="Google Shape;2499;p8"/>
            <p:cNvSpPr/>
            <p:nvPr/>
          </p:nvSpPr>
          <p:spPr>
            <a:xfrm>
              <a:off x="5608825"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0" name="Google Shape;2500;p8"/>
            <p:cNvSpPr/>
            <p:nvPr/>
          </p:nvSpPr>
          <p:spPr>
            <a:xfrm>
              <a:off x="5608825"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1" name="Google Shape;2501;p8"/>
            <p:cNvSpPr/>
            <p:nvPr/>
          </p:nvSpPr>
          <p:spPr>
            <a:xfrm>
              <a:off x="5608825"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2" name="Google Shape;2502;p8"/>
            <p:cNvSpPr/>
            <p:nvPr/>
          </p:nvSpPr>
          <p:spPr>
            <a:xfrm>
              <a:off x="560882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3" name="Google Shape;2503;p8"/>
            <p:cNvSpPr/>
            <p:nvPr/>
          </p:nvSpPr>
          <p:spPr>
            <a:xfrm>
              <a:off x="5608825"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4" name="Google Shape;2504;p8"/>
            <p:cNvSpPr/>
            <p:nvPr/>
          </p:nvSpPr>
          <p:spPr>
            <a:xfrm>
              <a:off x="5608825"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5" name="Google Shape;2505;p8"/>
            <p:cNvSpPr/>
            <p:nvPr/>
          </p:nvSpPr>
          <p:spPr>
            <a:xfrm>
              <a:off x="5608825"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6" name="Google Shape;2506;p8"/>
            <p:cNvSpPr/>
            <p:nvPr/>
          </p:nvSpPr>
          <p:spPr>
            <a:xfrm>
              <a:off x="5759350"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7" name="Google Shape;2507;p8"/>
            <p:cNvSpPr/>
            <p:nvPr/>
          </p:nvSpPr>
          <p:spPr>
            <a:xfrm>
              <a:off x="5759350"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8" name="Google Shape;2508;p8"/>
            <p:cNvSpPr/>
            <p:nvPr/>
          </p:nvSpPr>
          <p:spPr>
            <a:xfrm>
              <a:off x="5759350"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9" name="Google Shape;2509;p8"/>
            <p:cNvSpPr/>
            <p:nvPr/>
          </p:nvSpPr>
          <p:spPr>
            <a:xfrm>
              <a:off x="5759350"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0" name="Google Shape;2510;p8"/>
            <p:cNvSpPr/>
            <p:nvPr/>
          </p:nvSpPr>
          <p:spPr>
            <a:xfrm>
              <a:off x="5759350"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1" name="Google Shape;2511;p8"/>
            <p:cNvSpPr/>
            <p:nvPr/>
          </p:nvSpPr>
          <p:spPr>
            <a:xfrm>
              <a:off x="5759350"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2" name="Google Shape;2512;p8"/>
            <p:cNvSpPr/>
            <p:nvPr/>
          </p:nvSpPr>
          <p:spPr>
            <a:xfrm>
              <a:off x="5759350"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3" name="Google Shape;2513;p8"/>
            <p:cNvSpPr/>
            <p:nvPr/>
          </p:nvSpPr>
          <p:spPr>
            <a:xfrm>
              <a:off x="5759350"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4" name="Google Shape;2514;p8"/>
            <p:cNvSpPr/>
            <p:nvPr/>
          </p:nvSpPr>
          <p:spPr>
            <a:xfrm>
              <a:off x="5759350"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5" name="Google Shape;2515;p8"/>
            <p:cNvSpPr/>
            <p:nvPr/>
          </p:nvSpPr>
          <p:spPr>
            <a:xfrm>
              <a:off x="5759350"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6" name="Google Shape;2516;p8"/>
            <p:cNvSpPr/>
            <p:nvPr/>
          </p:nvSpPr>
          <p:spPr>
            <a:xfrm>
              <a:off x="5759350"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7" name="Google Shape;2517;p8"/>
            <p:cNvSpPr/>
            <p:nvPr/>
          </p:nvSpPr>
          <p:spPr>
            <a:xfrm>
              <a:off x="5909850"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8" name="Google Shape;2518;p8"/>
            <p:cNvSpPr/>
            <p:nvPr/>
          </p:nvSpPr>
          <p:spPr>
            <a:xfrm>
              <a:off x="5909850"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9" name="Google Shape;2519;p8"/>
            <p:cNvSpPr/>
            <p:nvPr/>
          </p:nvSpPr>
          <p:spPr>
            <a:xfrm>
              <a:off x="5909850"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0" name="Google Shape;2520;p8"/>
            <p:cNvSpPr/>
            <p:nvPr/>
          </p:nvSpPr>
          <p:spPr>
            <a:xfrm>
              <a:off x="6060375"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1" name="Google Shape;2521;p8"/>
            <p:cNvSpPr/>
            <p:nvPr/>
          </p:nvSpPr>
          <p:spPr>
            <a:xfrm>
              <a:off x="621087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2" name="Google Shape;2522;p8"/>
            <p:cNvSpPr/>
            <p:nvPr/>
          </p:nvSpPr>
          <p:spPr>
            <a:xfrm>
              <a:off x="6210875"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3" name="Google Shape;2523;p8"/>
            <p:cNvSpPr/>
            <p:nvPr/>
          </p:nvSpPr>
          <p:spPr>
            <a:xfrm>
              <a:off x="6511900" y="9906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24" name="Google Shape;2524;p8"/>
          <p:cNvGrpSpPr/>
          <p:nvPr/>
        </p:nvGrpSpPr>
        <p:grpSpPr>
          <a:xfrm rot="10800000">
            <a:off x="7682451" y="28707"/>
            <a:ext cx="994639" cy="4940182"/>
            <a:chOff x="5759350" y="388625"/>
            <a:chExt cx="1024450" cy="5088250"/>
          </a:xfrm>
        </p:grpSpPr>
        <p:sp>
          <p:nvSpPr>
            <p:cNvPr id="2525" name="Google Shape;2525;p8"/>
            <p:cNvSpPr/>
            <p:nvPr/>
          </p:nvSpPr>
          <p:spPr>
            <a:xfrm>
              <a:off x="5759350"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6" name="Google Shape;2526;p8"/>
            <p:cNvSpPr/>
            <p:nvPr/>
          </p:nvSpPr>
          <p:spPr>
            <a:xfrm>
              <a:off x="5759350"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7" name="Google Shape;2527;p8"/>
            <p:cNvSpPr/>
            <p:nvPr/>
          </p:nvSpPr>
          <p:spPr>
            <a:xfrm>
              <a:off x="5759350"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8" name="Google Shape;2528;p8"/>
            <p:cNvSpPr/>
            <p:nvPr/>
          </p:nvSpPr>
          <p:spPr>
            <a:xfrm>
              <a:off x="5759350"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9" name="Google Shape;2529;p8"/>
            <p:cNvSpPr/>
            <p:nvPr/>
          </p:nvSpPr>
          <p:spPr>
            <a:xfrm>
              <a:off x="5759350"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0" name="Google Shape;2530;p8"/>
            <p:cNvSpPr/>
            <p:nvPr/>
          </p:nvSpPr>
          <p:spPr>
            <a:xfrm>
              <a:off x="5759350"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1" name="Google Shape;2531;p8"/>
            <p:cNvSpPr/>
            <p:nvPr/>
          </p:nvSpPr>
          <p:spPr>
            <a:xfrm>
              <a:off x="5759350"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2" name="Google Shape;2532;p8"/>
            <p:cNvSpPr/>
            <p:nvPr/>
          </p:nvSpPr>
          <p:spPr>
            <a:xfrm>
              <a:off x="5909850"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3" name="Google Shape;2533;p8"/>
            <p:cNvSpPr/>
            <p:nvPr/>
          </p:nvSpPr>
          <p:spPr>
            <a:xfrm>
              <a:off x="5909850"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4" name="Google Shape;2534;p8"/>
            <p:cNvSpPr/>
            <p:nvPr/>
          </p:nvSpPr>
          <p:spPr>
            <a:xfrm>
              <a:off x="5909850"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5" name="Google Shape;2535;p8"/>
            <p:cNvSpPr/>
            <p:nvPr/>
          </p:nvSpPr>
          <p:spPr>
            <a:xfrm>
              <a:off x="5909850"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6" name="Google Shape;2536;p8"/>
            <p:cNvSpPr/>
            <p:nvPr/>
          </p:nvSpPr>
          <p:spPr>
            <a:xfrm>
              <a:off x="5909850"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7" name="Google Shape;2537;p8"/>
            <p:cNvSpPr/>
            <p:nvPr/>
          </p:nvSpPr>
          <p:spPr>
            <a:xfrm>
              <a:off x="5909850"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8" name="Google Shape;2538;p8"/>
            <p:cNvSpPr/>
            <p:nvPr/>
          </p:nvSpPr>
          <p:spPr>
            <a:xfrm>
              <a:off x="5909850"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9" name="Google Shape;2539;p8"/>
            <p:cNvSpPr/>
            <p:nvPr/>
          </p:nvSpPr>
          <p:spPr>
            <a:xfrm>
              <a:off x="5909850"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0" name="Google Shape;2540;p8"/>
            <p:cNvSpPr/>
            <p:nvPr/>
          </p:nvSpPr>
          <p:spPr>
            <a:xfrm>
              <a:off x="5909850"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1" name="Google Shape;2541;p8"/>
            <p:cNvSpPr/>
            <p:nvPr/>
          </p:nvSpPr>
          <p:spPr>
            <a:xfrm>
              <a:off x="5909850"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2" name="Google Shape;2542;p8"/>
            <p:cNvSpPr/>
            <p:nvPr/>
          </p:nvSpPr>
          <p:spPr>
            <a:xfrm>
              <a:off x="5909850"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3" name="Google Shape;2543;p8"/>
            <p:cNvSpPr/>
            <p:nvPr/>
          </p:nvSpPr>
          <p:spPr>
            <a:xfrm>
              <a:off x="5909850"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4" name="Google Shape;2544;p8"/>
            <p:cNvSpPr/>
            <p:nvPr/>
          </p:nvSpPr>
          <p:spPr>
            <a:xfrm>
              <a:off x="5909850"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5" name="Google Shape;2545;p8"/>
            <p:cNvSpPr/>
            <p:nvPr/>
          </p:nvSpPr>
          <p:spPr>
            <a:xfrm>
              <a:off x="5909850"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6" name="Google Shape;2546;p8"/>
            <p:cNvSpPr/>
            <p:nvPr/>
          </p:nvSpPr>
          <p:spPr>
            <a:xfrm>
              <a:off x="5909850"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7" name="Google Shape;2547;p8"/>
            <p:cNvSpPr/>
            <p:nvPr/>
          </p:nvSpPr>
          <p:spPr>
            <a:xfrm>
              <a:off x="5909850"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8" name="Google Shape;2548;p8"/>
            <p:cNvSpPr/>
            <p:nvPr/>
          </p:nvSpPr>
          <p:spPr>
            <a:xfrm>
              <a:off x="5909850"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9" name="Google Shape;2549;p8"/>
            <p:cNvSpPr/>
            <p:nvPr/>
          </p:nvSpPr>
          <p:spPr>
            <a:xfrm>
              <a:off x="5909850"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0" name="Google Shape;2550;p8"/>
            <p:cNvSpPr/>
            <p:nvPr/>
          </p:nvSpPr>
          <p:spPr>
            <a:xfrm>
              <a:off x="5909850"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1" name="Google Shape;2551;p8"/>
            <p:cNvSpPr/>
            <p:nvPr/>
          </p:nvSpPr>
          <p:spPr>
            <a:xfrm>
              <a:off x="6060375"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2" name="Google Shape;2552;p8"/>
            <p:cNvSpPr/>
            <p:nvPr/>
          </p:nvSpPr>
          <p:spPr>
            <a:xfrm>
              <a:off x="6060375"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3" name="Google Shape;2553;p8"/>
            <p:cNvSpPr/>
            <p:nvPr/>
          </p:nvSpPr>
          <p:spPr>
            <a:xfrm>
              <a:off x="6060375"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4" name="Google Shape;2554;p8"/>
            <p:cNvSpPr/>
            <p:nvPr/>
          </p:nvSpPr>
          <p:spPr>
            <a:xfrm>
              <a:off x="6060375"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5" name="Google Shape;2555;p8"/>
            <p:cNvSpPr/>
            <p:nvPr/>
          </p:nvSpPr>
          <p:spPr>
            <a:xfrm>
              <a:off x="6060375"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6" name="Google Shape;2556;p8"/>
            <p:cNvSpPr/>
            <p:nvPr/>
          </p:nvSpPr>
          <p:spPr>
            <a:xfrm>
              <a:off x="6060375"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7" name="Google Shape;2557;p8"/>
            <p:cNvSpPr/>
            <p:nvPr/>
          </p:nvSpPr>
          <p:spPr>
            <a:xfrm>
              <a:off x="6060375"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8" name="Google Shape;2558;p8"/>
            <p:cNvSpPr/>
            <p:nvPr/>
          </p:nvSpPr>
          <p:spPr>
            <a:xfrm>
              <a:off x="6060375"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9" name="Google Shape;2559;p8"/>
            <p:cNvSpPr/>
            <p:nvPr/>
          </p:nvSpPr>
          <p:spPr>
            <a:xfrm>
              <a:off x="6060375"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0" name="Google Shape;2560;p8"/>
            <p:cNvSpPr/>
            <p:nvPr/>
          </p:nvSpPr>
          <p:spPr>
            <a:xfrm>
              <a:off x="6060375"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1" name="Google Shape;2561;p8"/>
            <p:cNvSpPr/>
            <p:nvPr/>
          </p:nvSpPr>
          <p:spPr>
            <a:xfrm>
              <a:off x="6060375"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2" name="Google Shape;2562;p8"/>
            <p:cNvSpPr/>
            <p:nvPr/>
          </p:nvSpPr>
          <p:spPr>
            <a:xfrm>
              <a:off x="6060375"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3" name="Google Shape;2563;p8"/>
            <p:cNvSpPr/>
            <p:nvPr/>
          </p:nvSpPr>
          <p:spPr>
            <a:xfrm>
              <a:off x="6060375"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4" name="Google Shape;2564;p8"/>
            <p:cNvSpPr/>
            <p:nvPr/>
          </p:nvSpPr>
          <p:spPr>
            <a:xfrm>
              <a:off x="6060375"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5" name="Google Shape;2565;p8"/>
            <p:cNvSpPr/>
            <p:nvPr/>
          </p:nvSpPr>
          <p:spPr>
            <a:xfrm>
              <a:off x="6060375"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6" name="Google Shape;2566;p8"/>
            <p:cNvSpPr/>
            <p:nvPr/>
          </p:nvSpPr>
          <p:spPr>
            <a:xfrm>
              <a:off x="6060375"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7" name="Google Shape;2567;p8"/>
            <p:cNvSpPr/>
            <p:nvPr/>
          </p:nvSpPr>
          <p:spPr>
            <a:xfrm>
              <a:off x="6060375"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8" name="Google Shape;2568;p8"/>
            <p:cNvSpPr/>
            <p:nvPr/>
          </p:nvSpPr>
          <p:spPr>
            <a:xfrm>
              <a:off x="6060375"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9" name="Google Shape;2569;p8"/>
            <p:cNvSpPr/>
            <p:nvPr/>
          </p:nvSpPr>
          <p:spPr>
            <a:xfrm>
              <a:off x="6060375"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0" name="Google Shape;2570;p8"/>
            <p:cNvSpPr/>
            <p:nvPr/>
          </p:nvSpPr>
          <p:spPr>
            <a:xfrm>
              <a:off x="6060375"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1" name="Google Shape;2571;p8"/>
            <p:cNvSpPr/>
            <p:nvPr/>
          </p:nvSpPr>
          <p:spPr>
            <a:xfrm>
              <a:off x="6060375"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2" name="Google Shape;2572;p8"/>
            <p:cNvSpPr/>
            <p:nvPr/>
          </p:nvSpPr>
          <p:spPr>
            <a:xfrm>
              <a:off x="6060375"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3" name="Google Shape;2573;p8"/>
            <p:cNvSpPr/>
            <p:nvPr/>
          </p:nvSpPr>
          <p:spPr>
            <a:xfrm>
              <a:off x="6060375"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4" name="Google Shape;2574;p8"/>
            <p:cNvSpPr/>
            <p:nvPr/>
          </p:nvSpPr>
          <p:spPr>
            <a:xfrm>
              <a:off x="6060375"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5" name="Google Shape;2575;p8"/>
            <p:cNvSpPr/>
            <p:nvPr/>
          </p:nvSpPr>
          <p:spPr>
            <a:xfrm>
              <a:off x="6060375"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6" name="Google Shape;2576;p8"/>
            <p:cNvSpPr/>
            <p:nvPr/>
          </p:nvSpPr>
          <p:spPr>
            <a:xfrm>
              <a:off x="6060375"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7" name="Google Shape;2577;p8"/>
            <p:cNvSpPr/>
            <p:nvPr/>
          </p:nvSpPr>
          <p:spPr>
            <a:xfrm>
              <a:off x="6210875"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8" name="Google Shape;2578;p8"/>
            <p:cNvSpPr/>
            <p:nvPr/>
          </p:nvSpPr>
          <p:spPr>
            <a:xfrm>
              <a:off x="6210875"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9" name="Google Shape;2579;p8"/>
            <p:cNvSpPr/>
            <p:nvPr/>
          </p:nvSpPr>
          <p:spPr>
            <a:xfrm>
              <a:off x="6210875"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0" name="Google Shape;2580;p8"/>
            <p:cNvSpPr/>
            <p:nvPr/>
          </p:nvSpPr>
          <p:spPr>
            <a:xfrm>
              <a:off x="6210875"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1" name="Google Shape;2581;p8"/>
            <p:cNvSpPr/>
            <p:nvPr/>
          </p:nvSpPr>
          <p:spPr>
            <a:xfrm>
              <a:off x="621087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2" name="Google Shape;2582;p8"/>
            <p:cNvSpPr/>
            <p:nvPr/>
          </p:nvSpPr>
          <p:spPr>
            <a:xfrm>
              <a:off x="6210875"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3" name="Google Shape;2583;p8"/>
            <p:cNvSpPr/>
            <p:nvPr/>
          </p:nvSpPr>
          <p:spPr>
            <a:xfrm>
              <a:off x="6210875"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4" name="Google Shape;2584;p8"/>
            <p:cNvSpPr/>
            <p:nvPr/>
          </p:nvSpPr>
          <p:spPr>
            <a:xfrm>
              <a:off x="6210875"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5" name="Google Shape;2585;p8"/>
            <p:cNvSpPr/>
            <p:nvPr/>
          </p:nvSpPr>
          <p:spPr>
            <a:xfrm>
              <a:off x="6210875"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6" name="Google Shape;2586;p8"/>
            <p:cNvSpPr/>
            <p:nvPr/>
          </p:nvSpPr>
          <p:spPr>
            <a:xfrm>
              <a:off x="6210875"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7" name="Google Shape;2587;p8"/>
            <p:cNvSpPr/>
            <p:nvPr/>
          </p:nvSpPr>
          <p:spPr>
            <a:xfrm>
              <a:off x="6210875"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8" name="Google Shape;2588;p8"/>
            <p:cNvSpPr/>
            <p:nvPr/>
          </p:nvSpPr>
          <p:spPr>
            <a:xfrm>
              <a:off x="6210875"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9" name="Google Shape;2589;p8"/>
            <p:cNvSpPr/>
            <p:nvPr/>
          </p:nvSpPr>
          <p:spPr>
            <a:xfrm>
              <a:off x="6210875"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0" name="Google Shape;2590;p8"/>
            <p:cNvSpPr/>
            <p:nvPr/>
          </p:nvSpPr>
          <p:spPr>
            <a:xfrm>
              <a:off x="6210875"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1" name="Google Shape;2591;p8"/>
            <p:cNvSpPr/>
            <p:nvPr/>
          </p:nvSpPr>
          <p:spPr>
            <a:xfrm>
              <a:off x="6210875"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2" name="Google Shape;2592;p8"/>
            <p:cNvSpPr/>
            <p:nvPr/>
          </p:nvSpPr>
          <p:spPr>
            <a:xfrm>
              <a:off x="6210875"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3" name="Google Shape;2593;p8"/>
            <p:cNvSpPr/>
            <p:nvPr/>
          </p:nvSpPr>
          <p:spPr>
            <a:xfrm>
              <a:off x="6210875"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4" name="Google Shape;2594;p8"/>
            <p:cNvSpPr/>
            <p:nvPr/>
          </p:nvSpPr>
          <p:spPr>
            <a:xfrm>
              <a:off x="6210875"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5" name="Google Shape;2595;p8"/>
            <p:cNvSpPr/>
            <p:nvPr/>
          </p:nvSpPr>
          <p:spPr>
            <a:xfrm>
              <a:off x="621087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6" name="Google Shape;2596;p8"/>
            <p:cNvSpPr/>
            <p:nvPr/>
          </p:nvSpPr>
          <p:spPr>
            <a:xfrm>
              <a:off x="6210875"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7" name="Google Shape;2597;p8"/>
            <p:cNvSpPr/>
            <p:nvPr/>
          </p:nvSpPr>
          <p:spPr>
            <a:xfrm>
              <a:off x="6361375"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8" name="Google Shape;2598;p8"/>
            <p:cNvSpPr/>
            <p:nvPr/>
          </p:nvSpPr>
          <p:spPr>
            <a:xfrm>
              <a:off x="6361375"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9" name="Google Shape;2599;p8"/>
            <p:cNvSpPr/>
            <p:nvPr/>
          </p:nvSpPr>
          <p:spPr>
            <a:xfrm>
              <a:off x="6361375"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0" name="Google Shape;2600;p8"/>
            <p:cNvSpPr/>
            <p:nvPr/>
          </p:nvSpPr>
          <p:spPr>
            <a:xfrm>
              <a:off x="6361375"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1" name="Google Shape;2601;p8"/>
            <p:cNvSpPr/>
            <p:nvPr/>
          </p:nvSpPr>
          <p:spPr>
            <a:xfrm>
              <a:off x="6361375"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2" name="Google Shape;2602;p8"/>
            <p:cNvSpPr/>
            <p:nvPr/>
          </p:nvSpPr>
          <p:spPr>
            <a:xfrm>
              <a:off x="6361375"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3" name="Google Shape;2603;p8"/>
            <p:cNvSpPr/>
            <p:nvPr/>
          </p:nvSpPr>
          <p:spPr>
            <a:xfrm>
              <a:off x="6361375"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4" name="Google Shape;2604;p8"/>
            <p:cNvSpPr/>
            <p:nvPr/>
          </p:nvSpPr>
          <p:spPr>
            <a:xfrm>
              <a:off x="6361375"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5" name="Google Shape;2605;p8"/>
            <p:cNvSpPr/>
            <p:nvPr/>
          </p:nvSpPr>
          <p:spPr>
            <a:xfrm>
              <a:off x="6361375"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6" name="Google Shape;2606;p8"/>
            <p:cNvSpPr/>
            <p:nvPr/>
          </p:nvSpPr>
          <p:spPr>
            <a:xfrm>
              <a:off x="6361375"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7" name="Google Shape;2607;p8"/>
            <p:cNvSpPr/>
            <p:nvPr/>
          </p:nvSpPr>
          <p:spPr>
            <a:xfrm>
              <a:off x="6361375"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8" name="Google Shape;2608;p8"/>
            <p:cNvSpPr/>
            <p:nvPr/>
          </p:nvSpPr>
          <p:spPr>
            <a:xfrm>
              <a:off x="6361375"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9" name="Google Shape;2609;p8"/>
            <p:cNvSpPr/>
            <p:nvPr/>
          </p:nvSpPr>
          <p:spPr>
            <a:xfrm>
              <a:off x="6361375"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0" name="Google Shape;2610;p8"/>
            <p:cNvSpPr/>
            <p:nvPr/>
          </p:nvSpPr>
          <p:spPr>
            <a:xfrm>
              <a:off x="6361375"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1" name="Google Shape;2611;p8"/>
            <p:cNvSpPr/>
            <p:nvPr/>
          </p:nvSpPr>
          <p:spPr>
            <a:xfrm>
              <a:off x="6361375"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2" name="Google Shape;2612;p8"/>
            <p:cNvSpPr/>
            <p:nvPr/>
          </p:nvSpPr>
          <p:spPr>
            <a:xfrm>
              <a:off x="6361375"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3" name="Google Shape;2613;p8"/>
            <p:cNvSpPr/>
            <p:nvPr/>
          </p:nvSpPr>
          <p:spPr>
            <a:xfrm>
              <a:off x="6361375"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4" name="Google Shape;2614;p8"/>
            <p:cNvSpPr/>
            <p:nvPr/>
          </p:nvSpPr>
          <p:spPr>
            <a:xfrm>
              <a:off x="6361375"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5" name="Google Shape;2615;p8"/>
            <p:cNvSpPr/>
            <p:nvPr/>
          </p:nvSpPr>
          <p:spPr>
            <a:xfrm>
              <a:off x="6511900" y="3886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6" name="Google Shape;2616;p8"/>
            <p:cNvSpPr/>
            <p:nvPr/>
          </p:nvSpPr>
          <p:spPr>
            <a:xfrm>
              <a:off x="6511900" y="129170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7" name="Google Shape;2617;p8"/>
            <p:cNvSpPr/>
            <p:nvPr/>
          </p:nvSpPr>
          <p:spPr>
            <a:xfrm>
              <a:off x="6511900" y="20442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8" name="Google Shape;2618;p8"/>
            <p:cNvSpPr/>
            <p:nvPr/>
          </p:nvSpPr>
          <p:spPr>
            <a:xfrm>
              <a:off x="6511900" y="27968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9" name="Google Shape;2619;p8"/>
            <p:cNvSpPr/>
            <p:nvPr/>
          </p:nvSpPr>
          <p:spPr>
            <a:xfrm>
              <a:off x="6511900" y="36998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0" name="Google Shape;2620;p8"/>
            <p:cNvSpPr/>
            <p:nvPr/>
          </p:nvSpPr>
          <p:spPr>
            <a:xfrm>
              <a:off x="6511900"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1" name="Google Shape;2621;p8"/>
            <p:cNvSpPr/>
            <p:nvPr/>
          </p:nvSpPr>
          <p:spPr>
            <a:xfrm>
              <a:off x="6511900" y="46029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2" name="Google Shape;2622;p8"/>
            <p:cNvSpPr/>
            <p:nvPr/>
          </p:nvSpPr>
          <p:spPr>
            <a:xfrm>
              <a:off x="6511900" y="52049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3" name="Google Shape;2623;p8"/>
            <p:cNvSpPr/>
            <p:nvPr/>
          </p:nvSpPr>
          <p:spPr>
            <a:xfrm>
              <a:off x="6662400"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4" name="Google Shape;2624;p8"/>
            <p:cNvSpPr/>
            <p:nvPr/>
          </p:nvSpPr>
          <p:spPr>
            <a:xfrm>
              <a:off x="6662400"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5" name="Google Shape;2625;p8"/>
            <p:cNvSpPr/>
            <p:nvPr/>
          </p:nvSpPr>
          <p:spPr>
            <a:xfrm>
              <a:off x="6662400"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26" name="Google Shape;2626;p8"/>
          <p:cNvGrpSpPr/>
          <p:nvPr/>
        </p:nvGrpSpPr>
        <p:grpSpPr>
          <a:xfrm rot="10800000">
            <a:off x="7682451" y="28707"/>
            <a:ext cx="1140783" cy="5086302"/>
            <a:chOff x="5608825" y="238125"/>
            <a:chExt cx="1174975" cy="5238750"/>
          </a:xfrm>
        </p:grpSpPr>
        <p:sp>
          <p:nvSpPr>
            <p:cNvPr id="2627" name="Google Shape;2627;p8"/>
            <p:cNvSpPr/>
            <p:nvPr/>
          </p:nvSpPr>
          <p:spPr>
            <a:xfrm>
              <a:off x="5608825"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8" name="Google Shape;2628;p8"/>
            <p:cNvSpPr/>
            <p:nvPr/>
          </p:nvSpPr>
          <p:spPr>
            <a:xfrm>
              <a:off x="5608825"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9" name="Google Shape;2629;p8"/>
            <p:cNvSpPr/>
            <p:nvPr/>
          </p:nvSpPr>
          <p:spPr>
            <a:xfrm>
              <a:off x="5608825"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0" name="Google Shape;2630;p8"/>
            <p:cNvSpPr/>
            <p:nvPr/>
          </p:nvSpPr>
          <p:spPr>
            <a:xfrm>
              <a:off x="5608825"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1" name="Google Shape;2631;p8"/>
            <p:cNvSpPr/>
            <p:nvPr/>
          </p:nvSpPr>
          <p:spPr>
            <a:xfrm>
              <a:off x="5759350"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2" name="Google Shape;2632;p8"/>
            <p:cNvSpPr/>
            <p:nvPr/>
          </p:nvSpPr>
          <p:spPr>
            <a:xfrm>
              <a:off x="5759350"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3" name="Google Shape;2633;p8"/>
            <p:cNvSpPr/>
            <p:nvPr/>
          </p:nvSpPr>
          <p:spPr>
            <a:xfrm>
              <a:off x="5759350"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4" name="Google Shape;2634;p8"/>
            <p:cNvSpPr/>
            <p:nvPr/>
          </p:nvSpPr>
          <p:spPr>
            <a:xfrm>
              <a:off x="5759350"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5" name="Google Shape;2635;p8"/>
            <p:cNvSpPr/>
            <p:nvPr/>
          </p:nvSpPr>
          <p:spPr>
            <a:xfrm>
              <a:off x="5759350"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6" name="Google Shape;2636;p8"/>
            <p:cNvSpPr/>
            <p:nvPr/>
          </p:nvSpPr>
          <p:spPr>
            <a:xfrm>
              <a:off x="5759350"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7" name="Google Shape;2637;p8"/>
            <p:cNvSpPr/>
            <p:nvPr/>
          </p:nvSpPr>
          <p:spPr>
            <a:xfrm>
              <a:off x="5759350"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8" name="Google Shape;2638;p8"/>
            <p:cNvSpPr/>
            <p:nvPr/>
          </p:nvSpPr>
          <p:spPr>
            <a:xfrm>
              <a:off x="5759350"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9" name="Google Shape;2639;p8"/>
            <p:cNvSpPr/>
            <p:nvPr/>
          </p:nvSpPr>
          <p:spPr>
            <a:xfrm>
              <a:off x="5759350"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0" name="Google Shape;2640;p8"/>
            <p:cNvSpPr/>
            <p:nvPr/>
          </p:nvSpPr>
          <p:spPr>
            <a:xfrm>
              <a:off x="5759350"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1" name="Google Shape;2641;p8"/>
            <p:cNvSpPr/>
            <p:nvPr/>
          </p:nvSpPr>
          <p:spPr>
            <a:xfrm>
              <a:off x="5759350"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2" name="Google Shape;2642;p8"/>
            <p:cNvSpPr/>
            <p:nvPr/>
          </p:nvSpPr>
          <p:spPr>
            <a:xfrm>
              <a:off x="5759350"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3" name="Google Shape;2643;p8"/>
            <p:cNvSpPr/>
            <p:nvPr/>
          </p:nvSpPr>
          <p:spPr>
            <a:xfrm>
              <a:off x="5759350"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4" name="Google Shape;2644;p8"/>
            <p:cNvSpPr/>
            <p:nvPr/>
          </p:nvSpPr>
          <p:spPr>
            <a:xfrm>
              <a:off x="5759350"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5" name="Google Shape;2645;p8"/>
            <p:cNvSpPr/>
            <p:nvPr/>
          </p:nvSpPr>
          <p:spPr>
            <a:xfrm>
              <a:off x="5759350"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6" name="Google Shape;2646;p8"/>
            <p:cNvSpPr/>
            <p:nvPr/>
          </p:nvSpPr>
          <p:spPr>
            <a:xfrm>
              <a:off x="5759350"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7" name="Google Shape;2647;p8"/>
            <p:cNvSpPr/>
            <p:nvPr/>
          </p:nvSpPr>
          <p:spPr>
            <a:xfrm>
              <a:off x="5759350"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8" name="Google Shape;2648;p8"/>
            <p:cNvSpPr/>
            <p:nvPr/>
          </p:nvSpPr>
          <p:spPr>
            <a:xfrm>
              <a:off x="5909850"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9" name="Google Shape;2649;p8"/>
            <p:cNvSpPr/>
            <p:nvPr/>
          </p:nvSpPr>
          <p:spPr>
            <a:xfrm>
              <a:off x="5909850"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0" name="Google Shape;2650;p8"/>
            <p:cNvSpPr/>
            <p:nvPr/>
          </p:nvSpPr>
          <p:spPr>
            <a:xfrm>
              <a:off x="5909850"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1" name="Google Shape;2651;p8"/>
            <p:cNvSpPr/>
            <p:nvPr/>
          </p:nvSpPr>
          <p:spPr>
            <a:xfrm>
              <a:off x="5909850"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2" name="Google Shape;2652;p8"/>
            <p:cNvSpPr/>
            <p:nvPr/>
          </p:nvSpPr>
          <p:spPr>
            <a:xfrm>
              <a:off x="5909850"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3" name="Google Shape;2653;p8"/>
            <p:cNvSpPr/>
            <p:nvPr/>
          </p:nvSpPr>
          <p:spPr>
            <a:xfrm>
              <a:off x="5909850"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4" name="Google Shape;2654;p8"/>
            <p:cNvSpPr/>
            <p:nvPr/>
          </p:nvSpPr>
          <p:spPr>
            <a:xfrm>
              <a:off x="5909850"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5" name="Google Shape;2655;p8"/>
            <p:cNvSpPr/>
            <p:nvPr/>
          </p:nvSpPr>
          <p:spPr>
            <a:xfrm>
              <a:off x="5909850"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6" name="Google Shape;2656;p8"/>
            <p:cNvSpPr/>
            <p:nvPr/>
          </p:nvSpPr>
          <p:spPr>
            <a:xfrm>
              <a:off x="5909850"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7" name="Google Shape;2657;p8"/>
            <p:cNvSpPr/>
            <p:nvPr/>
          </p:nvSpPr>
          <p:spPr>
            <a:xfrm>
              <a:off x="5909850"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8" name="Google Shape;2658;p8"/>
            <p:cNvSpPr/>
            <p:nvPr/>
          </p:nvSpPr>
          <p:spPr>
            <a:xfrm>
              <a:off x="5909850"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9" name="Google Shape;2659;p8"/>
            <p:cNvSpPr/>
            <p:nvPr/>
          </p:nvSpPr>
          <p:spPr>
            <a:xfrm>
              <a:off x="5909850"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0" name="Google Shape;2660;p8"/>
            <p:cNvSpPr/>
            <p:nvPr/>
          </p:nvSpPr>
          <p:spPr>
            <a:xfrm>
              <a:off x="5909850"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1" name="Google Shape;2661;p8"/>
            <p:cNvSpPr/>
            <p:nvPr/>
          </p:nvSpPr>
          <p:spPr>
            <a:xfrm>
              <a:off x="6060375"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2" name="Google Shape;2662;p8"/>
            <p:cNvSpPr/>
            <p:nvPr/>
          </p:nvSpPr>
          <p:spPr>
            <a:xfrm>
              <a:off x="6060375"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3" name="Google Shape;2663;p8"/>
            <p:cNvSpPr/>
            <p:nvPr/>
          </p:nvSpPr>
          <p:spPr>
            <a:xfrm>
              <a:off x="6060375"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4" name="Google Shape;2664;p8"/>
            <p:cNvSpPr/>
            <p:nvPr/>
          </p:nvSpPr>
          <p:spPr>
            <a:xfrm>
              <a:off x="6060375"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5" name="Google Shape;2665;p8"/>
            <p:cNvSpPr/>
            <p:nvPr/>
          </p:nvSpPr>
          <p:spPr>
            <a:xfrm>
              <a:off x="6060375"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6" name="Google Shape;2666;p8"/>
            <p:cNvSpPr/>
            <p:nvPr/>
          </p:nvSpPr>
          <p:spPr>
            <a:xfrm>
              <a:off x="6060375"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7" name="Google Shape;2667;p8"/>
            <p:cNvSpPr/>
            <p:nvPr/>
          </p:nvSpPr>
          <p:spPr>
            <a:xfrm>
              <a:off x="6060375"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8" name="Google Shape;2668;p8"/>
            <p:cNvSpPr/>
            <p:nvPr/>
          </p:nvSpPr>
          <p:spPr>
            <a:xfrm>
              <a:off x="6060375"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9" name="Google Shape;2669;p8"/>
            <p:cNvSpPr/>
            <p:nvPr/>
          </p:nvSpPr>
          <p:spPr>
            <a:xfrm>
              <a:off x="6210875"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0" name="Google Shape;2670;p8"/>
            <p:cNvSpPr/>
            <p:nvPr/>
          </p:nvSpPr>
          <p:spPr>
            <a:xfrm>
              <a:off x="621087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1" name="Google Shape;2671;p8"/>
            <p:cNvSpPr/>
            <p:nvPr/>
          </p:nvSpPr>
          <p:spPr>
            <a:xfrm>
              <a:off x="6210875"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2" name="Google Shape;2672;p8"/>
            <p:cNvSpPr/>
            <p:nvPr/>
          </p:nvSpPr>
          <p:spPr>
            <a:xfrm>
              <a:off x="6210875"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3" name="Google Shape;2673;p8"/>
            <p:cNvSpPr/>
            <p:nvPr/>
          </p:nvSpPr>
          <p:spPr>
            <a:xfrm>
              <a:off x="6210875"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4" name="Google Shape;2674;p8"/>
            <p:cNvSpPr/>
            <p:nvPr/>
          </p:nvSpPr>
          <p:spPr>
            <a:xfrm>
              <a:off x="6361375"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5" name="Google Shape;2675;p8"/>
            <p:cNvSpPr/>
            <p:nvPr/>
          </p:nvSpPr>
          <p:spPr>
            <a:xfrm>
              <a:off x="6361375"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6" name="Google Shape;2676;p8"/>
            <p:cNvSpPr/>
            <p:nvPr/>
          </p:nvSpPr>
          <p:spPr>
            <a:xfrm>
              <a:off x="6662400"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2677"/>
        <p:cNvGrpSpPr/>
        <p:nvPr/>
      </p:nvGrpSpPr>
      <p:grpSpPr>
        <a:xfrm>
          <a:off x="0" y="0"/>
          <a:ext cx="0" cy="0"/>
          <a:chOff x="0" y="0"/>
          <a:chExt cx="0" cy="0"/>
        </a:xfrm>
      </p:grpSpPr>
      <p:sp>
        <p:nvSpPr>
          <p:cNvPr id="2678" name="Google Shape;2678;p9"/>
          <p:cNvSpPr txBox="1">
            <a:spLocks noGrp="1"/>
          </p:cNvSpPr>
          <p:nvPr>
            <p:ph type="body" idx="1"/>
          </p:nvPr>
        </p:nvSpPr>
        <p:spPr>
          <a:xfrm>
            <a:off x="624925" y="4177700"/>
            <a:ext cx="6759300" cy="519600"/>
          </a:xfrm>
          <a:prstGeom prst="rect">
            <a:avLst/>
          </a:prstGeom>
        </p:spPr>
        <p:txBody>
          <a:bodyPr spcFirstLastPara="1" wrap="square" lIns="91425" tIns="91425" rIns="91425" bIns="91425" anchor="t" anchorCtr="0">
            <a:noAutofit/>
          </a:bodyPr>
          <a:lstStyle>
            <a:lvl1pPr marL="457200" lvl="0" indent="-228600">
              <a:spcBef>
                <a:spcPts val="360"/>
              </a:spcBef>
              <a:spcAft>
                <a:spcPts val="0"/>
              </a:spcAft>
              <a:buSzPts val="1800"/>
              <a:buNone/>
              <a:defRPr sz="1800"/>
            </a:lvl1pPr>
          </a:lstStyle>
          <a:p>
            <a:endParaRPr/>
          </a:p>
        </p:txBody>
      </p:sp>
      <p:sp>
        <p:nvSpPr>
          <p:cNvPr id="2679" name="Google Shape;2679;p9"/>
          <p:cNvSpPr txBox="1">
            <a:spLocks noGrp="1"/>
          </p:cNvSpPr>
          <p:nvPr>
            <p:ph type="sldNum" idx="12"/>
          </p:nvPr>
        </p:nvSpPr>
        <p:spPr>
          <a:xfrm>
            <a:off x="91531" y="472020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grpSp>
        <p:nvGrpSpPr>
          <p:cNvPr id="2680" name="Google Shape;2680;p9"/>
          <p:cNvGrpSpPr/>
          <p:nvPr/>
        </p:nvGrpSpPr>
        <p:grpSpPr>
          <a:xfrm rot="10800000">
            <a:off x="8851487" y="28707"/>
            <a:ext cx="264012" cy="5086302"/>
            <a:chOff x="5307800" y="238125"/>
            <a:chExt cx="271925" cy="5238750"/>
          </a:xfrm>
        </p:grpSpPr>
        <p:sp>
          <p:nvSpPr>
            <p:cNvPr id="2681" name="Google Shape;2681;p9"/>
            <p:cNvSpPr/>
            <p:nvPr/>
          </p:nvSpPr>
          <p:spPr>
            <a:xfrm>
              <a:off x="5307800" y="2381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2" name="Google Shape;2682;p9"/>
            <p:cNvSpPr/>
            <p:nvPr/>
          </p:nvSpPr>
          <p:spPr>
            <a:xfrm>
              <a:off x="5307800"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3" name="Google Shape;2683;p9"/>
            <p:cNvSpPr/>
            <p:nvPr/>
          </p:nvSpPr>
          <p:spPr>
            <a:xfrm>
              <a:off x="5307800"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4" name="Google Shape;2684;p9"/>
            <p:cNvSpPr/>
            <p:nvPr/>
          </p:nvSpPr>
          <p:spPr>
            <a:xfrm>
              <a:off x="5307800" y="6896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5" name="Google Shape;2685;p9"/>
            <p:cNvSpPr/>
            <p:nvPr/>
          </p:nvSpPr>
          <p:spPr>
            <a:xfrm>
              <a:off x="5307800" y="8401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6" name="Google Shape;2686;p9"/>
            <p:cNvSpPr/>
            <p:nvPr/>
          </p:nvSpPr>
          <p:spPr>
            <a:xfrm>
              <a:off x="5307800"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7" name="Google Shape;2687;p9"/>
            <p:cNvSpPr/>
            <p:nvPr/>
          </p:nvSpPr>
          <p:spPr>
            <a:xfrm>
              <a:off x="5307800" y="11411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8" name="Google Shape;2688;p9"/>
            <p:cNvSpPr/>
            <p:nvPr/>
          </p:nvSpPr>
          <p:spPr>
            <a:xfrm>
              <a:off x="5307800"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9" name="Google Shape;2689;p9"/>
            <p:cNvSpPr/>
            <p:nvPr/>
          </p:nvSpPr>
          <p:spPr>
            <a:xfrm>
              <a:off x="5307800"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0" name="Google Shape;2690;p9"/>
            <p:cNvSpPr/>
            <p:nvPr/>
          </p:nvSpPr>
          <p:spPr>
            <a:xfrm>
              <a:off x="5307800"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1" name="Google Shape;2691;p9"/>
            <p:cNvSpPr/>
            <p:nvPr/>
          </p:nvSpPr>
          <p:spPr>
            <a:xfrm>
              <a:off x="5307800" y="17432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2" name="Google Shape;2692;p9"/>
            <p:cNvSpPr/>
            <p:nvPr/>
          </p:nvSpPr>
          <p:spPr>
            <a:xfrm>
              <a:off x="5307800" y="18937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3" name="Google Shape;2693;p9"/>
            <p:cNvSpPr/>
            <p:nvPr/>
          </p:nvSpPr>
          <p:spPr>
            <a:xfrm>
              <a:off x="5307800"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4" name="Google Shape;2694;p9"/>
            <p:cNvSpPr/>
            <p:nvPr/>
          </p:nvSpPr>
          <p:spPr>
            <a:xfrm>
              <a:off x="5307800" y="21947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5" name="Google Shape;2695;p9"/>
            <p:cNvSpPr/>
            <p:nvPr/>
          </p:nvSpPr>
          <p:spPr>
            <a:xfrm>
              <a:off x="5307800"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6" name="Google Shape;2696;p9"/>
            <p:cNvSpPr/>
            <p:nvPr/>
          </p:nvSpPr>
          <p:spPr>
            <a:xfrm>
              <a:off x="5307800" y="24957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7" name="Google Shape;2697;p9"/>
            <p:cNvSpPr/>
            <p:nvPr/>
          </p:nvSpPr>
          <p:spPr>
            <a:xfrm>
              <a:off x="5307800"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8" name="Google Shape;2698;p9"/>
            <p:cNvSpPr/>
            <p:nvPr/>
          </p:nvSpPr>
          <p:spPr>
            <a:xfrm>
              <a:off x="5307800"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9" name="Google Shape;2699;p9"/>
            <p:cNvSpPr/>
            <p:nvPr/>
          </p:nvSpPr>
          <p:spPr>
            <a:xfrm>
              <a:off x="5307800" y="29473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0" name="Google Shape;2700;p9"/>
            <p:cNvSpPr/>
            <p:nvPr/>
          </p:nvSpPr>
          <p:spPr>
            <a:xfrm>
              <a:off x="5307800"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1" name="Google Shape;2701;p9"/>
            <p:cNvSpPr/>
            <p:nvPr/>
          </p:nvSpPr>
          <p:spPr>
            <a:xfrm>
              <a:off x="5307800"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2" name="Google Shape;2702;p9"/>
            <p:cNvSpPr/>
            <p:nvPr/>
          </p:nvSpPr>
          <p:spPr>
            <a:xfrm>
              <a:off x="5307800" y="33988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3" name="Google Shape;2703;p9"/>
            <p:cNvSpPr/>
            <p:nvPr/>
          </p:nvSpPr>
          <p:spPr>
            <a:xfrm>
              <a:off x="5307800"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4" name="Google Shape;2704;p9"/>
            <p:cNvSpPr/>
            <p:nvPr/>
          </p:nvSpPr>
          <p:spPr>
            <a:xfrm>
              <a:off x="5307800"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5" name="Google Shape;2705;p9"/>
            <p:cNvSpPr/>
            <p:nvPr/>
          </p:nvSpPr>
          <p:spPr>
            <a:xfrm>
              <a:off x="5307800"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6" name="Google Shape;2706;p9"/>
            <p:cNvSpPr/>
            <p:nvPr/>
          </p:nvSpPr>
          <p:spPr>
            <a:xfrm>
              <a:off x="5307800" y="40008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7" name="Google Shape;2707;p9"/>
            <p:cNvSpPr/>
            <p:nvPr/>
          </p:nvSpPr>
          <p:spPr>
            <a:xfrm>
              <a:off x="5307800"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8" name="Google Shape;2708;p9"/>
            <p:cNvSpPr/>
            <p:nvPr/>
          </p:nvSpPr>
          <p:spPr>
            <a:xfrm>
              <a:off x="5307800"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9" name="Google Shape;2709;p9"/>
            <p:cNvSpPr/>
            <p:nvPr/>
          </p:nvSpPr>
          <p:spPr>
            <a:xfrm>
              <a:off x="5307800" y="44524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0" name="Google Shape;2710;p9"/>
            <p:cNvSpPr/>
            <p:nvPr/>
          </p:nvSpPr>
          <p:spPr>
            <a:xfrm>
              <a:off x="5307800" y="46029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1" name="Google Shape;2711;p9"/>
            <p:cNvSpPr/>
            <p:nvPr/>
          </p:nvSpPr>
          <p:spPr>
            <a:xfrm>
              <a:off x="5307800"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2" name="Google Shape;2712;p9"/>
            <p:cNvSpPr/>
            <p:nvPr/>
          </p:nvSpPr>
          <p:spPr>
            <a:xfrm>
              <a:off x="5307800" y="49039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3" name="Google Shape;2713;p9"/>
            <p:cNvSpPr/>
            <p:nvPr/>
          </p:nvSpPr>
          <p:spPr>
            <a:xfrm>
              <a:off x="5307800"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4" name="Google Shape;2714;p9"/>
            <p:cNvSpPr/>
            <p:nvPr/>
          </p:nvSpPr>
          <p:spPr>
            <a:xfrm>
              <a:off x="5307800"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5" name="Google Shape;2715;p9"/>
            <p:cNvSpPr/>
            <p:nvPr/>
          </p:nvSpPr>
          <p:spPr>
            <a:xfrm>
              <a:off x="5307800" y="53554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6" name="Google Shape;2716;p9"/>
            <p:cNvSpPr/>
            <p:nvPr/>
          </p:nvSpPr>
          <p:spPr>
            <a:xfrm>
              <a:off x="5458325" y="2381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7" name="Google Shape;2717;p9"/>
            <p:cNvSpPr/>
            <p:nvPr/>
          </p:nvSpPr>
          <p:spPr>
            <a:xfrm>
              <a:off x="5458325" y="53912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8" name="Google Shape;2718;p9"/>
            <p:cNvSpPr/>
            <p:nvPr/>
          </p:nvSpPr>
          <p:spPr>
            <a:xfrm>
              <a:off x="5458325" y="9906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9" name="Google Shape;2719;p9"/>
            <p:cNvSpPr/>
            <p:nvPr/>
          </p:nvSpPr>
          <p:spPr>
            <a:xfrm>
              <a:off x="5458325" y="11411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0" name="Google Shape;2720;p9"/>
            <p:cNvSpPr/>
            <p:nvPr/>
          </p:nvSpPr>
          <p:spPr>
            <a:xfrm>
              <a:off x="5458325" y="14422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1" name="Google Shape;2721;p9"/>
            <p:cNvSpPr/>
            <p:nvPr/>
          </p:nvSpPr>
          <p:spPr>
            <a:xfrm>
              <a:off x="5458325" y="15927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2" name="Google Shape;2722;p9"/>
            <p:cNvSpPr/>
            <p:nvPr/>
          </p:nvSpPr>
          <p:spPr>
            <a:xfrm>
              <a:off x="5458325" y="21947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3" name="Google Shape;2723;p9"/>
            <p:cNvSpPr/>
            <p:nvPr/>
          </p:nvSpPr>
          <p:spPr>
            <a:xfrm>
              <a:off x="5458325" y="23452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4" name="Google Shape;2724;p9"/>
            <p:cNvSpPr/>
            <p:nvPr/>
          </p:nvSpPr>
          <p:spPr>
            <a:xfrm>
              <a:off x="5458325" y="24957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5" name="Google Shape;2725;p9"/>
            <p:cNvSpPr/>
            <p:nvPr/>
          </p:nvSpPr>
          <p:spPr>
            <a:xfrm>
              <a:off x="5458325" y="26462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6" name="Google Shape;2726;p9"/>
            <p:cNvSpPr/>
            <p:nvPr/>
          </p:nvSpPr>
          <p:spPr>
            <a:xfrm>
              <a:off x="5458325" y="29473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7" name="Google Shape;2727;p9"/>
            <p:cNvSpPr/>
            <p:nvPr/>
          </p:nvSpPr>
          <p:spPr>
            <a:xfrm>
              <a:off x="5458325" y="32483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8" name="Google Shape;2728;p9"/>
            <p:cNvSpPr/>
            <p:nvPr/>
          </p:nvSpPr>
          <p:spPr>
            <a:xfrm>
              <a:off x="5458325" y="33988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9" name="Google Shape;2729;p9"/>
            <p:cNvSpPr/>
            <p:nvPr/>
          </p:nvSpPr>
          <p:spPr>
            <a:xfrm>
              <a:off x="5458325" y="36998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0" name="Google Shape;2730;p9"/>
            <p:cNvSpPr/>
            <p:nvPr/>
          </p:nvSpPr>
          <p:spPr>
            <a:xfrm>
              <a:off x="5458325" y="38503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1" name="Google Shape;2731;p9"/>
            <p:cNvSpPr/>
            <p:nvPr/>
          </p:nvSpPr>
          <p:spPr>
            <a:xfrm>
              <a:off x="5458325" y="40008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2" name="Google Shape;2732;p9"/>
            <p:cNvSpPr/>
            <p:nvPr/>
          </p:nvSpPr>
          <p:spPr>
            <a:xfrm>
              <a:off x="5458325" y="41514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3" name="Google Shape;2733;p9"/>
            <p:cNvSpPr/>
            <p:nvPr/>
          </p:nvSpPr>
          <p:spPr>
            <a:xfrm>
              <a:off x="5458325" y="46029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4" name="Google Shape;2734;p9"/>
            <p:cNvSpPr/>
            <p:nvPr/>
          </p:nvSpPr>
          <p:spPr>
            <a:xfrm>
              <a:off x="5458325" y="47534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5" name="Google Shape;2735;p9"/>
            <p:cNvSpPr/>
            <p:nvPr/>
          </p:nvSpPr>
          <p:spPr>
            <a:xfrm>
              <a:off x="5458325" y="505445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6" name="Google Shape;2736;p9"/>
            <p:cNvSpPr/>
            <p:nvPr/>
          </p:nvSpPr>
          <p:spPr>
            <a:xfrm>
              <a:off x="5458325" y="52049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7" name="Google Shape;2737;p9"/>
            <p:cNvSpPr/>
            <p:nvPr/>
          </p:nvSpPr>
          <p:spPr>
            <a:xfrm>
              <a:off x="5458325" y="53554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38" name="Google Shape;2738;p9"/>
          <p:cNvGrpSpPr/>
          <p:nvPr/>
        </p:nvGrpSpPr>
        <p:grpSpPr>
          <a:xfrm rot="10800000">
            <a:off x="7828571" y="28707"/>
            <a:ext cx="1140783" cy="5086302"/>
            <a:chOff x="5458325" y="238125"/>
            <a:chExt cx="1174975" cy="5238750"/>
          </a:xfrm>
        </p:grpSpPr>
        <p:sp>
          <p:nvSpPr>
            <p:cNvPr id="2739" name="Google Shape;2739;p9"/>
            <p:cNvSpPr/>
            <p:nvPr/>
          </p:nvSpPr>
          <p:spPr>
            <a:xfrm>
              <a:off x="5458325" y="3886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0" name="Google Shape;2740;p9"/>
            <p:cNvSpPr/>
            <p:nvPr/>
          </p:nvSpPr>
          <p:spPr>
            <a:xfrm>
              <a:off x="5458325" y="6896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1" name="Google Shape;2741;p9"/>
            <p:cNvSpPr/>
            <p:nvPr/>
          </p:nvSpPr>
          <p:spPr>
            <a:xfrm>
              <a:off x="5458325" y="8401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2" name="Google Shape;2742;p9"/>
            <p:cNvSpPr/>
            <p:nvPr/>
          </p:nvSpPr>
          <p:spPr>
            <a:xfrm>
              <a:off x="5458325" y="129170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3" name="Google Shape;2743;p9"/>
            <p:cNvSpPr/>
            <p:nvPr/>
          </p:nvSpPr>
          <p:spPr>
            <a:xfrm>
              <a:off x="5458325" y="17432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4" name="Google Shape;2744;p9"/>
            <p:cNvSpPr/>
            <p:nvPr/>
          </p:nvSpPr>
          <p:spPr>
            <a:xfrm>
              <a:off x="5458325" y="18937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5" name="Google Shape;2745;p9"/>
            <p:cNvSpPr/>
            <p:nvPr/>
          </p:nvSpPr>
          <p:spPr>
            <a:xfrm>
              <a:off x="5458325" y="20442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6" name="Google Shape;2746;p9"/>
            <p:cNvSpPr/>
            <p:nvPr/>
          </p:nvSpPr>
          <p:spPr>
            <a:xfrm>
              <a:off x="5458325" y="27968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7" name="Google Shape;2747;p9"/>
            <p:cNvSpPr/>
            <p:nvPr/>
          </p:nvSpPr>
          <p:spPr>
            <a:xfrm>
              <a:off x="5458325" y="30978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8" name="Google Shape;2748;p9"/>
            <p:cNvSpPr/>
            <p:nvPr/>
          </p:nvSpPr>
          <p:spPr>
            <a:xfrm>
              <a:off x="5458325" y="35493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9" name="Google Shape;2749;p9"/>
            <p:cNvSpPr/>
            <p:nvPr/>
          </p:nvSpPr>
          <p:spPr>
            <a:xfrm>
              <a:off x="5458325" y="430190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0" name="Google Shape;2750;p9"/>
            <p:cNvSpPr/>
            <p:nvPr/>
          </p:nvSpPr>
          <p:spPr>
            <a:xfrm>
              <a:off x="5458325"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1" name="Google Shape;2751;p9"/>
            <p:cNvSpPr/>
            <p:nvPr/>
          </p:nvSpPr>
          <p:spPr>
            <a:xfrm>
              <a:off x="5458325" y="49039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2" name="Google Shape;2752;p9"/>
            <p:cNvSpPr/>
            <p:nvPr/>
          </p:nvSpPr>
          <p:spPr>
            <a:xfrm>
              <a:off x="5608825"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3" name="Google Shape;2753;p9"/>
            <p:cNvSpPr/>
            <p:nvPr/>
          </p:nvSpPr>
          <p:spPr>
            <a:xfrm>
              <a:off x="5608825"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4" name="Google Shape;2754;p9"/>
            <p:cNvSpPr/>
            <p:nvPr/>
          </p:nvSpPr>
          <p:spPr>
            <a:xfrm>
              <a:off x="560882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5" name="Google Shape;2755;p9"/>
            <p:cNvSpPr/>
            <p:nvPr/>
          </p:nvSpPr>
          <p:spPr>
            <a:xfrm>
              <a:off x="5608825"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6" name="Google Shape;2756;p9"/>
            <p:cNvSpPr/>
            <p:nvPr/>
          </p:nvSpPr>
          <p:spPr>
            <a:xfrm>
              <a:off x="5608825"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7" name="Google Shape;2757;p9"/>
            <p:cNvSpPr/>
            <p:nvPr/>
          </p:nvSpPr>
          <p:spPr>
            <a:xfrm>
              <a:off x="5608825"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8" name="Google Shape;2758;p9"/>
            <p:cNvSpPr/>
            <p:nvPr/>
          </p:nvSpPr>
          <p:spPr>
            <a:xfrm>
              <a:off x="5608825"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9" name="Google Shape;2759;p9"/>
            <p:cNvSpPr/>
            <p:nvPr/>
          </p:nvSpPr>
          <p:spPr>
            <a:xfrm>
              <a:off x="5608825"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0" name="Google Shape;2760;p9"/>
            <p:cNvSpPr/>
            <p:nvPr/>
          </p:nvSpPr>
          <p:spPr>
            <a:xfrm>
              <a:off x="560882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1" name="Google Shape;2761;p9"/>
            <p:cNvSpPr/>
            <p:nvPr/>
          </p:nvSpPr>
          <p:spPr>
            <a:xfrm>
              <a:off x="5608825"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2" name="Google Shape;2762;p9"/>
            <p:cNvSpPr/>
            <p:nvPr/>
          </p:nvSpPr>
          <p:spPr>
            <a:xfrm>
              <a:off x="5608825"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3" name="Google Shape;2763;p9"/>
            <p:cNvSpPr/>
            <p:nvPr/>
          </p:nvSpPr>
          <p:spPr>
            <a:xfrm>
              <a:off x="5608825"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4" name="Google Shape;2764;p9"/>
            <p:cNvSpPr/>
            <p:nvPr/>
          </p:nvSpPr>
          <p:spPr>
            <a:xfrm>
              <a:off x="5608825"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5" name="Google Shape;2765;p9"/>
            <p:cNvSpPr/>
            <p:nvPr/>
          </p:nvSpPr>
          <p:spPr>
            <a:xfrm>
              <a:off x="5608825"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6" name="Google Shape;2766;p9"/>
            <p:cNvSpPr/>
            <p:nvPr/>
          </p:nvSpPr>
          <p:spPr>
            <a:xfrm>
              <a:off x="560882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7" name="Google Shape;2767;p9"/>
            <p:cNvSpPr/>
            <p:nvPr/>
          </p:nvSpPr>
          <p:spPr>
            <a:xfrm>
              <a:off x="5608825"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8" name="Google Shape;2768;p9"/>
            <p:cNvSpPr/>
            <p:nvPr/>
          </p:nvSpPr>
          <p:spPr>
            <a:xfrm>
              <a:off x="5608825"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9" name="Google Shape;2769;p9"/>
            <p:cNvSpPr/>
            <p:nvPr/>
          </p:nvSpPr>
          <p:spPr>
            <a:xfrm>
              <a:off x="5608825"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0" name="Google Shape;2770;p9"/>
            <p:cNvSpPr/>
            <p:nvPr/>
          </p:nvSpPr>
          <p:spPr>
            <a:xfrm>
              <a:off x="5608825"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1" name="Google Shape;2771;p9"/>
            <p:cNvSpPr/>
            <p:nvPr/>
          </p:nvSpPr>
          <p:spPr>
            <a:xfrm>
              <a:off x="5608825"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2" name="Google Shape;2772;p9"/>
            <p:cNvSpPr/>
            <p:nvPr/>
          </p:nvSpPr>
          <p:spPr>
            <a:xfrm>
              <a:off x="5608825"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3" name="Google Shape;2773;p9"/>
            <p:cNvSpPr/>
            <p:nvPr/>
          </p:nvSpPr>
          <p:spPr>
            <a:xfrm>
              <a:off x="5608825"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4" name="Google Shape;2774;p9"/>
            <p:cNvSpPr/>
            <p:nvPr/>
          </p:nvSpPr>
          <p:spPr>
            <a:xfrm>
              <a:off x="5608825"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5" name="Google Shape;2775;p9"/>
            <p:cNvSpPr/>
            <p:nvPr/>
          </p:nvSpPr>
          <p:spPr>
            <a:xfrm>
              <a:off x="5608825"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6" name="Google Shape;2776;p9"/>
            <p:cNvSpPr/>
            <p:nvPr/>
          </p:nvSpPr>
          <p:spPr>
            <a:xfrm>
              <a:off x="5608825"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7" name="Google Shape;2777;p9"/>
            <p:cNvSpPr/>
            <p:nvPr/>
          </p:nvSpPr>
          <p:spPr>
            <a:xfrm>
              <a:off x="5608825"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8" name="Google Shape;2778;p9"/>
            <p:cNvSpPr/>
            <p:nvPr/>
          </p:nvSpPr>
          <p:spPr>
            <a:xfrm>
              <a:off x="5608825"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9" name="Google Shape;2779;p9"/>
            <p:cNvSpPr/>
            <p:nvPr/>
          </p:nvSpPr>
          <p:spPr>
            <a:xfrm>
              <a:off x="560882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0" name="Google Shape;2780;p9"/>
            <p:cNvSpPr/>
            <p:nvPr/>
          </p:nvSpPr>
          <p:spPr>
            <a:xfrm>
              <a:off x="5608825"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1" name="Google Shape;2781;p9"/>
            <p:cNvSpPr/>
            <p:nvPr/>
          </p:nvSpPr>
          <p:spPr>
            <a:xfrm>
              <a:off x="5608825"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2" name="Google Shape;2782;p9"/>
            <p:cNvSpPr/>
            <p:nvPr/>
          </p:nvSpPr>
          <p:spPr>
            <a:xfrm>
              <a:off x="5608825"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3" name="Google Shape;2783;p9"/>
            <p:cNvSpPr/>
            <p:nvPr/>
          </p:nvSpPr>
          <p:spPr>
            <a:xfrm>
              <a:off x="5759350"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4" name="Google Shape;2784;p9"/>
            <p:cNvSpPr/>
            <p:nvPr/>
          </p:nvSpPr>
          <p:spPr>
            <a:xfrm>
              <a:off x="5759350"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5" name="Google Shape;2785;p9"/>
            <p:cNvSpPr/>
            <p:nvPr/>
          </p:nvSpPr>
          <p:spPr>
            <a:xfrm>
              <a:off x="5759350"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6" name="Google Shape;2786;p9"/>
            <p:cNvSpPr/>
            <p:nvPr/>
          </p:nvSpPr>
          <p:spPr>
            <a:xfrm>
              <a:off x="5759350"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7" name="Google Shape;2787;p9"/>
            <p:cNvSpPr/>
            <p:nvPr/>
          </p:nvSpPr>
          <p:spPr>
            <a:xfrm>
              <a:off x="5759350"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8" name="Google Shape;2788;p9"/>
            <p:cNvSpPr/>
            <p:nvPr/>
          </p:nvSpPr>
          <p:spPr>
            <a:xfrm>
              <a:off x="5759350"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9" name="Google Shape;2789;p9"/>
            <p:cNvSpPr/>
            <p:nvPr/>
          </p:nvSpPr>
          <p:spPr>
            <a:xfrm>
              <a:off x="5759350"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0" name="Google Shape;2790;p9"/>
            <p:cNvSpPr/>
            <p:nvPr/>
          </p:nvSpPr>
          <p:spPr>
            <a:xfrm>
              <a:off x="5759350"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1" name="Google Shape;2791;p9"/>
            <p:cNvSpPr/>
            <p:nvPr/>
          </p:nvSpPr>
          <p:spPr>
            <a:xfrm>
              <a:off x="5759350"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2" name="Google Shape;2792;p9"/>
            <p:cNvSpPr/>
            <p:nvPr/>
          </p:nvSpPr>
          <p:spPr>
            <a:xfrm>
              <a:off x="5759350"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3" name="Google Shape;2793;p9"/>
            <p:cNvSpPr/>
            <p:nvPr/>
          </p:nvSpPr>
          <p:spPr>
            <a:xfrm>
              <a:off x="5759350"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4" name="Google Shape;2794;p9"/>
            <p:cNvSpPr/>
            <p:nvPr/>
          </p:nvSpPr>
          <p:spPr>
            <a:xfrm>
              <a:off x="5909850"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5" name="Google Shape;2795;p9"/>
            <p:cNvSpPr/>
            <p:nvPr/>
          </p:nvSpPr>
          <p:spPr>
            <a:xfrm>
              <a:off x="5909850"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6" name="Google Shape;2796;p9"/>
            <p:cNvSpPr/>
            <p:nvPr/>
          </p:nvSpPr>
          <p:spPr>
            <a:xfrm>
              <a:off x="5909850"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7" name="Google Shape;2797;p9"/>
            <p:cNvSpPr/>
            <p:nvPr/>
          </p:nvSpPr>
          <p:spPr>
            <a:xfrm>
              <a:off x="6060375"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8" name="Google Shape;2798;p9"/>
            <p:cNvSpPr/>
            <p:nvPr/>
          </p:nvSpPr>
          <p:spPr>
            <a:xfrm>
              <a:off x="621087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9" name="Google Shape;2799;p9"/>
            <p:cNvSpPr/>
            <p:nvPr/>
          </p:nvSpPr>
          <p:spPr>
            <a:xfrm>
              <a:off x="6210875"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0" name="Google Shape;2800;p9"/>
            <p:cNvSpPr/>
            <p:nvPr/>
          </p:nvSpPr>
          <p:spPr>
            <a:xfrm>
              <a:off x="6511900" y="9906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01" name="Google Shape;2801;p9"/>
          <p:cNvGrpSpPr/>
          <p:nvPr/>
        </p:nvGrpSpPr>
        <p:grpSpPr>
          <a:xfrm rot="10800000">
            <a:off x="7682451" y="28707"/>
            <a:ext cx="994639" cy="4940182"/>
            <a:chOff x="5759350" y="388625"/>
            <a:chExt cx="1024450" cy="5088250"/>
          </a:xfrm>
        </p:grpSpPr>
        <p:sp>
          <p:nvSpPr>
            <p:cNvPr id="2802" name="Google Shape;2802;p9"/>
            <p:cNvSpPr/>
            <p:nvPr/>
          </p:nvSpPr>
          <p:spPr>
            <a:xfrm>
              <a:off x="5759350"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3" name="Google Shape;2803;p9"/>
            <p:cNvSpPr/>
            <p:nvPr/>
          </p:nvSpPr>
          <p:spPr>
            <a:xfrm>
              <a:off x="5759350"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4" name="Google Shape;2804;p9"/>
            <p:cNvSpPr/>
            <p:nvPr/>
          </p:nvSpPr>
          <p:spPr>
            <a:xfrm>
              <a:off x="5759350"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5" name="Google Shape;2805;p9"/>
            <p:cNvSpPr/>
            <p:nvPr/>
          </p:nvSpPr>
          <p:spPr>
            <a:xfrm>
              <a:off x="5759350"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6" name="Google Shape;2806;p9"/>
            <p:cNvSpPr/>
            <p:nvPr/>
          </p:nvSpPr>
          <p:spPr>
            <a:xfrm>
              <a:off x="5759350"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7" name="Google Shape;2807;p9"/>
            <p:cNvSpPr/>
            <p:nvPr/>
          </p:nvSpPr>
          <p:spPr>
            <a:xfrm>
              <a:off x="5759350"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8" name="Google Shape;2808;p9"/>
            <p:cNvSpPr/>
            <p:nvPr/>
          </p:nvSpPr>
          <p:spPr>
            <a:xfrm>
              <a:off x="5759350"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9" name="Google Shape;2809;p9"/>
            <p:cNvSpPr/>
            <p:nvPr/>
          </p:nvSpPr>
          <p:spPr>
            <a:xfrm>
              <a:off x="5909850"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0" name="Google Shape;2810;p9"/>
            <p:cNvSpPr/>
            <p:nvPr/>
          </p:nvSpPr>
          <p:spPr>
            <a:xfrm>
              <a:off x="5909850"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1" name="Google Shape;2811;p9"/>
            <p:cNvSpPr/>
            <p:nvPr/>
          </p:nvSpPr>
          <p:spPr>
            <a:xfrm>
              <a:off x="5909850"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2" name="Google Shape;2812;p9"/>
            <p:cNvSpPr/>
            <p:nvPr/>
          </p:nvSpPr>
          <p:spPr>
            <a:xfrm>
              <a:off x="5909850"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3" name="Google Shape;2813;p9"/>
            <p:cNvSpPr/>
            <p:nvPr/>
          </p:nvSpPr>
          <p:spPr>
            <a:xfrm>
              <a:off x="5909850"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4" name="Google Shape;2814;p9"/>
            <p:cNvSpPr/>
            <p:nvPr/>
          </p:nvSpPr>
          <p:spPr>
            <a:xfrm>
              <a:off x="5909850"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5" name="Google Shape;2815;p9"/>
            <p:cNvSpPr/>
            <p:nvPr/>
          </p:nvSpPr>
          <p:spPr>
            <a:xfrm>
              <a:off x="5909850"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6" name="Google Shape;2816;p9"/>
            <p:cNvSpPr/>
            <p:nvPr/>
          </p:nvSpPr>
          <p:spPr>
            <a:xfrm>
              <a:off x="5909850"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7" name="Google Shape;2817;p9"/>
            <p:cNvSpPr/>
            <p:nvPr/>
          </p:nvSpPr>
          <p:spPr>
            <a:xfrm>
              <a:off x="5909850"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8" name="Google Shape;2818;p9"/>
            <p:cNvSpPr/>
            <p:nvPr/>
          </p:nvSpPr>
          <p:spPr>
            <a:xfrm>
              <a:off x="5909850"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9" name="Google Shape;2819;p9"/>
            <p:cNvSpPr/>
            <p:nvPr/>
          </p:nvSpPr>
          <p:spPr>
            <a:xfrm>
              <a:off x="5909850"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0" name="Google Shape;2820;p9"/>
            <p:cNvSpPr/>
            <p:nvPr/>
          </p:nvSpPr>
          <p:spPr>
            <a:xfrm>
              <a:off x="5909850"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1" name="Google Shape;2821;p9"/>
            <p:cNvSpPr/>
            <p:nvPr/>
          </p:nvSpPr>
          <p:spPr>
            <a:xfrm>
              <a:off x="5909850"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2" name="Google Shape;2822;p9"/>
            <p:cNvSpPr/>
            <p:nvPr/>
          </p:nvSpPr>
          <p:spPr>
            <a:xfrm>
              <a:off x="5909850"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3" name="Google Shape;2823;p9"/>
            <p:cNvSpPr/>
            <p:nvPr/>
          </p:nvSpPr>
          <p:spPr>
            <a:xfrm>
              <a:off x="5909850"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4" name="Google Shape;2824;p9"/>
            <p:cNvSpPr/>
            <p:nvPr/>
          </p:nvSpPr>
          <p:spPr>
            <a:xfrm>
              <a:off x="5909850"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5" name="Google Shape;2825;p9"/>
            <p:cNvSpPr/>
            <p:nvPr/>
          </p:nvSpPr>
          <p:spPr>
            <a:xfrm>
              <a:off x="5909850"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6" name="Google Shape;2826;p9"/>
            <p:cNvSpPr/>
            <p:nvPr/>
          </p:nvSpPr>
          <p:spPr>
            <a:xfrm>
              <a:off x="5909850"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7" name="Google Shape;2827;p9"/>
            <p:cNvSpPr/>
            <p:nvPr/>
          </p:nvSpPr>
          <p:spPr>
            <a:xfrm>
              <a:off x="5909850"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8" name="Google Shape;2828;p9"/>
            <p:cNvSpPr/>
            <p:nvPr/>
          </p:nvSpPr>
          <p:spPr>
            <a:xfrm>
              <a:off x="6060375"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9" name="Google Shape;2829;p9"/>
            <p:cNvSpPr/>
            <p:nvPr/>
          </p:nvSpPr>
          <p:spPr>
            <a:xfrm>
              <a:off x="6060375"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0" name="Google Shape;2830;p9"/>
            <p:cNvSpPr/>
            <p:nvPr/>
          </p:nvSpPr>
          <p:spPr>
            <a:xfrm>
              <a:off x="6060375"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1" name="Google Shape;2831;p9"/>
            <p:cNvSpPr/>
            <p:nvPr/>
          </p:nvSpPr>
          <p:spPr>
            <a:xfrm>
              <a:off x="6060375"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2" name="Google Shape;2832;p9"/>
            <p:cNvSpPr/>
            <p:nvPr/>
          </p:nvSpPr>
          <p:spPr>
            <a:xfrm>
              <a:off x="6060375"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3" name="Google Shape;2833;p9"/>
            <p:cNvSpPr/>
            <p:nvPr/>
          </p:nvSpPr>
          <p:spPr>
            <a:xfrm>
              <a:off x="6060375"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4" name="Google Shape;2834;p9"/>
            <p:cNvSpPr/>
            <p:nvPr/>
          </p:nvSpPr>
          <p:spPr>
            <a:xfrm>
              <a:off x="6060375"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5" name="Google Shape;2835;p9"/>
            <p:cNvSpPr/>
            <p:nvPr/>
          </p:nvSpPr>
          <p:spPr>
            <a:xfrm>
              <a:off x="6060375"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6" name="Google Shape;2836;p9"/>
            <p:cNvSpPr/>
            <p:nvPr/>
          </p:nvSpPr>
          <p:spPr>
            <a:xfrm>
              <a:off x="6060375"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7" name="Google Shape;2837;p9"/>
            <p:cNvSpPr/>
            <p:nvPr/>
          </p:nvSpPr>
          <p:spPr>
            <a:xfrm>
              <a:off x="6060375"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8" name="Google Shape;2838;p9"/>
            <p:cNvSpPr/>
            <p:nvPr/>
          </p:nvSpPr>
          <p:spPr>
            <a:xfrm>
              <a:off x="6060375"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9" name="Google Shape;2839;p9"/>
            <p:cNvSpPr/>
            <p:nvPr/>
          </p:nvSpPr>
          <p:spPr>
            <a:xfrm>
              <a:off x="6060375"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0" name="Google Shape;2840;p9"/>
            <p:cNvSpPr/>
            <p:nvPr/>
          </p:nvSpPr>
          <p:spPr>
            <a:xfrm>
              <a:off x="6060375"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1" name="Google Shape;2841;p9"/>
            <p:cNvSpPr/>
            <p:nvPr/>
          </p:nvSpPr>
          <p:spPr>
            <a:xfrm>
              <a:off x="6060375"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2" name="Google Shape;2842;p9"/>
            <p:cNvSpPr/>
            <p:nvPr/>
          </p:nvSpPr>
          <p:spPr>
            <a:xfrm>
              <a:off x="6060375"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3" name="Google Shape;2843;p9"/>
            <p:cNvSpPr/>
            <p:nvPr/>
          </p:nvSpPr>
          <p:spPr>
            <a:xfrm>
              <a:off x="6060375"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4" name="Google Shape;2844;p9"/>
            <p:cNvSpPr/>
            <p:nvPr/>
          </p:nvSpPr>
          <p:spPr>
            <a:xfrm>
              <a:off x="6060375"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5" name="Google Shape;2845;p9"/>
            <p:cNvSpPr/>
            <p:nvPr/>
          </p:nvSpPr>
          <p:spPr>
            <a:xfrm>
              <a:off x="6060375"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6" name="Google Shape;2846;p9"/>
            <p:cNvSpPr/>
            <p:nvPr/>
          </p:nvSpPr>
          <p:spPr>
            <a:xfrm>
              <a:off x="6060375"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7" name="Google Shape;2847;p9"/>
            <p:cNvSpPr/>
            <p:nvPr/>
          </p:nvSpPr>
          <p:spPr>
            <a:xfrm>
              <a:off x="6060375"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8" name="Google Shape;2848;p9"/>
            <p:cNvSpPr/>
            <p:nvPr/>
          </p:nvSpPr>
          <p:spPr>
            <a:xfrm>
              <a:off x="6060375"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9" name="Google Shape;2849;p9"/>
            <p:cNvSpPr/>
            <p:nvPr/>
          </p:nvSpPr>
          <p:spPr>
            <a:xfrm>
              <a:off x="6060375"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0" name="Google Shape;2850;p9"/>
            <p:cNvSpPr/>
            <p:nvPr/>
          </p:nvSpPr>
          <p:spPr>
            <a:xfrm>
              <a:off x="6060375"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1" name="Google Shape;2851;p9"/>
            <p:cNvSpPr/>
            <p:nvPr/>
          </p:nvSpPr>
          <p:spPr>
            <a:xfrm>
              <a:off x="6060375"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2" name="Google Shape;2852;p9"/>
            <p:cNvSpPr/>
            <p:nvPr/>
          </p:nvSpPr>
          <p:spPr>
            <a:xfrm>
              <a:off x="6060375"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3" name="Google Shape;2853;p9"/>
            <p:cNvSpPr/>
            <p:nvPr/>
          </p:nvSpPr>
          <p:spPr>
            <a:xfrm>
              <a:off x="6060375"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4" name="Google Shape;2854;p9"/>
            <p:cNvSpPr/>
            <p:nvPr/>
          </p:nvSpPr>
          <p:spPr>
            <a:xfrm>
              <a:off x="6210875"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5" name="Google Shape;2855;p9"/>
            <p:cNvSpPr/>
            <p:nvPr/>
          </p:nvSpPr>
          <p:spPr>
            <a:xfrm>
              <a:off x="6210875"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6" name="Google Shape;2856;p9"/>
            <p:cNvSpPr/>
            <p:nvPr/>
          </p:nvSpPr>
          <p:spPr>
            <a:xfrm>
              <a:off x="6210875"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7" name="Google Shape;2857;p9"/>
            <p:cNvSpPr/>
            <p:nvPr/>
          </p:nvSpPr>
          <p:spPr>
            <a:xfrm>
              <a:off x="6210875"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8" name="Google Shape;2858;p9"/>
            <p:cNvSpPr/>
            <p:nvPr/>
          </p:nvSpPr>
          <p:spPr>
            <a:xfrm>
              <a:off x="621087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9" name="Google Shape;2859;p9"/>
            <p:cNvSpPr/>
            <p:nvPr/>
          </p:nvSpPr>
          <p:spPr>
            <a:xfrm>
              <a:off x="6210875"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0" name="Google Shape;2860;p9"/>
            <p:cNvSpPr/>
            <p:nvPr/>
          </p:nvSpPr>
          <p:spPr>
            <a:xfrm>
              <a:off x="6210875"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1" name="Google Shape;2861;p9"/>
            <p:cNvSpPr/>
            <p:nvPr/>
          </p:nvSpPr>
          <p:spPr>
            <a:xfrm>
              <a:off x="6210875"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2" name="Google Shape;2862;p9"/>
            <p:cNvSpPr/>
            <p:nvPr/>
          </p:nvSpPr>
          <p:spPr>
            <a:xfrm>
              <a:off x="6210875"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3" name="Google Shape;2863;p9"/>
            <p:cNvSpPr/>
            <p:nvPr/>
          </p:nvSpPr>
          <p:spPr>
            <a:xfrm>
              <a:off x="6210875"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4" name="Google Shape;2864;p9"/>
            <p:cNvSpPr/>
            <p:nvPr/>
          </p:nvSpPr>
          <p:spPr>
            <a:xfrm>
              <a:off x="6210875"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5" name="Google Shape;2865;p9"/>
            <p:cNvSpPr/>
            <p:nvPr/>
          </p:nvSpPr>
          <p:spPr>
            <a:xfrm>
              <a:off x="6210875"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6" name="Google Shape;2866;p9"/>
            <p:cNvSpPr/>
            <p:nvPr/>
          </p:nvSpPr>
          <p:spPr>
            <a:xfrm>
              <a:off x="6210875"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7" name="Google Shape;2867;p9"/>
            <p:cNvSpPr/>
            <p:nvPr/>
          </p:nvSpPr>
          <p:spPr>
            <a:xfrm>
              <a:off x="6210875"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8" name="Google Shape;2868;p9"/>
            <p:cNvSpPr/>
            <p:nvPr/>
          </p:nvSpPr>
          <p:spPr>
            <a:xfrm>
              <a:off x="6210875"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9" name="Google Shape;2869;p9"/>
            <p:cNvSpPr/>
            <p:nvPr/>
          </p:nvSpPr>
          <p:spPr>
            <a:xfrm>
              <a:off x="6210875"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0" name="Google Shape;2870;p9"/>
            <p:cNvSpPr/>
            <p:nvPr/>
          </p:nvSpPr>
          <p:spPr>
            <a:xfrm>
              <a:off x="6210875"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1" name="Google Shape;2871;p9"/>
            <p:cNvSpPr/>
            <p:nvPr/>
          </p:nvSpPr>
          <p:spPr>
            <a:xfrm>
              <a:off x="6210875"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2" name="Google Shape;2872;p9"/>
            <p:cNvSpPr/>
            <p:nvPr/>
          </p:nvSpPr>
          <p:spPr>
            <a:xfrm>
              <a:off x="621087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3" name="Google Shape;2873;p9"/>
            <p:cNvSpPr/>
            <p:nvPr/>
          </p:nvSpPr>
          <p:spPr>
            <a:xfrm>
              <a:off x="6210875"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4" name="Google Shape;2874;p9"/>
            <p:cNvSpPr/>
            <p:nvPr/>
          </p:nvSpPr>
          <p:spPr>
            <a:xfrm>
              <a:off x="6361375"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5" name="Google Shape;2875;p9"/>
            <p:cNvSpPr/>
            <p:nvPr/>
          </p:nvSpPr>
          <p:spPr>
            <a:xfrm>
              <a:off x="6361375"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6" name="Google Shape;2876;p9"/>
            <p:cNvSpPr/>
            <p:nvPr/>
          </p:nvSpPr>
          <p:spPr>
            <a:xfrm>
              <a:off x="6361375"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7" name="Google Shape;2877;p9"/>
            <p:cNvSpPr/>
            <p:nvPr/>
          </p:nvSpPr>
          <p:spPr>
            <a:xfrm>
              <a:off x="6361375"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8" name="Google Shape;2878;p9"/>
            <p:cNvSpPr/>
            <p:nvPr/>
          </p:nvSpPr>
          <p:spPr>
            <a:xfrm>
              <a:off x="6361375"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9" name="Google Shape;2879;p9"/>
            <p:cNvSpPr/>
            <p:nvPr/>
          </p:nvSpPr>
          <p:spPr>
            <a:xfrm>
              <a:off x="6361375"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0" name="Google Shape;2880;p9"/>
            <p:cNvSpPr/>
            <p:nvPr/>
          </p:nvSpPr>
          <p:spPr>
            <a:xfrm>
              <a:off x="6361375"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1" name="Google Shape;2881;p9"/>
            <p:cNvSpPr/>
            <p:nvPr/>
          </p:nvSpPr>
          <p:spPr>
            <a:xfrm>
              <a:off x="6361375"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2" name="Google Shape;2882;p9"/>
            <p:cNvSpPr/>
            <p:nvPr/>
          </p:nvSpPr>
          <p:spPr>
            <a:xfrm>
              <a:off x="6361375"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3" name="Google Shape;2883;p9"/>
            <p:cNvSpPr/>
            <p:nvPr/>
          </p:nvSpPr>
          <p:spPr>
            <a:xfrm>
              <a:off x="6361375"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4" name="Google Shape;2884;p9"/>
            <p:cNvSpPr/>
            <p:nvPr/>
          </p:nvSpPr>
          <p:spPr>
            <a:xfrm>
              <a:off x="6361375"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5" name="Google Shape;2885;p9"/>
            <p:cNvSpPr/>
            <p:nvPr/>
          </p:nvSpPr>
          <p:spPr>
            <a:xfrm>
              <a:off x="6361375"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6" name="Google Shape;2886;p9"/>
            <p:cNvSpPr/>
            <p:nvPr/>
          </p:nvSpPr>
          <p:spPr>
            <a:xfrm>
              <a:off x="6361375"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7" name="Google Shape;2887;p9"/>
            <p:cNvSpPr/>
            <p:nvPr/>
          </p:nvSpPr>
          <p:spPr>
            <a:xfrm>
              <a:off x="6361375"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8" name="Google Shape;2888;p9"/>
            <p:cNvSpPr/>
            <p:nvPr/>
          </p:nvSpPr>
          <p:spPr>
            <a:xfrm>
              <a:off x="6361375"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9" name="Google Shape;2889;p9"/>
            <p:cNvSpPr/>
            <p:nvPr/>
          </p:nvSpPr>
          <p:spPr>
            <a:xfrm>
              <a:off x="6361375"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0" name="Google Shape;2890;p9"/>
            <p:cNvSpPr/>
            <p:nvPr/>
          </p:nvSpPr>
          <p:spPr>
            <a:xfrm>
              <a:off x="6361375"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1" name="Google Shape;2891;p9"/>
            <p:cNvSpPr/>
            <p:nvPr/>
          </p:nvSpPr>
          <p:spPr>
            <a:xfrm>
              <a:off x="6361375"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2" name="Google Shape;2892;p9"/>
            <p:cNvSpPr/>
            <p:nvPr/>
          </p:nvSpPr>
          <p:spPr>
            <a:xfrm>
              <a:off x="6511900" y="3886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3" name="Google Shape;2893;p9"/>
            <p:cNvSpPr/>
            <p:nvPr/>
          </p:nvSpPr>
          <p:spPr>
            <a:xfrm>
              <a:off x="6511900" y="129170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4" name="Google Shape;2894;p9"/>
            <p:cNvSpPr/>
            <p:nvPr/>
          </p:nvSpPr>
          <p:spPr>
            <a:xfrm>
              <a:off x="6511900" y="20442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5" name="Google Shape;2895;p9"/>
            <p:cNvSpPr/>
            <p:nvPr/>
          </p:nvSpPr>
          <p:spPr>
            <a:xfrm>
              <a:off x="6511900" y="27968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6" name="Google Shape;2896;p9"/>
            <p:cNvSpPr/>
            <p:nvPr/>
          </p:nvSpPr>
          <p:spPr>
            <a:xfrm>
              <a:off x="6511900" y="36998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7" name="Google Shape;2897;p9"/>
            <p:cNvSpPr/>
            <p:nvPr/>
          </p:nvSpPr>
          <p:spPr>
            <a:xfrm>
              <a:off x="6511900"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8" name="Google Shape;2898;p9"/>
            <p:cNvSpPr/>
            <p:nvPr/>
          </p:nvSpPr>
          <p:spPr>
            <a:xfrm>
              <a:off x="6511900" y="46029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9" name="Google Shape;2899;p9"/>
            <p:cNvSpPr/>
            <p:nvPr/>
          </p:nvSpPr>
          <p:spPr>
            <a:xfrm>
              <a:off x="6511900" y="52049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0" name="Google Shape;2900;p9"/>
            <p:cNvSpPr/>
            <p:nvPr/>
          </p:nvSpPr>
          <p:spPr>
            <a:xfrm>
              <a:off x="6662400"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1" name="Google Shape;2901;p9"/>
            <p:cNvSpPr/>
            <p:nvPr/>
          </p:nvSpPr>
          <p:spPr>
            <a:xfrm>
              <a:off x="6662400"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2" name="Google Shape;2902;p9"/>
            <p:cNvSpPr/>
            <p:nvPr/>
          </p:nvSpPr>
          <p:spPr>
            <a:xfrm>
              <a:off x="6662400"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03" name="Google Shape;2903;p9"/>
          <p:cNvGrpSpPr/>
          <p:nvPr/>
        </p:nvGrpSpPr>
        <p:grpSpPr>
          <a:xfrm rot="10800000">
            <a:off x="7682451" y="28707"/>
            <a:ext cx="1140783" cy="5086302"/>
            <a:chOff x="5608825" y="238125"/>
            <a:chExt cx="1174975" cy="5238750"/>
          </a:xfrm>
        </p:grpSpPr>
        <p:sp>
          <p:nvSpPr>
            <p:cNvPr id="2904" name="Google Shape;2904;p9"/>
            <p:cNvSpPr/>
            <p:nvPr/>
          </p:nvSpPr>
          <p:spPr>
            <a:xfrm>
              <a:off x="5608825"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5" name="Google Shape;2905;p9"/>
            <p:cNvSpPr/>
            <p:nvPr/>
          </p:nvSpPr>
          <p:spPr>
            <a:xfrm>
              <a:off x="5608825"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6" name="Google Shape;2906;p9"/>
            <p:cNvSpPr/>
            <p:nvPr/>
          </p:nvSpPr>
          <p:spPr>
            <a:xfrm>
              <a:off x="5608825"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7" name="Google Shape;2907;p9"/>
            <p:cNvSpPr/>
            <p:nvPr/>
          </p:nvSpPr>
          <p:spPr>
            <a:xfrm>
              <a:off x="5608825"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8" name="Google Shape;2908;p9"/>
            <p:cNvSpPr/>
            <p:nvPr/>
          </p:nvSpPr>
          <p:spPr>
            <a:xfrm>
              <a:off x="5759350"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9" name="Google Shape;2909;p9"/>
            <p:cNvSpPr/>
            <p:nvPr/>
          </p:nvSpPr>
          <p:spPr>
            <a:xfrm>
              <a:off x="5759350"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0" name="Google Shape;2910;p9"/>
            <p:cNvSpPr/>
            <p:nvPr/>
          </p:nvSpPr>
          <p:spPr>
            <a:xfrm>
              <a:off x="5759350"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1" name="Google Shape;2911;p9"/>
            <p:cNvSpPr/>
            <p:nvPr/>
          </p:nvSpPr>
          <p:spPr>
            <a:xfrm>
              <a:off x="5759350"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2" name="Google Shape;2912;p9"/>
            <p:cNvSpPr/>
            <p:nvPr/>
          </p:nvSpPr>
          <p:spPr>
            <a:xfrm>
              <a:off x="5759350"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3" name="Google Shape;2913;p9"/>
            <p:cNvSpPr/>
            <p:nvPr/>
          </p:nvSpPr>
          <p:spPr>
            <a:xfrm>
              <a:off x="5759350"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4" name="Google Shape;2914;p9"/>
            <p:cNvSpPr/>
            <p:nvPr/>
          </p:nvSpPr>
          <p:spPr>
            <a:xfrm>
              <a:off x="5759350"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5" name="Google Shape;2915;p9"/>
            <p:cNvSpPr/>
            <p:nvPr/>
          </p:nvSpPr>
          <p:spPr>
            <a:xfrm>
              <a:off x="5759350"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6" name="Google Shape;2916;p9"/>
            <p:cNvSpPr/>
            <p:nvPr/>
          </p:nvSpPr>
          <p:spPr>
            <a:xfrm>
              <a:off x="5759350"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7" name="Google Shape;2917;p9"/>
            <p:cNvSpPr/>
            <p:nvPr/>
          </p:nvSpPr>
          <p:spPr>
            <a:xfrm>
              <a:off x="5759350"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8" name="Google Shape;2918;p9"/>
            <p:cNvSpPr/>
            <p:nvPr/>
          </p:nvSpPr>
          <p:spPr>
            <a:xfrm>
              <a:off x="5759350"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9" name="Google Shape;2919;p9"/>
            <p:cNvSpPr/>
            <p:nvPr/>
          </p:nvSpPr>
          <p:spPr>
            <a:xfrm>
              <a:off x="5759350"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0" name="Google Shape;2920;p9"/>
            <p:cNvSpPr/>
            <p:nvPr/>
          </p:nvSpPr>
          <p:spPr>
            <a:xfrm>
              <a:off x="5759350"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1" name="Google Shape;2921;p9"/>
            <p:cNvSpPr/>
            <p:nvPr/>
          </p:nvSpPr>
          <p:spPr>
            <a:xfrm>
              <a:off x="5759350"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2" name="Google Shape;2922;p9"/>
            <p:cNvSpPr/>
            <p:nvPr/>
          </p:nvSpPr>
          <p:spPr>
            <a:xfrm>
              <a:off x="5759350"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3" name="Google Shape;2923;p9"/>
            <p:cNvSpPr/>
            <p:nvPr/>
          </p:nvSpPr>
          <p:spPr>
            <a:xfrm>
              <a:off x="5759350"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4" name="Google Shape;2924;p9"/>
            <p:cNvSpPr/>
            <p:nvPr/>
          </p:nvSpPr>
          <p:spPr>
            <a:xfrm>
              <a:off x="5759350"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5" name="Google Shape;2925;p9"/>
            <p:cNvSpPr/>
            <p:nvPr/>
          </p:nvSpPr>
          <p:spPr>
            <a:xfrm>
              <a:off x="5909850"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6" name="Google Shape;2926;p9"/>
            <p:cNvSpPr/>
            <p:nvPr/>
          </p:nvSpPr>
          <p:spPr>
            <a:xfrm>
              <a:off x="5909850"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7" name="Google Shape;2927;p9"/>
            <p:cNvSpPr/>
            <p:nvPr/>
          </p:nvSpPr>
          <p:spPr>
            <a:xfrm>
              <a:off x="5909850"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8" name="Google Shape;2928;p9"/>
            <p:cNvSpPr/>
            <p:nvPr/>
          </p:nvSpPr>
          <p:spPr>
            <a:xfrm>
              <a:off x="5909850"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9" name="Google Shape;2929;p9"/>
            <p:cNvSpPr/>
            <p:nvPr/>
          </p:nvSpPr>
          <p:spPr>
            <a:xfrm>
              <a:off x="5909850"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0" name="Google Shape;2930;p9"/>
            <p:cNvSpPr/>
            <p:nvPr/>
          </p:nvSpPr>
          <p:spPr>
            <a:xfrm>
              <a:off x="5909850"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1" name="Google Shape;2931;p9"/>
            <p:cNvSpPr/>
            <p:nvPr/>
          </p:nvSpPr>
          <p:spPr>
            <a:xfrm>
              <a:off x="5909850"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2" name="Google Shape;2932;p9"/>
            <p:cNvSpPr/>
            <p:nvPr/>
          </p:nvSpPr>
          <p:spPr>
            <a:xfrm>
              <a:off x="5909850"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3" name="Google Shape;2933;p9"/>
            <p:cNvSpPr/>
            <p:nvPr/>
          </p:nvSpPr>
          <p:spPr>
            <a:xfrm>
              <a:off x="5909850"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4" name="Google Shape;2934;p9"/>
            <p:cNvSpPr/>
            <p:nvPr/>
          </p:nvSpPr>
          <p:spPr>
            <a:xfrm>
              <a:off x="5909850"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5" name="Google Shape;2935;p9"/>
            <p:cNvSpPr/>
            <p:nvPr/>
          </p:nvSpPr>
          <p:spPr>
            <a:xfrm>
              <a:off x="5909850"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6" name="Google Shape;2936;p9"/>
            <p:cNvSpPr/>
            <p:nvPr/>
          </p:nvSpPr>
          <p:spPr>
            <a:xfrm>
              <a:off x="5909850"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7" name="Google Shape;2937;p9"/>
            <p:cNvSpPr/>
            <p:nvPr/>
          </p:nvSpPr>
          <p:spPr>
            <a:xfrm>
              <a:off x="5909850"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8" name="Google Shape;2938;p9"/>
            <p:cNvSpPr/>
            <p:nvPr/>
          </p:nvSpPr>
          <p:spPr>
            <a:xfrm>
              <a:off x="6060375"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9" name="Google Shape;2939;p9"/>
            <p:cNvSpPr/>
            <p:nvPr/>
          </p:nvSpPr>
          <p:spPr>
            <a:xfrm>
              <a:off x="6060375"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0" name="Google Shape;2940;p9"/>
            <p:cNvSpPr/>
            <p:nvPr/>
          </p:nvSpPr>
          <p:spPr>
            <a:xfrm>
              <a:off x="6060375"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1" name="Google Shape;2941;p9"/>
            <p:cNvSpPr/>
            <p:nvPr/>
          </p:nvSpPr>
          <p:spPr>
            <a:xfrm>
              <a:off x="6060375"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2" name="Google Shape;2942;p9"/>
            <p:cNvSpPr/>
            <p:nvPr/>
          </p:nvSpPr>
          <p:spPr>
            <a:xfrm>
              <a:off x="6060375"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3" name="Google Shape;2943;p9"/>
            <p:cNvSpPr/>
            <p:nvPr/>
          </p:nvSpPr>
          <p:spPr>
            <a:xfrm>
              <a:off x="6060375"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4" name="Google Shape;2944;p9"/>
            <p:cNvSpPr/>
            <p:nvPr/>
          </p:nvSpPr>
          <p:spPr>
            <a:xfrm>
              <a:off x="6060375"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5" name="Google Shape;2945;p9"/>
            <p:cNvSpPr/>
            <p:nvPr/>
          </p:nvSpPr>
          <p:spPr>
            <a:xfrm>
              <a:off x="6060375"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6" name="Google Shape;2946;p9"/>
            <p:cNvSpPr/>
            <p:nvPr/>
          </p:nvSpPr>
          <p:spPr>
            <a:xfrm>
              <a:off x="6210875"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7" name="Google Shape;2947;p9"/>
            <p:cNvSpPr/>
            <p:nvPr/>
          </p:nvSpPr>
          <p:spPr>
            <a:xfrm>
              <a:off x="621087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8" name="Google Shape;2948;p9"/>
            <p:cNvSpPr/>
            <p:nvPr/>
          </p:nvSpPr>
          <p:spPr>
            <a:xfrm>
              <a:off x="6210875"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9" name="Google Shape;2949;p9"/>
            <p:cNvSpPr/>
            <p:nvPr/>
          </p:nvSpPr>
          <p:spPr>
            <a:xfrm>
              <a:off x="6210875"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0" name="Google Shape;2950;p9"/>
            <p:cNvSpPr/>
            <p:nvPr/>
          </p:nvSpPr>
          <p:spPr>
            <a:xfrm>
              <a:off x="6210875"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1" name="Google Shape;2951;p9"/>
            <p:cNvSpPr/>
            <p:nvPr/>
          </p:nvSpPr>
          <p:spPr>
            <a:xfrm>
              <a:off x="6361375"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2" name="Google Shape;2952;p9"/>
            <p:cNvSpPr/>
            <p:nvPr/>
          </p:nvSpPr>
          <p:spPr>
            <a:xfrm>
              <a:off x="6361375"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3" name="Google Shape;2953;p9"/>
            <p:cNvSpPr/>
            <p:nvPr/>
          </p:nvSpPr>
          <p:spPr>
            <a:xfrm>
              <a:off x="6662400"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954"/>
        <p:cNvGrpSpPr/>
        <p:nvPr/>
      </p:nvGrpSpPr>
      <p:grpSpPr>
        <a:xfrm>
          <a:off x="0" y="0"/>
          <a:ext cx="0" cy="0"/>
          <a:chOff x="0" y="0"/>
          <a:chExt cx="0" cy="0"/>
        </a:xfrm>
      </p:grpSpPr>
      <p:sp>
        <p:nvSpPr>
          <p:cNvPr id="2955" name="Google Shape;2955;p10"/>
          <p:cNvSpPr txBox="1">
            <a:spLocks noGrp="1"/>
          </p:cNvSpPr>
          <p:nvPr>
            <p:ph type="sldNum" idx="12"/>
          </p:nvPr>
        </p:nvSpPr>
        <p:spPr>
          <a:xfrm>
            <a:off x="91531" y="472020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grpSp>
        <p:nvGrpSpPr>
          <p:cNvPr id="2956" name="Google Shape;2956;p10"/>
          <p:cNvGrpSpPr/>
          <p:nvPr/>
        </p:nvGrpSpPr>
        <p:grpSpPr>
          <a:xfrm rot="10800000">
            <a:off x="8851487" y="28707"/>
            <a:ext cx="264012" cy="5086302"/>
            <a:chOff x="5307800" y="238125"/>
            <a:chExt cx="271925" cy="5238750"/>
          </a:xfrm>
        </p:grpSpPr>
        <p:sp>
          <p:nvSpPr>
            <p:cNvPr id="2957" name="Google Shape;2957;p10"/>
            <p:cNvSpPr/>
            <p:nvPr/>
          </p:nvSpPr>
          <p:spPr>
            <a:xfrm>
              <a:off x="5307800" y="2381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8" name="Google Shape;2958;p10"/>
            <p:cNvSpPr/>
            <p:nvPr/>
          </p:nvSpPr>
          <p:spPr>
            <a:xfrm>
              <a:off x="5307800"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9" name="Google Shape;2959;p10"/>
            <p:cNvSpPr/>
            <p:nvPr/>
          </p:nvSpPr>
          <p:spPr>
            <a:xfrm>
              <a:off x="5307800"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0" name="Google Shape;2960;p10"/>
            <p:cNvSpPr/>
            <p:nvPr/>
          </p:nvSpPr>
          <p:spPr>
            <a:xfrm>
              <a:off x="5307800" y="6896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1" name="Google Shape;2961;p10"/>
            <p:cNvSpPr/>
            <p:nvPr/>
          </p:nvSpPr>
          <p:spPr>
            <a:xfrm>
              <a:off x="5307800" y="8401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2" name="Google Shape;2962;p10"/>
            <p:cNvSpPr/>
            <p:nvPr/>
          </p:nvSpPr>
          <p:spPr>
            <a:xfrm>
              <a:off x="5307800"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3" name="Google Shape;2963;p10"/>
            <p:cNvSpPr/>
            <p:nvPr/>
          </p:nvSpPr>
          <p:spPr>
            <a:xfrm>
              <a:off x="5307800" y="11411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4" name="Google Shape;2964;p10"/>
            <p:cNvSpPr/>
            <p:nvPr/>
          </p:nvSpPr>
          <p:spPr>
            <a:xfrm>
              <a:off x="5307800"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5" name="Google Shape;2965;p10"/>
            <p:cNvSpPr/>
            <p:nvPr/>
          </p:nvSpPr>
          <p:spPr>
            <a:xfrm>
              <a:off x="5307800"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6" name="Google Shape;2966;p10"/>
            <p:cNvSpPr/>
            <p:nvPr/>
          </p:nvSpPr>
          <p:spPr>
            <a:xfrm>
              <a:off x="5307800"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7" name="Google Shape;2967;p10"/>
            <p:cNvSpPr/>
            <p:nvPr/>
          </p:nvSpPr>
          <p:spPr>
            <a:xfrm>
              <a:off x="5307800" y="17432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8" name="Google Shape;2968;p10"/>
            <p:cNvSpPr/>
            <p:nvPr/>
          </p:nvSpPr>
          <p:spPr>
            <a:xfrm>
              <a:off x="5307800" y="18937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9" name="Google Shape;2969;p10"/>
            <p:cNvSpPr/>
            <p:nvPr/>
          </p:nvSpPr>
          <p:spPr>
            <a:xfrm>
              <a:off x="5307800"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0" name="Google Shape;2970;p10"/>
            <p:cNvSpPr/>
            <p:nvPr/>
          </p:nvSpPr>
          <p:spPr>
            <a:xfrm>
              <a:off x="5307800" y="21947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1" name="Google Shape;2971;p10"/>
            <p:cNvSpPr/>
            <p:nvPr/>
          </p:nvSpPr>
          <p:spPr>
            <a:xfrm>
              <a:off x="5307800"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2" name="Google Shape;2972;p10"/>
            <p:cNvSpPr/>
            <p:nvPr/>
          </p:nvSpPr>
          <p:spPr>
            <a:xfrm>
              <a:off x="5307800" y="24957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3" name="Google Shape;2973;p10"/>
            <p:cNvSpPr/>
            <p:nvPr/>
          </p:nvSpPr>
          <p:spPr>
            <a:xfrm>
              <a:off x="5307800"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4" name="Google Shape;2974;p10"/>
            <p:cNvSpPr/>
            <p:nvPr/>
          </p:nvSpPr>
          <p:spPr>
            <a:xfrm>
              <a:off x="5307800"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5" name="Google Shape;2975;p10"/>
            <p:cNvSpPr/>
            <p:nvPr/>
          </p:nvSpPr>
          <p:spPr>
            <a:xfrm>
              <a:off x="5307800" y="29473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6" name="Google Shape;2976;p10"/>
            <p:cNvSpPr/>
            <p:nvPr/>
          </p:nvSpPr>
          <p:spPr>
            <a:xfrm>
              <a:off x="5307800"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7" name="Google Shape;2977;p10"/>
            <p:cNvSpPr/>
            <p:nvPr/>
          </p:nvSpPr>
          <p:spPr>
            <a:xfrm>
              <a:off x="5307800"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8" name="Google Shape;2978;p10"/>
            <p:cNvSpPr/>
            <p:nvPr/>
          </p:nvSpPr>
          <p:spPr>
            <a:xfrm>
              <a:off x="5307800" y="33988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9" name="Google Shape;2979;p10"/>
            <p:cNvSpPr/>
            <p:nvPr/>
          </p:nvSpPr>
          <p:spPr>
            <a:xfrm>
              <a:off x="5307800"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0" name="Google Shape;2980;p10"/>
            <p:cNvSpPr/>
            <p:nvPr/>
          </p:nvSpPr>
          <p:spPr>
            <a:xfrm>
              <a:off x="5307800"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1" name="Google Shape;2981;p10"/>
            <p:cNvSpPr/>
            <p:nvPr/>
          </p:nvSpPr>
          <p:spPr>
            <a:xfrm>
              <a:off x="5307800"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2" name="Google Shape;2982;p10"/>
            <p:cNvSpPr/>
            <p:nvPr/>
          </p:nvSpPr>
          <p:spPr>
            <a:xfrm>
              <a:off x="5307800" y="40008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3" name="Google Shape;2983;p10"/>
            <p:cNvSpPr/>
            <p:nvPr/>
          </p:nvSpPr>
          <p:spPr>
            <a:xfrm>
              <a:off x="5307800"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4" name="Google Shape;2984;p10"/>
            <p:cNvSpPr/>
            <p:nvPr/>
          </p:nvSpPr>
          <p:spPr>
            <a:xfrm>
              <a:off x="5307800"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5" name="Google Shape;2985;p10"/>
            <p:cNvSpPr/>
            <p:nvPr/>
          </p:nvSpPr>
          <p:spPr>
            <a:xfrm>
              <a:off x="5307800" y="44524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6" name="Google Shape;2986;p10"/>
            <p:cNvSpPr/>
            <p:nvPr/>
          </p:nvSpPr>
          <p:spPr>
            <a:xfrm>
              <a:off x="5307800" y="46029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7" name="Google Shape;2987;p10"/>
            <p:cNvSpPr/>
            <p:nvPr/>
          </p:nvSpPr>
          <p:spPr>
            <a:xfrm>
              <a:off x="5307800"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8" name="Google Shape;2988;p10"/>
            <p:cNvSpPr/>
            <p:nvPr/>
          </p:nvSpPr>
          <p:spPr>
            <a:xfrm>
              <a:off x="5307800" y="49039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9" name="Google Shape;2989;p10"/>
            <p:cNvSpPr/>
            <p:nvPr/>
          </p:nvSpPr>
          <p:spPr>
            <a:xfrm>
              <a:off x="5307800"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0" name="Google Shape;2990;p10"/>
            <p:cNvSpPr/>
            <p:nvPr/>
          </p:nvSpPr>
          <p:spPr>
            <a:xfrm>
              <a:off x="5307800"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1" name="Google Shape;2991;p10"/>
            <p:cNvSpPr/>
            <p:nvPr/>
          </p:nvSpPr>
          <p:spPr>
            <a:xfrm>
              <a:off x="5307800" y="535547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2" name="Google Shape;2992;p10"/>
            <p:cNvSpPr/>
            <p:nvPr/>
          </p:nvSpPr>
          <p:spPr>
            <a:xfrm>
              <a:off x="5458325" y="2381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3" name="Google Shape;2993;p10"/>
            <p:cNvSpPr/>
            <p:nvPr/>
          </p:nvSpPr>
          <p:spPr>
            <a:xfrm>
              <a:off x="5458325" y="53912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4" name="Google Shape;2994;p10"/>
            <p:cNvSpPr/>
            <p:nvPr/>
          </p:nvSpPr>
          <p:spPr>
            <a:xfrm>
              <a:off x="5458325" y="9906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5" name="Google Shape;2995;p10"/>
            <p:cNvSpPr/>
            <p:nvPr/>
          </p:nvSpPr>
          <p:spPr>
            <a:xfrm>
              <a:off x="5458325" y="11411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6" name="Google Shape;2996;p10"/>
            <p:cNvSpPr/>
            <p:nvPr/>
          </p:nvSpPr>
          <p:spPr>
            <a:xfrm>
              <a:off x="5458325" y="14422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7" name="Google Shape;2997;p10"/>
            <p:cNvSpPr/>
            <p:nvPr/>
          </p:nvSpPr>
          <p:spPr>
            <a:xfrm>
              <a:off x="5458325" y="15927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8" name="Google Shape;2998;p10"/>
            <p:cNvSpPr/>
            <p:nvPr/>
          </p:nvSpPr>
          <p:spPr>
            <a:xfrm>
              <a:off x="5458325" y="21947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9" name="Google Shape;2999;p10"/>
            <p:cNvSpPr/>
            <p:nvPr/>
          </p:nvSpPr>
          <p:spPr>
            <a:xfrm>
              <a:off x="5458325" y="23452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0" name="Google Shape;3000;p10"/>
            <p:cNvSpPr/>
            <p:nvPr/>
          </p:nvSpPr>
          <p:spPr>
            <a:xfrm>
              <a:off x="5458325" y="24957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1" name="Google Shape;3001;p10"/>
            <p:cNvSpPr/>
            <p:nvPr/>
          </p:nvSpPr>
          <p:spPr>
            <a:xfrm>
              <a:off x="5458325" y="26462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2" name="Google Shape;3002;p10"/>
            <p:cNvSpPr/>
            <p:nvPr/>
          </p:nvSpPr>
          <p:spPr>
            <a:xfrm>
              <a:off x="5458325" y="294730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3" name="Google Shape;3003;p10"/>
            <p:cNvSpPr/>
            <p:nvPr/>
          </p:nvSpPr>
          <p:spPr>
            <a:xfrm>
              <a:off x="5458325" y="32483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4" name="Google Shape;3004;p10"/>
            <p:cNvSpPr/>
            <p:nvPr/>
          </p:nvSpPr>
          <p:spPr>
            <a:xfrm>
              <a:off x="5458325" y="33988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5" name="Google Shape;3005;p10"/>
            <p:cNvSpPr/>
            <p:nvPr/>
          </p:nvSpPr>
          <p:spPr>
            <a:xfrm>
              <a:off x="5458325" y="36998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6" name="Google Shape;3006;p10"/>
            <p:cNvSpPr/>
            <p:nvPr/>
          </p:nvSpPr>
          <p:spPr>
            <a:xfrm>
              <a:off x="5458325" y="38503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7" name="Google Shape;3007;p10"/>
            <p:cNvSpPr/>
            <p:nvPr/>
          </p:nvSpPr>
          <p:spPr>
            <a:xfrm>
              <a:off x="5458325" y="4000875"/>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8" name="Google Shape;3008;p10"/>
            <p:cNvSpPr/>
            <p:nvPr/>
          </p:nvSpPr>
          <p:spPr>
            <a:xfrm>
              <a:off x="5458325" y="41514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9" name="Google Shape;3009;p10"/>
            <p:cNvSpPr/>
            <p:nvPr/>
          </p:nvSpPr>
          <p:spPr>
            <a:xfrm>
              <a:off x="5458325" y="46029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0" name="Google Shape;3010;p10"/>
            <p:cNvSpPr/>
            <p:nvPr/>
          </p:nvSpPr>
          <p:spPr>
            <a:xfrm>
              <a:off x="5458325" y="47534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1" name="Google Shape;3011;p10"/>
            <p:cNvSpPr/>
            <p:nvPr/>
          </p:nvSpPr>
          <p:spPr>
            <a:xfrm>
              <a:off x="5458325" y="5054450"/>
              <a:ext cx="121400" cy="121425"/>
            </a:xfrm>
            <a:custGeom>
              <a:avLst/>
              <a:gdLst/>
              <a:ahLst/>
              <a:cxnLst/>
              <a:rect l="l" t="t" r="r" b="b"/>
              <a:pathLst>
                <a:path w="4856" h="4857"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2" name="Google Shape;3012;p10"/>
            <p:cNvSpPr/>
            <p:nvPr/>
          </p:nvSpPr>
          <p:spPr>
            <a:xfrm>
              <a:off x="5458325" y="52049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3" name="Google Shape;3013;p10"/>
            <p:cNvSpPr/>
            <p:nvPr/>
          </p:nvSpPr>
          <p:spPr>
            <a:xfrm>
              <a:off x="5458325" y="535547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14" name="Google Shape;3014;p10"/>
          <p:cNvGrpSpPr/>
          <p:nvPr/>
        </p:nvGrpSpPr>
        <p:grpSpPr>
          <a:xfrm rot="10800000">
            <a:off x="7828571" y="28707"/>
            <a:ext cx="1140783" cy="5086302"/>
            <a:chOff x="5458325" y="238125"/>
            <a:chExt cx="1174975" cy="5238750"/>
          </a:xfrm>
        </p:grpSpPr>
        <p:sp>
          <p:nvSpPr>
            <p:cNvPr id="3015" name="Google Shape;3015;p10"/>
            <p:cNvSpPr/>
            <p:nvPr/>
          </p:nvSpPr>
          <p:spPr>
            <a:xfrm>
              <a:off x="5458325" y="3886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6" name="Google Shape;3016;p10"/>
            <p:cNvSpPr/>
            <p:nvPr/>
          </p:nvSpPr>
          <p:spPr>
            <a:xfrm>
              <a:off x="5458325" y="6896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7" name="Google Shape;3017;p10"/>
            <p:cNvSpPr/>
            <p:nvPr/>
          </p:nvSpPr>
          <p:spPr>
            <a:xfrm>
              <a:off x="5458325" y="8401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8" name="Google Shape;3018;p10"/>
            <p:cNvSpPr/>
            <p:nvPr/>
          </p:nvSpPr>
          <p:spPr>
            <a:xfrm>
              <a:off x="5458325" y="129170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9" name="Google Shape;3019;p10"/>
            <p:cNvSpPr/>
            <p:nvPr/>
          </p:nvSpPr>
          <p:spPr>
            <a:xfrm>
              <a:off x="5458325" y="17432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0" name="Google Shape;3020;p10"/>
            <p:cNvSpPr/>
            <p:nvPr/>
          </p:nvSpPr>
          <p:spPr>
            <a:xfrm>
              <a:off x="5458325" y="18937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1" name="Google Shape;3021;p10"/>
            <p:cNvSpPr/>
            <p:nvPr/>
          </p:nvSpPr>
          <p:spPr>
            <a:xfrm>
              <a:off x="5458325" y="20442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2" name="Google Shape;3022;p10"/>
            <p:cNvSpPr/>
            <p:nvPr/>
          </p:nvSpPr>
          <p:spPr>
            <a:xfrm>
              <a:off x="5458325" y="27968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3" name="Google Shape;3023;p10"/>
            <p:cNvSpPr/>
            <p:nvPr/>
          </p:nvSpPr>
          <p:spPr>
            <a:xfrm>
              <a:off x="5458325" y="30978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4" name="Google Shape;3024;p10"/>
            <p:cNvSpPr/>
            <p:nvPr/>
          </p:nvSpPr>
          <p:spPr>
            <a:xfrm>
              <a:off x="5458325" y="35493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5" name="Google Shape;3025;p10"/>
            <p:cNvSpPr/>
            <p:nvPr/>
          </p:nvSpPr>
          <p:spPr>
            <a:xfrm>
              <a:off x="5458325" y="430190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6" name="Google Shape;3026;p10"/>
            <p:cNvSpPr/>
            <p:nvPr/>
          </p:nvSpPr>
          <p:spPr>
            <a:xfrm>
              <a:off x="5458325"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7" name="Google Shape;3027;p10"/>
            <p:cNvSpPr/>
            <p:nvPr/>
          </p:nvSpPr>
          <p:spPr>
            <a:xfrm>
              <a:off x="5458325" y="4903950"/>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8" name="Google Shape;3028;p10"/>
            <p:cNvSpPr/>
            <p:nvPr/>
          </p:nvSpPr>
          <p:spPr>
            <a:xfrm>
              <a:off x="5608825"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9" name="Google Shape;3029;p10"/>
            <p:cNvSpPr/>
            <p:nvPr/>
          </p:nvSpPr>
          <p:spPr>
            <a:xfrm>
              <a:off x="5608825"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0" name="Google Shape;3030;p10"/>
            <p:cNvSpPr/>
            <p:nvPr/>
          </p:nvSpPr>
          <p:spPr>
            <a:xfrm>
              <a:off x="560882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1" name="Google Shape;3031;p10"/>
            <p:cNvSpPr/>
            <p:nvPr/>
          </p:nvSpPr>
          <p:spPr>
            <a:xfrm>
              <a:off x="5608825"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2" name="Google Shape;3032;p10"/>
            <p:cNvSpPr/>
            <p:nvPr/>
          </p:nvSpPr>
          <p:spPr>
            <a:xfrm>
              <a:off x="5608825"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3" name="Google Shape;3033;p10"/>
            <p:cNvSpPr/>
            <p:nvPr/>
          </p:nvSpPr>
          <p:spPr>
            <a:xfrm>
              <a:off x="5608825"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4" name="Google Shape;3034;p10"/>
            <p:cNvSpPr/>
            <p:nvPr/>
          </p:nvSpPr>
          <p:spPr>
            <a:xfrm>
              <a:off x="5608825"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5" name="Google Shape;3035;p10"/>
            <p:cNvSpPr/>
            <p:nvPr/>
          </p:nvSpPr>
          <p:spPr>
            <a:xfrm>
              <a:off x="5608825"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6" name="Google Shape;3036;p10"/>
            <p:cNvSpPr/>
            <p:nvPr/>
          </p:nvSpPr>
          <p:spPr>
            <a:xfrm>
              <a:off x="560882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7" name="Google Shape;3037;p10"/>
            <p:cNvSpPr/>
            <p:nvPr/>
          </p:nvSpPr>
          <p:spPr>
            <a:xfrm>
              <a:off x="5608825"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8" name="Google Shape;3038;p10"/>
            <p:cNvSpPr/>
            <p:nvPr/>
          </p:nvSpPr>
          <p:spPr>
            <a:xfrm>
              <a:off x="5608825"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9" name="Google Shape;3039;p10"/>
            <p:cNvSpPr/>
            <p:nvPr/>
          </p:nvSpPr>
          <p:spPr>
            <a:xfrm>
              <a:off x="5608825"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0" name="Google Shape;3040;p10"/>
            <p:cNvSpPr/>
            <p:nvPr/>
          </p:nvSpPr>
          <p:spPr>
            <a:xfrm>
              <a:off x="5608825"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1" name="Google Shape;3041;p10"/>
            <p:cNvSpPr/>
            <p:nvPr/>
          </p:nvSpPr>
          <p:spPr>
            <a:xfrm>
              <a:off x="5608825"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2" name="Google Shape;3042;p10"/>
            <p:cNvSpPr/>
            <p:nvPr/>
          </p:nvSpPr>
          <p:spPr>
            <a:xfrm>
              <a:off x="560882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3" name="Google Shape;3043;p10"/>
            <p:cNvSpPr/>
            <p:nvPr/>
          </p:nvSpPr>
          <p:spPr>
            <a:xfrm>
              <a:off x="5608825"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4" name="Google Shape;3044;p10"/>
            <p:cNvSpPr/>
            <p:nvPr/>
          </p:nvSpPr>
          <p:spPr>
            <a:xfrm>
              <a:off x="5608825"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5" name="Google Shape;3045;p10"/>
            <p:cNvSpPr/>
            <p:nvPr/>
          </p:nvSpPr>
          <p:spPr>
            <a:xfrm>
              <a:off x="5608825"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6" name="Google Shape;3046;p10"/>
            <p:cNvSpPr/>
            <p:nvPr/>
          </p:nvSpPr>
          <p:spPr>
            <a:xfrm>
              <a:off x="5608825"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7" name="Google Shape;3047;p10"/>
            <p:cNvSpPr/>
            <p:nvPr/>
          </p:nvSpPr>
          <p:spPr>
            <a:xfrm>
              <a:off x="5608825"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8" name="Google Shape;3048;p10"/>
            <p:cNvSpPr/>
            <p:nvPr/>
          </p:nvSpPr>
          <p:spPr>
            <a:xfrm>
              <a:off x="5608825"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9" name="Google Shape;3049;p10"/>
            <p:cNvSpPr/>
            <p:nvPr/>
          </p:nvSpPr>
          <p:spPr>
            <a:xfrm>
              <a:off x="5608825"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0" name="Google Shape;3050;p10"/>
            <p:cNvSpPr/>
            <p:nvPr/>
          </p:nvSpPr>
          <p:spPr>
            <a:xfrm>
              <a:off x="5608825"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1" name="Google Shape;3051;p10"/>
            <p:cNvSpPr/>
            <p:nvPr/>
          </p:nvSpPr>
          <p:spPr>
            <a:xfrm>
              <a:off x="5608825"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2" name="Google Shape;3052;p10"/>
            <p:cNvSpPr/>
            <p:nvPr/>
          </p:nvSpPr>
          <p:spPr>
            <a:xfrm>
              <a:off x="5608825"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3" name="Google Shape;3053;p10"/>
            <p:cNvSpPr/>
            <p:nvPr/>
          </p:nvSpPr>
          <p:spPr>
            <a:xfrm>
              <a:off x="5608825"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4" name="Google Shape;3054;p10"/>
            <p:cNvSpPr/>
            <p:nvPr/>
          </p:nvSpPr>
          <p:spPr>
            <a:xfrm>
              <a:off x="5608825"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5" name="Google Shape;3055;p10"/>
            <p:cNvSpPr/>
            <p:nvPr/>
          </p:nvSpPr>
          <p:spPr>
            <a:xfrm>
              <a:off x="560882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6" name="Google Shape;3056;p10"/>
            <p:cNvSpPr/>
            <p:nvPr/>
          </p:nvSpPr>
          <p:spPr>
            <a:xfrm>
              <a:off x="5608825"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7" name="Google Shape;3057;p10"/>
            <p:cNvSpPr/>
            <p:nvPr/>
          </p:nvSpPr>
          <p:spPr>
            <a:xfrm>
              <a:off x="5608825"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8" name="Google Shape;3058;p10"/>
            <p:cNvSpPr/>
            <p:nvPr/>
          </p:nvSpPr>
          <p:spPr>
            <a:xfrm>
              <a:off x="5608825"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9" name="Google Shape;3059;p10"/>
            <p:cNvSpPr/>
            <p:nvPr/>
          </p:nvSpPr>
          <p:spPr>
            <a:xfrm>
              <a:off x="5759350"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0" name="Google Shape;3060;p10"/>
            <p:cNvSpPr/>
            <p:nvPr/>
          </p:nvSpPr>
          <p:spPr>
            <a:xfrm>
              <a:off x="5759350"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1" name="Google Shape;3061;p10"/>
            <p:cNvSpPr/>
            <p:nvPr/>
          </p:nvSpPr>
          <p:spPr>
            <a:xfrm>
              <a:off x="5759350"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2" name="Google Shape;3062;p10"/>
            <p:cNvSpPr/>
            <p:nvPr/>
          </p:nvSpPr>
          <p:spPr>
            <a:xfrm>
              <a:off x="5759350"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3" name="Google Shape;3063;p10"/>
            <p:cNvSpPr/>
            <p:nvPr/>
          </p:nvSpPr>
          <p:spPr>
            <a:xfrm>
              <a:off x="5759350"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4" name="Google Shape;3064;p10"/>
            <p:cNvSpPr/>
            <p:nvPr/>
          </p:nvSpPr>
          <p:spPr>
            <a:xfrm>
              <a:off x="5759350"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5" name="Google Shape;3065;p10"/>
            <p:cNvSpPr/>
            <p:nvPr/>
          </p:nvSpPr>
          <p:spPr>
            <a:xfrm>
              <a:off x="5759350"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6" name="Google Shape;3066;p10"/>
            <p:cNvSpPr/>
            <p:nvPr/>
          </p:nvSpPr>
          <p:spPr>
            <a:xfrm>
              <a:off x="5759350"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7" name="Google Shape;3067;p10"/>
            <p:cNvSpPr/>
            <p:nvPr/>
          </p:nvSpPr>
          <p:spPr>
            <a:xfrm>
              <a:off x="5759350"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8" name="Google Shape;3068;p10"/>
            <p:cNvSpPr/>
            <p:nvPr/>
          </p:nvSpPr>
          <p:spPr>
            <a:xfrm>
              <a:off x="5759350"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9" name="Google Shape;3069;p10"/>
            <p:cNvSpPr/>
            <p:nvPr/>
          </p:nvSpPr>
          <p:spPr>
            <a:xfrm>
              <a:off x="5759350"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0" name="Google Shape;3070;p10"/>
            <p:cNvSpPr/>
            <p:nvPr/>
          </p:nvSpPr>
          <p:spPr>
            <a:xfrm>
              <a:off x="5909850"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1" name="Google Shape;3071;p10"/>
            <p:cNvSpPr/>
            <p:nvPr/>
          </p:nvSpPr>
          <p:spPr>
            <a:xfrm>
              <a:off x="5909850"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2" name="Google Shape;3072;p10"/>
            <p:cNvSpPr/>
            <p:nvPr/>
          </p:nvSpPr>
          <p:spPr>
            <a:xfrm>
              <a:off x="5909850"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3" name="Google Shape;3073;p10"/>
            <p:cNvSpPr/>
            <p:nvPr/>
          </p:nvSpPr>
          <p:spPr>
            <a:xfrm>
              <a:off x="6060375"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4" name="Google Shape;3074;p10"/>
            <p:cNvSpPr/>
            <p:nvPr/>
          </p:nvSpPr>
          <p:spPr>
            <a:xfrm>
              <a:off x="6210875"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5" name="Google Shape;3075;p10"/>
            <p:cNvSpPr/>
            <p:nvPr/>
          </p:nvSpPr>
          <p:spPr>
            <a:xfrm>
              <a:off x="6210875"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6" name="Google Shape;3076;p10"/>
            <p:cNvSpPr/>
            <p:nvPr/>
          </p:nvSpPr>
          <p:spPr>
            <a:xfrm>
              <a:off x="6511900" y="9906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77" name="Google Shape;3077;p10"/>
          <p:cNvGrpSpPr/>
          <p:nvPr/>
        </p:nvGrpSpPr>
        <p:grpSpPr>
          <a:xfrm rot="10800000">
            <a:off x="7682451" y="28707"/>
            <a:ext cx="994639" cy="4940182"/>
            <a:chOff x="5759350" y="388625"/>
            <a:chExt cx="1024450" cy="5088250"/>
          </a:xfrm>
        </p:grpSpPr>
        <p:sp>
          <p:nvSpPr>
            <p:cNvPr id="3078" name="Google Shape;3078;p10"/>
            <p:cNvSpPr/>
            <p:nvPr/>
          </p:nvSpPr>
          <p:spPr>
            <a:xfrm>
              <a:off x="5759350"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9" name="Google Shape;3079;p10"/>
            <p:cNvSpPr/>
            <p:nvPr/>
          </p:nvSpPr>
          <p:spPr>
            <a:xfrm>
              <a:off x="5759350"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0" name="Google Shape;3080;p10"/>
            <p:cNvSpPr/>
            <p:nvPr/>
          </p:nvSpPr>
          <p:spPr>
            <a:xfrm>
              <a:off x="5759350"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1" name="Google Shape;3081;p10"/>
            <p:cNvSpPr/>
            <p:nvPr/>
          </p:nvSpPr>
          <p:spPr>
            <a:xfrm>
              <a:off x="5759350"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2" name="Google Shape;3082;p10"/>
            <p:cNvSpPr/>
            <p:nvPr/>
          </p:nvSpPr>
          <p:spPr>
            <a:xfrm>
              <a:off x="5759350"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3" name="Google Shape;3083;p10"/>
            <p:cNvSpPr/>
            <p:nvPr/>
          </p:nvSpPr>
          <p:spPr>
            <a:xfrm>
              <a:off x="5759350"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4" name="Google Shape;3084;p10"/>
            <p:cNvSpPr/>
            <p:nvPr/>
          </p:nvSpPr>
          <p:spPr>
            <a:xfrm>
              <a:off x="5759350"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5" name="Google Shape;3085;p10"/>
            <p:cNvSpPr/>
            <p:nvPr/>
          </p:nvSpPr>
          <p:spPr>
            <a:xfrm>
              <a:off x="5909850"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6" name="Google Shape;3086;p10"/>
            <p:cNvSpPr/>
            <p:nvPr/>
          </p:nvSpPr>
          <p:spPr>
            <a:xfrm>
              <a:off x="5909850"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7" name="Google Shape;3087;p10"/>
            <p:cNvSpPr/>
            <p:nvPr/>
          </p:nvSpPr>
          <p:spPr>
            <a:xfrm>
              <a:off x="5909850"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8" name="Google Shape;3088;p10"/>
            <p:cNvSpPr/>
            <p:nvPr/>
          </p:nvSpPr>
          <p:spPr>
            <a:xfrm>
              <a:off x="5909850" y="14422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9" name="Google Shape;3089;p10"/>
            <p:cNvSpPr/>
            <p:nvPr/>
          </p:nvSpPr>
          <p:spPr>
            <a:xfrm>
              <a:off x="5909850" y="17432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0" name="Google Shape;3090;p10"/>
            <p:cNvSpPr/>
            <p:nvPr/>
          </p:nvSpPr>
          <p:spPr>
            <a:xfrm>
              <a:off x="5909850"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1" name="Google Shape;3091;p10"/>
            <p:cNvSpPr/>
            <p:nvPr/>
          </p:nvSpPr>
          <p:spPr>
            <a:xfrm>
              <a:off x="5909850"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2" name="Google Shape;3092;p10"/>
            <p:cNvSpPr/>
            <p:nvPr/>
          </p:nvSpPr>
          <p:spPr>
            <a:xfrm>
              <a:off x="5909850" y="29473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3" name="Google Shape;3093;p10"/>
            <p:cNvSpPr/>
            <p:nvPr/>
          </p:nvSpPr>
          <p:spPr>
            <a:xfrm>
              <a:off x="5909850"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4" name="Google Shape;3094;p10"/>
            <p:cNvSpPr/>
            <p:nvPr/>
          </p:nvSpPr>
          <p:spPr>
            <a:xfrm>
              <a:off x="5909850"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5" name="Google Shape;3095;p10"/>
            <p:cNvSpPr/>
            <p:nvPr/>
          </p:nvSpPr>
          <p:spPr>
            <a:xfrm>
              <a:off x="5909850"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6" name="Google Shape;3096;p10"/>
            <p:cNvSpPr/>
            <p:nvPr/>
          </p:nvSpPr>
          <p:spPr>
            <a:xfrm>
              <a:off x="5909850"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7" name="Google Shape;3097;p10"/>
            <p:cNvSpPr/>
            <p:nvPr/>
          </p:nvSpPr>
          <p:spPr>
            <a:xfrm>
              <a:off x="5909850" y="38503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8" name="Google Shape;3098;p10"/>
            <p:cNvSpPr/>
            <p:nvPr/>
          </p:nvSpPr>
          <p:spPr>
            <a:xfrm>
              <a:off x="5909850"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9" name="Google Shape;3099;p10"/>
            <p:cNvSpPr/>
            <p:nvPr/>
          </p:nvSpPr>
          <p:spPr>
            <a:xfrm>
              <a:off x="5909850"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0" name="Google Shape;3100;p10"/>
            <p:cNvSpPr/>
            <p:nvPr/>
          </p:nvSpPr>
          <p:spPr>
            <a:xfrm>
              <a:off x="5909850"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1" name="Google Shape;3101;p10"/>
            <p:cNvSpPr/>
            <p:nvPr/>
          </p:nvSpPr>
          <p:spPr>
            <a:xfrm>
              <a:off x="5909850"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2" name="Google Shape;3102;p10"/>
            <p:cNvSpPr/>
            <p:nvPr/>
          </p:nvSpPr>
          <p:spPr>
            <a:xfrm>
              <a:off x="5909850"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3" name="Google Shape;3103;p10"/>
            <p:cNvSpPr/>
            <p:nvPr/>
          </p:nvSpPr>
          <p:spPr>
            <a:xfrm>
              <a:off x="5909850" y="520497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4" name="Google Shape;3104;p10"/>
            <p:cNvSpPr/>
            <p:nvPr/>
          </p:nvSpPr>
          <p:spPr>
            <a:xfrm>
              <a:off x="6060375" y="53912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5" name="Google Shape;3105;p10"/>
            <p:cNvSpPr/>
            <p:nvPr/>
          </p:nvSpPr>
          <p:spPr>
            <a:xfrm>
              <a:off x="6060375"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6" name="Google Shape;3106;p10"/>
            <p:cNvSpPr/>
            <p:nvPr/>
          </p:nvSpPr>
          <p:spPr>
            <a:xfrm>
              <a:off x="6060375"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7" name="Google Shape;3107;p10"/>
            <p:cNvSpPr/>
            <p:nvPr/>
          </p:nvSpPr>
          <p:spPr>
            <a:xfrm>
              <a:off x="6060375" y="129170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8" name="Google Shape;3108;p10"/>
            <p:cNvSpPr/>
            <p:nvPr/>
          </p:nvSpPr>
          <p:spPr>
            <a:xfrm>
              <a:off x="6060375" y="14422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9" name="Google Shape;3109;p10"/>
            <p:cNvSpPr/>
            <p:nvPr/>
          </p:nvSpPr>
          <p:spPr>
            <a:xfrm>
              <a:off x="6060375"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0" name="Google Shape;3110;p10"/>
            <p:cNvSpPr/>
            <p:nvPr/>
          </p:nvSpPr>
          <p:spPr>
            <a:xfrm>
              <a:off x="6060375"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1" name="Google Shape;3111;p10"/>
            <p:cNvSpPr/>
            <p:nvPr/>
          </p:nvSpPr>
          <p:spPr>
            <a:xfrm>
              <a:off x="6060375"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2" name="Google Shape;3112;p10"/>
            <p:cNvSpPr/>
            <p:nvPr/>
          </p:nvSpPr>
          <p:spPr>
            <a:xfrm>
              <a:off x="6060375"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3" name="Google Shape;3113;p10"/>
            <p:cNvSpPr/>
            <p:nvPr/>
          </p:nvSpPr>
          <p:spPr>
            <a:xfrm>
              <a:off x="6060375" y="24957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4" name="Google Shape;3114;p10"/>
            <p:cNvSpPr/>
            <p:nvPr/>
          </p:nvSpPr>
          <p:spPr>
            <a:xfrm>
              <a:off x="6060375" y="26462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5" name="Google Shape;3115;p10"/>
            <p:cNvSpPr/>
            <p:nvPr/>
          </p:nvSpPr>
          <p:spPr>
            <a:xfrm>
              <a:off x="6060375" y="27968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6" name="Google Shape;3116;p10"/>
            <p:cNvSpPr/>
            <p:nvPr/>
          </p:nvSpPr>
          <p:spPr>
            <a:xfrm>
              <a:off x="6060375"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7" name="Google Shape;3117;p10"/>
            <p:cNvSpPr/>
            <p:nvPr/>
          </p:nvSpPr>
          <p:spPr>
            <a:xfrm>
              <a:off x="6060375"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8" name="Google Shape;3118;p10"/>
            <p:cNvSpPr/>
            <p:nvPr/>
          </p:nvSpPr>
          <p:spPr>
            <a:xfrm>
              <a:off x="6060375"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9" name="Google Shape;3119;p10"/>
            <p:cNvSpPr/>
            <p:nvPr/>
          </p:nvSpPr>
          <p:spPr>
            <a:xfrm>
              <a:off x="6060375" y="33988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0" name="Google Shape;3120;p10"/>
            <p:cNvSpPr/>
            <p:nvPr/>
          </p:nvSpPr>
          <p:spPr>
            <a:xfrm>
              <a:off x="6060375" y="35493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1" name="Google Shape;3121;p10"/>
            <p:cNvSpPr/>
            <p:nvPr/>
          </p:nvSpPr>
          <p:spPr>
            <a:xfrm>
              <a:off x="6060375"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2" name="Google Shape;3122;p10"/>
            <p:cNvSpPr/>
            <p:nvPr/>
          </p:nvSpPr>
          <p:spPr>
            <a:xfrm>
              <a:off x="6060375" y="4151400"/>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3" name="Google Shape;3123;p10"/>
            <p:cNvSpPr/>
            <p:nvPr/>
          </p:nvSpPr>
          <p:spPr>
            <a:xfrm>
              <a:off x="6060375" y="430190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4" name="Google Shape;3124;p10"/>
            <p:cNvSpPr/>
            <p:nvPr/>
          </p:nvSpPr>
          <p:spPr>
            <a:xfrm>
              <a:off x="6060375"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5" name="Google Shape;3125;p10"/>
            <p:cNvSpPr/>
            <p:nvPr/>
          </p:nvSpPr>
          <p:spPr>
            <a:xfrm>
              <a:off x="6060375"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6" name="Google Shape;3126;p10"/>
            <p:cNvSpPr/>
            <p:nvPr/>
          </p:nvSpPr>
          <p:spPr>
            <a:xfrm>
              <a:off x="6060375" y="49039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7" name="Google Shape;3127;p10"/>
            <p:cNvSpPr/>
            <p:nvPr/>
          </p:nvSpPr>
          <p:spPr>
            <a:xfrm>
              <a:off x="6060375"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8" name="Google Shape;3128;p10"/>
            <p:cNvSpPr/>
            <p:nvPr/>
          </p:nvSpPr>
          <p:spPr>
            <a:xfrm>
              <a:off x="6060375" y="52049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9" name="Google Shape;3129;p10"/>
            <p:cNvSpPr/>
            <p:nvPr/>
          </p:nvSpPr>
          <p:spPr>
            <a:xfrm>
              <a:off x="6060375" y="53554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0" name="Google Shape;3130;p10"/>
            <p:cNvSpPr/>
            <p:nvPr/>
          </p:nvSpPr>
          <p:spPr>
            <a:xfrm>
              <a:off x="6210875"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1" name="Google Shape;3131;p10"/>
            <p:cNvSpPr/>
            <p:nvPr/>
          </p:nvSpPr>
          <p:spPr>
            <a:xfrm>
              <a:off x="6210875"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2" name="Google Shape;3132;p10"/>
            <p:cNvSpPr/>
            <p:nvPr/>
          </p:nvSpPr>
          <p:spPr>
            <a:xfrm>
              <a:off x="6210875" y="11411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3" name="Google Shape;3133;p10"/>
            <p:cNvSpPr/>
            <p:nvPr/>
          </p:nvSpPr>
          <p:spPr>
            <a:xfrm>
              <a:off x="6210875" y="129170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4" name="Google Shape;3134;p10"/>
            <p:cNvSpPr/>
            <p:nvPr/>
          </p:nvSpPr>
          <p:spPr>
            <a:xfrm>
              <a:off x="6210875"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5" name="Google Shape;3135;p10"/>
            <p:cNvSpPr/>
            <p:nvPr/>
          </p:nvSpPr>
          <p:spPr>
            <a:xfrm>
              <a:off x="6210875" y="18937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6" name="Google Shape;3136;p10"/>
            <p:cNvSpPr/>
            <p:nvPr/>
          </p:nvSpPr>
          <p:spPr>
            <a:xfrm>
              <a:off x="6210875" y="20442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7" name="Google Shape;3137;p10"/>
            <p:cNvSpPr/>
            <p:nvPr/>
          </p:nvSpPr>
          <p:spPr>
            <a:xfrm>
              <a:off x="6210875"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8" name="Google Shape;3138;p10"/>
            <p:cNvSpPr/>
            <p:nvPr/>
          </p:nvSpPr>
          <p:spPr>
            <a:xfrm>
              <a:off x="6210875"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9" name="Google Shape;3139;p10"/>
            <p:cNvSpPr/>
            <p:nvPr/>
          </p:nvSpPr>
          <p:spPr>
            <a:xfrm>
              <a:off x="6210875"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0" name="Google Shape;3140;p10"/>
            <p:cNvSpPr/>
            <p:nvPr/>
          </p:nvSpPr>
          <p:spPr>
            <a:xfrm>
              <a:off x="6210875" y="30978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1" name="Google Shape;3141;p10"/>
            <p:cNvSpPr/>
            <p:nvPr/>
          </p:nvSpPr>
          <p:spPr>
            <a:xfrm>
              <a:off x="6210875"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2" name="Google Shape;3142;p10"/>
            <p:cNvSpPr/>
            <p:nvPr/>
          </p:nvSpPr>
          <p:spPr>
            <a:xfrm>
              <a:off x="6210875" y="35493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3" name="Google Shape;3143;p10"/>
            <p:cNvSpPr/>
            <p:nvPr/>
          </p:nvSpPr>
          <p:spPr>
            <a:xfrm>
              <a:off x="6210875" y="40008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4" name="Google Shape;3144;p10"/>
            <p:cNvSpPr/>
            <p:nvPr/>
          </p:nvSpPr>
          <p:spPr>
            <a:xfrm>
              <a:off x="6210875"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5" name="Google Shape;3145;p10"/>
            <p:cNvSpPr/>
            <p:nvPr/>
          </p:nvSpPr>
          <p:spPr>
            <a:xfrm>
              <a:off x="6210875" y="430190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6" name="Google Shape;3146;p10"/>
            <p:cNvSpPr/>
            <p:nvPr/>
          </p:nvSpPr>
          <p:spPr>
            <a:xfrm>
              <a:off x="6210875" y="44524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7" name="Google Shape;3147;p10"/>
            <p:cNvSpPr/>
            <p:nvPr/>
          </p:nvSpPr>
          <p:spPr>
            <a:xfrm>
              <a:off x="6210875"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8" name="Google Shape;3148;p10"/>
            <p:cNvSpPr/>
            <p:nvPr/>
          </p:nvSpPr>
          <p:spPr>
            <a:xfrm>
              <a:off x="6210875"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9" name="Google Shape;3149;p10"/>
            <p:cNvSpPr/>
            <p:nvPr/>
          </p:nvSpPr>
          <p:spPr>
            <a:xfrm>
              <a:off x="6210875" y="505445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0" name="Google Shape;3150;p10"/>
            <p:cNvSpPr/>
            <p:nvPr/>
          </p:nvSpPr>
          <p:spPr>
            <a:xfrm>
              <a:off x="6361375" y="38862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1" name="Google Shape;3151;p10"/>
            <p:cNvSpPr/>
            <p:nvPr/>
          </p:nvSpPr>
          <p:spPr>
            <a:xfrm>
              <a:off x="6361375" y="53912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2" name="Google Shape;3152;p10"/>
            <p:cNvSpPr/>
            <p:nvPr/>
          </p:nvSpPr>
          <p:spPr>
            <a:xfrm>
              <a:off x="6361375" y="9906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3" name="Google Shape;3153;p10"/>
            <p:cNvSpPr/>
            <p:nvPr/>
          </p:nvSpPr>
          <p:spPr>
            <a:xfrm>
              <a:off x="6361375" y="129170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4" name="Google Shape;3154;p10"/>
            <p:cNvSpPr/>
            <p:nvPr/>
          </p:nvSpPr>
          <p:spPr>
            <a:xfrm>
              <a:off x="6361375" y="159270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5" name="Google Shape;3155;p10"/>
            <p:cNvSpPr/>
            <p:nvPr/>
          </p:nvSpPr>
          <p:spPr>
            <a:xfrm>
              <a:off x="6361375" y="20442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6" name="Google Shape;3156;p10"/>
            <p:cNvSpPr/>
            <p:nvPr/>
          </p:nvSpPr>
          <p:spPr>
            <a:xfrm>
              <a:off x="6361375" y="23452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7" name="Google Shape;3157;p10"/>
            <p:cNvSpPr/>
            <p:nvPr/>
          </p:nvSpPr>
          <p:spPr>
            <a:xfrm>
              <a:off x="6361375" y="27968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8" name="Google Shape;3158;p10"/>
            <p:cNvSpPr/>
            <p:nvPr/>
          </p:nvSpPr>
          <p:spPr>
            <a:xfrm>
              <a:off x="6361375" y="309782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9" name="Google Shape;3159;p10"/>
            <p:cNvSpPr/>
            <p:nvPr/>
          </p:nvSpPr>
          <p:spPr>
            <a:xfrm>
              <a:off x="6361375" y="3248325"/>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0" name="Google Shape;3160;p10"/>
            <p:cNvSpPr/>
            <p:nvPr/>
          </p:nvSpPr>
          <p:spPr>
            <a:xfrm>
              <a:off x="6361375" y="354935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1" name="Google Shape;3161;p10"/>
            <p:cNvSpPr/>
            <p:nvPr/>
          </p:nvSpPr>
          <p:spPr>
            <a:xfrm>
              <a:off x="6361375" y="3699875"/>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2" name="Google Shape;3162;p10"/>
            <p:cNvSpPr/>
            <p:nvPr/>
          </p:nvSpPr>
          <p:spPr>
            <a:xfrm>
              <a:off x="6361375" y="38503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3" name="Google Shape;3163;p10"/>
            <p:cNvSpPr/>
            <p:nvPr/>
          </p:nvSpPr>
          <p:spPr>
            <a:xfrm>
              <a:off x="6361375" y="41514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4" name="Google Shape;3164;p10"/>
            <p:cNvSpPr/>
            <p:nvPr/>
          </p:nvSpPr>
          <p:spPr>
            <a:xfrm>
              <a:off x="6361375" y="4301900"/>
              <a:ext cx="121425" cy="121400"/>
            </a:xfrm>
            <a:custGeom>
              <a:avLst/>
              <a:gdLst/>
              <a:ahLst/>
              <a:cxnLst/>
              <a:rect l="l" t="t" r="r" b="b"/>
              <a:pathLst>
                <a:path w="4857" h="4856"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5" name="Google Shape;3165;p10"/>
            <p:cNvSpPr/>
            <p:nvPr/>
          </p:nvSpPr>
          <p:spPr>
            <a:xfrm>
              <a:off x="6361375" y="4753450"/>
              <a:ext cx="121425" cy="121400"/>
            </a:xfrm>
            <a:custGeom>
              <a:avLst/>
              <a:gdLst/>
              <a:ahLst/>
              <a:cxnLst/>
              <a:rect l="l" t="t" r="r" b="b"/>
              <a:pathLst>
                <a:path w="4857"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6" name="Google Shape;3166;p10"/>
            <p:cNvSpPr/>
            <p:nvPr/>
          </p:nvSpPr>
          <p:spPr>
            <a:xfrm>
              <a:off x="6361375" y="5054450"/>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7" name="Google Shape;3167;p10"/>
            <p:cNvSpPr/>
            <p:nvPr/>
          </p:nvSpPr>
          <p:spPr>
            <a:xfrm>
              <a:off x="6361375" y="5204975"/>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8" name="Google Shape;3168;p10"/>
            <p:cNvSpPr/>
            <p:nvPr/>
          </p:nvSpPr>
          <p:spPr>
            <a:xfrm>
              <a:off x="6511900" y="38862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9" name="Google Shape;3169;p10"/>
            <p:cNvSpPr/>
            <p:nvPr/>
          </p:nvSpPr>
          <p:spPr>
            <a:xfrm>
              <a:off x="6511900" y="129170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0" name="Google Shape;3170;p10"/>
            <p:cNvSpPr/>
            <p:nvPr/>
          </p:nvSpPr>
          <p:spPr>
            <a:xfrm>
              <a:off x="6511900" y="2044250"/>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1" name="Google Shape;3171;p10"/>
            <p:cNvSpPr/>
            <p:nvPr/>
          </p:nvSpPr>
          <p:spPr>
            <a:xfrm>
              <a:off x="6511900" y="2796800"/>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2" name="Google Shape;3172;p10"/>
            <p:cNvSpPr/>
            <p:nvPr/>
          </p:nvSpPr>
          <p:spPr>
            <a:xfrm>
              <a:off x="6511900" y="369987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3" name="Google Shape;3173;p10"/>
            <p:cNvSpPr/>
            <p:nvPr/>
          </p:nvSpPr>
          <p:spPr>
            <a:xfrm>
              <a:off x="6511900" y="4452425"/>
              <a:ext cx="121400" cy="121400"/>
            </a:xfrm>
            <a:custGeom>
              <a:avLst/>
              <a:gdLst/>
              <a:ahLst/>
              <a:cxnLst/>
              <a:rect l="l" t="t" r="r" b="b"/>
              <a:pathLst>
                <a:path w="4856" h="4856" extrusionOk="0">
                  <a:moveTo>
                    <a:pt x="0" y="0"/>
                  </a:moveTo>
                  <a:lnTo>
                    <a:pt x="0"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4" name="Google Shape;3174;p10"/>
            <p:cNvSpPr/>
            <p:nvPr/>
          </p:nvSpPr>
          <p:spPr>
            <a:xfrm>
              <a:off x="6511900" y="4602925"/>
              <a:ext cx="121400" cy="121400"/>
            </a:xfrm>
            <a:custGeom>
              <a:avLst/>
              <a:gdLst/>
              <a:ahLst/>
              <a:cxnLst/>
              <a:rect l="l" t="t" r="r" b="b"/>
              <a:pathLst>
                <a:path w="4856" h="4856" extrusionOk="0">
                  <a:moveTo>
                    <a:pt x="0" y="1"/>
                  </a:moveTo>
                  <a:lnTo>
                    <a:pt x="0"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5" name="Google Shape;3175;p10"/>
            <p:cNvSpPr/>
            <p:nvPr/>
          </p:nvSpPr>
          <p:spPr>
            <a:xfrm>
              <a:off x="6511900" y="5204975"/>
              <a:ext cx="121400" cy="121400"/>
            </a:xfrm>
            <a:custGeom>
              <a:avLst/>
              <a:gdLst/>
              <a:ahLst/>
              <a:cxnLst/>
              <a:rect l="l" t="t" r="r" b="b"/>
              <a:pathLst>
                <a:path w="4856" h="4856" extrusionOk="0">
                  <a:moveTo>
                    <a:pt x="0" y="0"/>
                  </a:moveTo>
                  <a:lnTo>
                    <a:pt x="0" y="4856"/>
                  </a:lnTo>
                  <a:lnTo>
                    <a:pt x="4856" y="4856"/>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6" name="Google Shape;3176;p10"/>
            <p:cNvSpPr/>
            <p:nvPr/>
          </p:nvSpPr>
          <p:spPr>
            <a:xfrm>
              <a:off x="6662400"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7" name="Google Shape;3177;p10"/>
            <p:cNvSpPr/>
            <p:nvPr/>
          </p:nvSpPr>
          <p:spPr>
            <a:xfrm>
              <a:off x="6662400"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8" name="Google Shape;3178;p10"/>
            <p:cNvSpPr/>
            <p:nvPr/>
          </p:nvSpPr>
          <p:spPr>
            <a:xfrm>
              <a:off x="6662400" y="264627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79" name="Google Shape;3179;p10"/>
          <p:cNvGrpSpPr/>
          <p:nvPr/>
        </p:nvGrpSpPr>
        <p:grpSpPr>
          <a:xfrm rot="10800000">
            <a:off x="7682451" y="28707"/>
            <a:ext cx="1140783" cy="5086302"/>
            <a:chOff x="5608825" y="238125"/>
            <a:chExt cx="1174975" cy="5238750"/>
          </a:xfrm>
        </p:grpSpPr>
        <p:sp>
          <p:nvSpPr>
            <p:cNvPr id="3180" name="Google Shape;3180;p10"/>
            <p:cNvSpPr/>
            <p:nvPr/>
          </p:nvSpPr>
          <p:spPr>
            <a:xfrm>
              <a:off x="5608825" y="388625"/>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1" name="Google Shape;3181;p10"/>
            <p:cNvSpPr/>
            <p:nvPr/>
          </p:nvSpPr>
          <p:spPr>
            <a:xfrm>
              <a:off x="5608825"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2" name="Google Shape;3182;p10"/>
            <p:cNvSpPr/>
            <p:nvPr/>
          </p:nvSpPr>
          <p:spPr>
            <a:xfrm>
              <a:off x="5608825" y="27968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3" name="Google Shape;3183;p10"/>
            <p:cNvSpPr/>
            <p:nvPr/>
          </p:nvSpPr>
          <p:spPr>
            <a:xfrm>
              <a:off x="5608825"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4" name="Google Shape;3184;p10"/>
            <p:cNvSpPr/>
            <p:nvPr/>
          </p:nvSpPr>
          <p:spPr>
            <a:xfrm>
              <a:off x="5759350"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5" name="Google Shape;3185;p10"/>
            <p:cNvSpPr/>
            <p:nvPr/>
          </p:nvSpPr>
          <p:spPr>
            <a:xfrm>
              <a:off x="5759350" y="6896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6" name="Google Shape;3186;p10"/>
            <p:cNvSpPr/>
            <p:nvPr/>
          </p:nvSpPr>
          <p:spPr>
            <a:xfrm>
              <a:off x="5759350" y="9906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7" name="Google Shape;3187;p10"/>
            <p:cNvSpPr/>
            <p:nvPr/>
          </p:nvSpPr>
          <p:spPr>
            <a:xfrm>
              <a:off x="5759350" y="15927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8" name="Google Shape;3188;p10"/>
            <p:cNvSpPr/>
            <p:nvPr/>
          </p:nvSpPr>
          <p:spPr>
            <a:xfrm>
              <a:off x="5759350" y="17432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9" name="Google Shape;3189;p10"/>
            <p:cNvSpPr/>
            <p:nvPr/>
          </p:nvSpPr>
          <p:spPr>
            <a:xfrm>
              <a:off x="5759350"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0" name="Google Shape;3190;p10"/>
            <p:cNvSpPr/>
            <p:nvPr/>
          </p:nvSpPr>
          <p:spPr>
            <a:xfrm>
              <a:off x="5759350" y="21947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1" name="Google Shape;3191;p10"/>
            <p:cNvSpPr/>
            <p:nvPr/>
          </p:nvSpPr>
          <p:spPr>
            <a:xfrm>
              <a:off x="5759350" y="23452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2" name="Google Shape;3192;p10"/>
            <p:cNvSpPr/>
            <p:nvPr/>
          </p:nvSpPr>
          <p:spPr>
            <a:xfrm>
              <a:off x="5759350" y="294730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3" name="Google Shape;3193;p10"/>
            <p:cNvSpPr/>
            <p:nvPr/>
          </p:nvSpPr>
          <p:spPr>
            <a:xfrm>
              <a:off x="5759350" y="30978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4" name="Google Shape;3194;p10"/>
            <p:cNvSpPr/>
            <p:nvPr/>
          </p:nvSpPr>
          <p:spPr>
            <a:xfrm>
              <a:off x="5759350" y="32483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5" name="Google Shape;3195;p10"/>
            <p:cNvSpPr/>
            <p:nvPr/>
          </p:nvSpPr>
          <p:spPr>
            <a:xfrm>
              <a:off x="5759350" y="385037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6" name="Google Shape;3196;p10"/>
            <p:cNvSpPr/>
            <p:nvPr/>
          </p:nvSpPr>
          <p:spPr>
            <a:xfrm>
              <a:off x="5759350"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7" name="Google Shape;3197;p10"/>
            <p:cNvSpPr/>
            <p:nvPr/>
          </p:nvSpPr>
          <p:spPr>
            <a:xfrm>
              <a:off x="5759350" y="44524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8" name="Google Shape;3198;p10"/>
            <p:cNvSpPr/>
            <p:nvPr/>
          </p:nvSpPr>
          <p:spPr>
            <a:xfrm>
              <a:off x="5759350" y="46029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9" name="Google Shape;3199;p10"/>
            <p:cNvSpPr/>
            <p:nvPr/>
          </p:nvSpPr>
          <p:spPr>
            <a:xfrm>
              <a:off x="5759350" y="47534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0" name="Google Shape;3200;p10"/>
            <p:cNvSpPr/>
            <p:nvPr/>
          </p:nvSpPr>
          <p:spPr>
            <a:xfrm>
              <a:off x="5759350" y="5054450"/>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1" name="Google Shape;3201;p10"/>
            <p:cNvSpPr/>
            <p:nvPr/>
          </p:nvSpPr>
          <p:spPr>
            <a:xfrm>
              <a:off x="5909850"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2" name="Google Shape;3202;p10"/>
            <p:cNvSpPr/>
            <p:nvPr/>
          </p:nvSpPr>
          <p:spPr>
            <a:xfrm>
              <a:off x="5909850" y="539125"/>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3" name="Google Shape;3203;p10"/>
            <p:cNvSpPr/>
            <p:nvPr/>
          </p:nvSpPr>
          <p:spPr>
            <a:xfrm>
              <a:off x="5909850" y="8401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4" name="Google Shape;3204;p10"/>
            <p:cNvSpPr/>
            <p:nvPr/>
          </p:nvSpPr>
          <p:spPr>
            <a:xfrm>
              <a:off x="5909850" y="9906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5" name="Google Shape;3205;p10"/>
            <p:cNvSpPr/>
            <p:nvPr/>
          </p:nvSpPr>
          <p:spPr>
            <a:xfrm>
              <a:off x="5909850" y="1592700"/>
              <a:ext cx="121400" cy="121425"/>
            </a:xfrm>
            <a:custGeom>
              <a:avLst/>
              <a:gdLst/>
              <a:ahLst/>
              <a:cxnLst/>
              <a:rect l="l" t="t" r="r" b="b"/>
              <a:pathLst>
                <a:path w="4856"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6" name="Google Shape;3206;p10"/>
            <p:cNvSpPr/>
            <p:nvPr/>
          </p:nvSpPr>
          <p:spPr>
            <a:xfrm>
              <a:off x="5909850" y="21947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7" name="Google Shape;3207;p10"/>
            <p:cNvSpPr/>
            <p:nvPr/>
          </p:nvSpPr>
          <p:spPr>
            <a:xfrm>
              <a:off x="5909850"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8" name="Google Shape;3208;p10"/>
            <p:cNvSpPr/>
            <p:nvPr/>
          </p:nvSpPr>
          <p:spPr>
            <a:xfrm>
              <a:off x="5909850" y="24957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9" name="Google Shape;3209;p10"/>
            <p:cNvSpPr/>
            <p:nvPr/>
          </p:nvSpPr>
          <p:spPr>
            <a:xfrm>
              <a:off x="5909850" y="33988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0" name="Google Shape;3210;p10"/>
            <p:cNvSpPr/>
            <p:nvPr/>
          </p:nvSpPr>
          <p:spPr>
            <a:xfrm>
              <a:off x="5909850" y="4151400"/>
              <a:ext cx="121400" cy="121400"/>
            </a:xfrm>
            <a:custGeom>
              <a:avLst/>
              <a:gdLst/>
              <a:ahLst/>
              <a:cxnLst/>
              <a:rect l="l" t="t" r="r" b="b"/>
              <a:pathLst>
                <a:path w="4856"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1" name="Google Shape;3211;p10"/>
            <p:cNvSpPr/>
            <p:nvPr/>
          </p:nvSpPr>
          <p:spPr>
            <a:xfrm>
              <a:off x="5909850" y="46029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2" name="Google Shape;3212;p10"/>
            <p:cNvSpPr/>
            <p:nvPr/>
          </p:nvSpPr>
          <p:spPr>
            <a:xfrm>
              <a:off x="5909850" y="47534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3" name="Google Shape;3213;p10"/>
            <p:cNvSpPr/>
            <p:nvPr/>
          </p:nvSpPr>
          <p:spPr>
            <a:xfrm>
              <a:off x="5909850" y="535547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4" name="Google Shape;3214;p10"/>
            <p:cNvSpPr/>
            <p:nvPr/>
          </p:nvSpPr>
          <p:spPr>
            <a:xfrm>
              <a:off x="6060375" y="23812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5" name="Google Shape;3215;p10"/>
            <p:cNvSpPr/>
            <p:nvPr/>
          </p:nvSpPr>
          <p:spPr>
            <a:xfrm>
              <a:off x="6060375" y="388625"/>
              <a:ext cx="121400" cy="121400"/>
            </a:xfrm>
            <a:custGeom>
              <a:avLst/>
              <a:gdLst/>
              <a:ahLst/>
              <a:cxnLst/>
              <a:rect l="l" t="t" r="r" b="b"/>
              <a:pathLst>
                <a:path w="4856" h="4856" extrusionOk="0">
                  <a:moveTo>
                    <a:pt x="0" y="0"/>
                  </a:moveTo>
                  <a:lnTo>
                    <a:pt x="0" y="4856"/>
                  </a:lnTo>
                  <a:lnTo>
                    <a:pt x="4855" y="4856"/>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6" name="Google Shape;3216;p10"/>
            <p:cNvSpPr/>
            <p:nvPr/>
          </p:nvSpPr>
          <p:spPr>
            <a:xfrm>
              <a:off x="6060375" y="840150"/>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7" name="Google Shape;3217;p10"/>
            <p:cNvSpPr/>
            <p:nvPr/>
          </p:nvSpPr>
          <p:spPr>
            <a:xfrm>
              <a:off x="6060375" y="114117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8" name="Google Shape;3218;p10"/>
            <p:cNvSpPr/>
            <p:nvPr/>
          </p:nvSpPr>
          <p:spPr>
            <a:xfrm>
              <a:off x="6060375" y="1893725"/>
              <a:ext cx="121400" cy="121400"/>
            </a:xfrm>
            <a:custGeom>
              <a:avLst/>
              <a:gdLst/>
              <a:ahLst/>
              <a:cxnLst/>
              <a:rect l="l" t="t" r="r" b="b"/>
              <a:pathLst>
                <a:path w="4856" h="4856"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9" name="Google Shape;3219;p10"/>
            <p:cNvSpPr/>
            <p:nvPr/>
          </p:nvSpPr>
          <p:spPr>
            <a:xfrm>
              <a:off x="6060375" y="2044250"/>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0" name="Google Shape;3220;p10"/>
            <p:cNvSpPr/>
            <p:nvPr/>
          </p:nvSpPr>
          <p:spPr>
            <a:xfrm>
              <a:off x="6060375" y="3699875"/>
              <a:ext cx="121400" cy="121400"/>
            </a:xfrm>
            <a:custGeom>
              <a:avLst/>
              <a:gdLst/>
              <a:ahLst/>
              <a:cxnLst/>
              <a:rect l="l" t="t" r="r" b="b"/>
              <a:pathLst>
                <a:path w="4856" h="4856" extrusionOk="0">
                  <a:moveTo>
                    <a:pt x="0" y="0"/>
                  </a:moveTo>
                  <a:lnTo>
                    <a:pt x="0" y="4855"/>
                  </a:lnTo>
                  <a:lnTo>
                    <a:pt x="4855" y="4855"/>
                  </a:lnTo>
                  <a:lnTo>
                    <a:pt x="48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1" name="Google Shape;3221;p10"/>
            <p:cNvSpPr/>
            <p:nvPr/>
          </p:nvSpPr>
          <p:spPr>
            <a:xfrm>
              <a:off x="6060375" y="4000875"/>
              <a:ext cx="121400" cy="121425"/>
            </a:xfrm>
            <a:custGeom>
              <a:avLst/>
              <a:gdLst/>
              <a:ahLst/>
              <a:cxnLst/>
              <a:rect l="l" t="t" r="r" b="b"/>
              <a:pathLst>
                <a:path w="4856" h="4857" extrusionOk="0">
                  <a:moveTo>
                    <a:pt x="0" y="1"/>
                  </a:moveTo>
                  <a:lnTo>
                    <a:pt x="0" y="4856"/>
                  </a:lnTo>
                  <a:lnTo>
                    <a:pt x="4855" y="4856"/>
                  </a:lnTo>
                  <a:lnTo>
                    <a:pt x="4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2" name="Google Shape;3222;p10"/>
            <p:cNvSpPr/>
            <p:nvPr/>
          </p:nvSpPr>
          <p:spPr>
            <a:xfrm>
              <a:off x="6210875" y="23812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3" name="Google Shape;3223;p10"/>
            <p:cNvSpPr/>
            <p:nvPr/>
          </p:nvSpPr>
          <p:spPr>
            <a:xfrm>
              <a:off x="6210875" y="689650"/>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4" name="Google Shape;3224;p10"/>
            <p:cNvSpPr/>
            <p:nvPr/>
          </p:nvSpPr>
          <p:spPr>
            <a:xfrm>
              <a:off x="6210875" y="23452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5" name="Google Shape;3225;p10"/>
            <p:cNvSpPr/>
            <p:nvPr/>
          </p:nvSpPr>
          <p:spPr>
            <a:xfrm>
              <a:off x="6210875" y="3248325"/>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6" name="Google Shape;3226;p10"/>
            <p:cNvSpPr/>
            <p:nvPr/>
          </p:nvSpPr>
          <p:spPr>
            <a:xfrm>
              <a:off x="6210875" y="3699875"/>
              <a:ext cx="121400" cy="121400"/>
            </a:xfrm>
            <a:custGeom>
              <a:avLst/>
              <a:gdLst/>
              <a:ahLst/>
              <a:cxnLst/>
              <a:rect l="l" t="t" r="r" b="b"/>
              <a:pathLst>
                <a:path w="4856" h="4856" extrusionOk="0">
                  <a:moveTo>
                    <a:pt x="1" y="0"/>
                  </a:moveTo>
                  <a:lnTo>
                    <a:pt x="1" y="4855"/>
                  </a:lnTo>
                  <a:lnTo>
                    <a:pt x="4856" y="4855"/>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7" name="Google Shape;3227;p10"/>
            <p:cNvSpPr/>
            <p:nvPr/>
          </p:nvSpPr>
          <p:spPr>
            <a:xfrm>
              <a:off x="6361375" y="1442200"/>
              <a:ext cx="121425" cy="121400"/>
            </a:xfrm>
            <a:custGeom>
              <a:avLst/>
              <a:gdLst/>
              <a:ahLst/>
              <a:cxnLst/>
              <a:rect l="l" t="t" r="r" b="b"/>
              <a:pathLst>
                <a:path w="4857" h="4856" extrusionOk="0">
                  <a:moveTo>
                    <a:pt x="1" y="0"/>
                  </a:moveTo>
                  <a:lnTo>
                    <a:pt x="1" y="4856"/>
                  </a:lnTo>
                  <a:lnTo>
                    <a:pt x="4856" y="4856"/>
                  </a:lnTo>
                  <a:lnTo>
                    <a:pt x="48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8" name="Google Shape;3228;p10"/>
            <p:cNvSpPr/>
            <p:nvPr/>
          </p:nvSpPr>
          <p:spPr>
            <a:xfrm>
              <a:off x="6361375" y="2646275"/>
              <a:ext cx="121425" cy="121425"/>
            </a:xfrm>
            <a:custGeom>
              <a:avLst/>
              <a:gdLst/>
              <a:ahLst/>
              <a:cxnLst/>
              <a:rect l="l" t="t" r="r" b="b"/>
              <a:pathLst>
                <a:path w="4857" h="4857"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9" name="Google Shape;3229;p10"/>
            <p:cNvSpPr/>
            <p:nvPr/>
          </p:nvSpPr>
          <p:spPr>
            <a:xfrm>
              <a:off x="6662400" y="4903950"/>
              <a:ext cx="121400" cy="121400"/>
            </a:xfrm>
            <a:custGeom>
              <a:avLst/>
              <a:gdLst/>
              <a:ahLst/>
              <a:cxnLst/>
              <a:rect l="l" t="t" r="r" b="b"/>
              <a:pathLst>
                <a:path w="4856" h="4856" extrusionOk="0">
                  <a:moveTo>
                    <a:pt x="1" y="1"/>
                  </a:moveTo>
                  <a:lnTo>
                    <a:pt x="1" y="4856"/>
                  </a:lnTo>
                  <a:lnTo>
                    <a:pt x="4856" y="4856"/>
                  </a:lnTo>
                  <a:lnTo>
                    <a:pt x="48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8300" y="739375"/>
            <a:ext cx="6761100" cy="8574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dk2"/>
              </a:buClr>
              <a:buSzPts val="3600"/>
              <a:buFont typeface="Dosis Light"/>
              <a:buNone/>
              <a:defRPr sz="3600">
                <a:solidFill>
                  <a:schemeClr val="dk2"/>
                </a:solidFill>
                <a:latin typeface="Dosis Light"/>
                <a:ea typeface="Dosis Light"/>
                <a:cs typeface="Dosis Light"/>
                <a:sym typeface="Dosis Light"/>
              </a:defRPr>
            </a:lvl1pPr>
            <a:lvl2pPr lvl="1">
              <a:spcBef>
                <a:spcPts val="0"/>
              </a:spcBef>
              <a:spcAft>
                <a:spcPts val="0"/>
              </a:spcAft>
              <a:buClr>
                <a:schemeClr val="dk2"/>
              </a:buClr>
              <a:buSzPts val="3600"/>
              <a:buFont typeface="Dosis Light"/>
              <a:buNone/>
              <a:defRPr sz="3600">
                <a:solidFill>
                  <a:schemeClr val="dk2"/>
                </a:solidFill>
                <a:latin typeface="Dosis Light"/>
                <a:ea typeface="Dosis Light"/>
                <a:cs typeface="Dosis Light"/>
                <a:sym typeface="Dosis Light"/>
              </a:defRPr>
            </a:lvl2pPr>
            <a:lvl3pPr lvl="2">
              <a:spcBef>
                <a:spcPts val="0"/>
              </a:spcBef>
              <a:spcAft>
                <a:spcPts val="0"/>
              </a:spcAft>
              <a:buClr>
                <a:schemeClr val="dk2"/>
              </a:buClr>
              <a:buSzPts val="3600"/>
              <a:buFont typeface="Dosis Light"/>
              <a:buNone/>
              <a:defRPr sz="3600">
                <a:solidFill>
                  <a:schemeClr val="dk2"/>
                </a:solidFill>
                <a:latin typeface="Dosis Light"/>
                <a:ea typeface="Dosis Light"/>
                <a:cs typeface="Dosis Light"/>
                <a:sym typeface="Dosis Light"/>
              </a:defRPr>
            </a:lvl3pPr>
            <a:lvl4pPr lvl="3">
              <a:spcBef>
                <a:spcPts val="0"/>
              </a:spcBef>
              <a:spcAft>
                <a:spcPts val="0"/>
              </a:spcAft>
              <a:buClr>
                <a:schemeClr val="dk2"/>
              </a:buClr>
              <a:buSzPts val="3600"/>
              <a:buFont typeface="Dosis Light"/>
              <a:buNone/>
              <a:defRPr sz="3600">
                <a:solidFill>
                  <a:schemeClr val="dk2"/>
                </a:solidFill>
                <a:latin typeface="Dosis Light"/>
                <a:ea typeface="Dosis Light"/>
                <a:cs typeface="Dosis Light"/>
                <a:sym typeface="Dosis Light"/>
              </a:defRPr>
            </a:lvl4pPr>
            <a:lvl5pPr lvl="4">
              <a:spcBef>
                <a:spcPts val="0"/>
              </a:spcBef>
              <a:spcAft>
                <a:spcPts val="0"/>
              </a:spcAft>
              <a:buClr>
                <a:schemeClr val="dk2"/>
              </a:buClr>
              <a:buSzPts val="3600"/>
              <a:buFont typeface="Dosis Light"/>
              <a:buNone/>
              <a:defRPr sz="3600">
                <a:solidFill>
                  <a:schemeClr val="dk2"/>
                </a:solidFill>
                <a:latin typeface="Dosis Light"/>
                <a:ea typeface="Dosis Light"/>
                <a:cs typeface="Dosis Light"/>
                <a:sym typeface="Dosis Light"/>
              </a:defRPr>
            </a:lvl5pPr>
            <a:lvl6pPr lvl="5">
              <a:spcBef>
                <a:spcPts val="0"/>
              </a:spcBef>
              <a:spcAft>
                <a:spcPts val="0"/>
              </a:spcAft>
              <a:buClr>
                <a:schemeClr val="dk2"/>
              </a:buClr>
              <a:buSzPts val="3600"/>
              <a:buFont typeface="Dosis Light"/>
              <a:buNone/>
              <a:defRPr sz="3600">
                <a:solidFill>
                  <a:schemeClr val="dk2"/>
                </a:solidFill>
                <a:latin typeface="Dosis Light"/>
                <a:ea typeface="Dosis Light"/>
                <a:cs typeface="Dosis Light"/>
                <a:sym typeface="Dosis Light"/>
              </a:defRPr>
            </a:lvl6pPr>
            <a:lvl7pPr lvl="6">
              <a:spcBef>
                <a:spcPts val="0"/>
              </a:spcBef>
              <a:spcAft>
                <a:spcPts val="0"/>
              </a:spcAft>
              <a:buClr>
                <a:schemeClr val="dk2"/>
              </a:buClr>
              <a:buSzPts val="3600"/>
              <a:buFont typeface="Dosis Light"/>
              <a:buNone/>
              <a:defRPr sz="3600">
                <a:solidFill>
                  <a:schemeClr val="dk2"/>
                </a:solidFill>
                <a:latin typeface="Dosis Light"/>
                <a:ea typeface="Dosis Light"/>
                <a:cs typeface="Dosis Light"/>
                <a:sym typeface="Dosis Light"/>
              </a:defRPr>
            </a:lvl7pPr>
            <a:lvl8pPr lvl="7">
              <a:spcBef>
                <a:spcPts val="0"/>
              </a:spcBef>
              <a:spcAft>
                <a:spcPts val="0"/>
              </a:spcAft>
              <a:buClr>
                <a:schemeClr val="dk2"/>
              </a:buClr>
              <a:buSzPts val="3600"/>
              <a:buFont typeface="Dosis Light"/>
              <a:buNone/>
              <a:defRPr sz="3600">
                <a:solidFill>
                  <a:schemeClr val="dk2"/>
                </a:solidFill>
                <a:latin typeface="Dosis Light"/>
                <a:ea typeface="Dosis Light"/>
                <a:cs typeface="Dosis Light"/>
                <a:sym typeface="Dosis Light"/>
              </a:defRPr>
            </a:lvl8pPr>
            <a:lvl9pPr lvl="8">
              <a:spcBef>
                <a:spcPts val="0"/>
              </a:spcBef>
              <a:spcAft>
                <a:spcPts val="0"/>
              </a:spcAft>
              <a:buClr>
                <a:schemeClr val="dk2"/>
              </a:buClr>
              <a:buSzPts val="3600"/>
              <a:buFont typeface="Dosis Light"/>
              <a:buNone/>
              <a:defRPr sz="3600">
                <a:solidFill>
                  <a:schemeClr val="dk2"/>
                </a:solidFill>
                <a:latin typeface="Dosis Light"/>
                <a:ea typeface="Dosis Light"/>
                <a:cs typeface="Dosis Light"/>
                <a:sym typeface="Dosis Light"/>
              </a:defRPr>
            </a:lvl9pPr>
          </a:lstStyle>
          <a:p>
            <a:endParaRPr/>
          </a:p>
        </p:txBody>
      </p:sp>
      <p:sp>
        <p:nvSpPr>
          <p:cNvPr id="7" name="Google Shape;7;p1"/>
          <p:cNvSpPr txBox="1">
            <a:spLocks noGrp="1"/>
          </p:cNvSpPr>
          <p:nvPr>
            <p:ph type="body" idx="1"/>
          </p:nvPr>
        </p:nvSpPr>
        <p:spPr>
          <a:xfrm>
            <a:off x="718300" y="1733550"/>
            <a:ext cx="6761100" cy="2980500"/>
          </a:xfrm>
          <a:prstGeom prst="rect">
            <a:avLst/>
          </a:prstGeom>
          <a:noFill/>
          <a:ln>
            <a:noFill/>
          </a:ln>
        </p:spPr>
        <p:txBody>
          <a:bodyPr spcFirstLastPara="1" wrap="square" lIns="91425" tIns="91425" rIns="91425" bIns="91425" anchor="t" anchorCtr="0">
            <a:noAutofit/>
          </a:bodyPr>
          <a:lstStyle>
            <a:lvl1pPr marL="457200" lvl="0" indent="-381000">
              <a:spcBef>
                <a:spcPts val="600"/>
              </a:spcBef>
              <a:spcAft>
                <a:spcPts val="0"/>
              </a:spcAft>
              <a:buClr>
                <a:schemeClr val="accent1"/>
              </a:buClr>
              <a:buSzPts val="2400"/>
              <a:buFont typeface="Titillium Web Light"/>
              <a:buChar char="▪"/>
              <a:defRPr sz="2400">
                <a:solidFill>
                  <a:schemeClr val="dk1"/>
                </a:solidFill>
                <a:latin typeface="Titillium Web Light"/>
                <a:ea typeface="Titillium Web Light"/>
                <a:cs typeface="Titillium Web Light"/>
                <a:sym typeface="Titillium Web Light"/>
              </a:defRPr>
            </a:lvl1pPr>
            <a:lvl2pPr marL="914400" lvl="1" indent="-381000">
              <a:spcBef>
                <a:spcPts val="0"/>
              </a:spcBef>
              <a:spcAft>
                <a:spcPts val="0"/>
              </a:spcAft>
              <a:buClr>
                <a:schemeClr val="accent1"/>
              </a:buClr>
              <a:buSzPts val="2400"/>
              <a:buFont typeface="Titillium Web Light"/>
              <a:buChar char="▫"/>
              <a:defRPr sz="2400">
                <a:solidFill>
                  <a:schemeClr val="dk1"/>
                </a:solidFill>
                <a:latin typeface="Titillium Web Light"/>
                <a:ea typeface="Titillium Web Light"/>
                <a:cs typeface="Titillium Web Light"/>
                <a:sym typeface="Titillium Web Light"/>
              </a:defRPr>
            </a:lvl2pPr>
            <a:lvl3pPr marL="1371600" lvl="2" indent="-381000">
              <a:spcBef>
                <a:spcPts val="0"/>
              </a:spcBef>
              <a:spcAft>
                <a:spcPts val="0"/>
              </a:spcAft>
              <a:buClr>
                <a:schemeClr val="accent1"/>
              </a:buClr>
              <a:buSzPts val="2400"/>
              <a:buFont typeface="Titillium Web Light"/>
              <a:buChar char="▫"/>
              <a:defRPr sz="2400">
                <a:solidFill>
                  <a:schemeClr val="dk1"/>
                </a:solidFill>
                <a:latin typeface="Titillium Web Light"/>
                <a:ea typeface="Titillium Web Light"/>
                <a:cs typeface="Titillium Web Light"/>
                <a:sym typeface="Titillium Web Light"/>
              </a:defRPr>
            </a:lvl3pPr>
            <a:lvl4pPr marL="1828800" lvl="3" indent="-381000">
              <a:spcBef>
                <a:spcPts val="0"/>
              </a:spcBef>
              <a:spcAft>
                <a:spcPts val="0"/>
              </a:spcAft>
              <a:buClr>
                <a:schemeClr val="dk1"/>
              </a:buClr>
              <a:buSzPts val="2400"/>
              <a:buFont typeface="Titillium Web Light"/>
              <a:buChar char="▫"/>
              <a:defRPr sz="2400">
                <a:solidFill>
                  <a:schemeClr val="dk1"/>
                </a:solidFill>
                <a:latin typeface="Titillium Web Light"/>
                <a:ea typeface="Titillium Web Light"/>
                <a:cs typeface="Titillium Web Light"/>
                <a:sym typeface="Titillium Web Light"/>
              </a:defRPr>
            </a:lvl4pPr>
            <a:lvl5pPr marL="2286000" lvl="4" indent="-381000">
              <a:spcBef>
                <a:spcPts val="0"/>
              </a:spcBef>
              <a:spcAft>
                <a:spcPts val="0"/>
              </a:spcAft>
              <a:buClr>
                <a:schemeClr val="dk1"/>
              </a:buClr>
              <a:buSzPts val="2400"/>
              <a:buFont typeface="Titillium Web Light"/>
              <a:buChar char="▫"/>
              <a:defRPr sz="2400">
                <a:solidFill>
                  <a:schemeClr val="dk1"/>
                </a:solidFill>
                <a:latin typeface="Titillium Web Light"/>
                <a:ea typeface="Titillium Web Light"/>
                <a:cs typeface="Titillium Web Light"/>
                <a:sym typeface="Titillium Web Light"/>
              </a:defRPr>
            </a:lvl5pPr>
            <a:lvl6pPr marL="2743200" lvl="5" indent="-381000">
              <a:spcBef>
                <a:spcPts val="0"/>
              </a:spcBef>
              <a:spcAft>
                <a:spcPts val="0"/>
              </a:spcAft>
              <a:buClr>
                <a:schemeClr val="dk1"/>
              </a:buClr>
              <a:buSzPts val="2400"/>
              <a:buFont typeface="Titillium Web Light"/>
              <a:buChar char="▫"/>
              <a:defRPr sz="2400">
                <a:solidFill>
                  <a:schemeClr val="dk1"/>
                </a:solidFill>
                <a:latin typeface="Titillium Web Light"/>
                <a:ea typeface="Titillium Web Light"/>
                <a:cs typeface="Titillium Web Light"/>
                <a:sym typeface="Titillium Web Light"/>
              </a:defRPr>
            </a:lvl6pPr>
            <a:lvl7pPr marL="3200400" lvl="6" indent="-381000">
              <a:spcBef>
                <a:spcPts val="0"/>
              </a:spcBef>
              <a:spcAft>
                <a:spcPts val="0"/>
              </a:spcAft>
              <a:buClr>
                <a:schemeClr val="dk1"/>
              </a:buClr>
              <a:buSzPts val="2400"/>
              <a:buFont typeface="Titillium Web Light"/>
              <a:buChar char="●"/>
              <a:defRPr sz="2400">
                <a:solidFill>
                  <a:schemeClr val="dk1"/>
                </a:solidFill>
                <a:latin typeface="Titillium Web Light"/>
                <a:ea typeface="Titillium Web Light"/>
                <a:cs typeface="Titillium Web Light"/>
                <a:sym typeface="Titillium Web Light"/>
              </a:defRPr>
            </a:lvl7pPr>
            <a:lvl8pPr marL="3657600" lvl="7" indent="-381000">
              <a:spcBef>
                <a:spcPts val="0"/>
              </a:spcBef>
              <a:spcAft>
                <a:spcPts val="0"/>
              </a:spcAft>
              <a:buClr>
                <a:schemeClr val="dk1"/>
              </a:buClr>
              <a:buSzPts val="2400"/>
              <a:buFont typeface="Titillium Web Light"/>
              <a:buChar char="○"/>
              <a:defRPr sz="2400">
                <a:solidFill>
                  <a:schemeClr val="dk1"/>
                </a:solidFill>
                <a:latin typeface="Titillium Web Light"/>
                <a:ea typeface="Titillium Web Light"/>
                <a:cs typeface="Titillium Web Light"/>
                <a:sym typeface="Titillium Web Light"/>
              </a:defRPr>
            </a:lvl8pPr>
            <a:lvl9pPr marL="4114800" lvl="8" indent="-381000">
              <a:spcBef>
                <a:spcPts val="0"/>
              </a:spcBef>
              <a:spcAft>
                <a:spcPts val="0"/>
              </a:spcAft>
              <a:buClr>
                <a:schemeClr val="dk1"/>
              </a:buClr>
              <a:buSzPts val="2400"/>
              <a:buFont typeface="Titillium Web Light"/>
              <a:buChar char="■"/>
              <a:defRPr sz="2400">
                <a:solidFill>
                  <a:schemeClr val="dk1"/>
                </a:solidFill>
                <a:latin typeface="Titillium Web Light"/>
                <a:ea typeface="Titillium Web Light"/>
                <a:cs typeface="Titillium Web Light"/>
                <a:sym typeface="Titillium Web Light"/>
              </a:defRPr>
            </a:lvl9pPr>
          </a:lstStyle>
          <a:p>
            <a:endParaRPr/>
          </a:p>
        </p:txBody>
      </p:sp>
      <p:sp>
        <p:nvSpPr>
          <p:cNvPr id="8" name="Google Shape;8;p1"/>
          <p:cNvSpPr txBox="1">
            <a:spLocks noGrp="1"/>
          </p:cNvSpPr>
          <p:nvPr>
            <p:ph type="sldNum" idx="12"/>
          </p:nvPr>
        </p:nvSpPr>
        <p:spPr>
          <a:xfrm>
            <a:off x="91531" y="4720201"/>
            <a:ext cx="548700" cy="393600"/>
          </a:xfrm>
          <a:prstGeom prst="rect">
            <a:avLst/>
          </a:prstGeom>
          <a:noFill/>
          <a:ln>
            <a:noFill/>
          </a:ln>
        </p:spPr>
        <p:txBody>
          <a:bodyPr spcFirstLastPara="1" wrap="square" lIns="91425" tIns="91425" rIns="91425" bIns="91425" anchor="ctr" anchorCtr="0">
            <a:noAutofit/>
          </a:bodyPr>
          <a:lstStyle>
            <a:lvl1pPr lvl="0">
              <a:buNone/>
              <a:defRPr sz="1200">
                <a:solidFill>
                  <a:schemeClr val="dk2"/>
                </a:solidFill>
                <a:latin typeface="Dosis Light"/>
                <a:ea typeface="Dosis Light"/>
                <a:cs typeface="Dosis Light"/>
                <a:sym typeface="Dosis Light"/>
              </a:defRPr>
            </a:lvl1pPr>
            <a:lvl2pPr lvl="1">
              <a:buNone/>
              <a:defRPr sz="1200">
                <a:solidFill>
                  <a:schemeClr val="dk2"/>
                </a:solidFill>
                <a:latin typeface="Dosis Light"/>
                <a:ea typeface="Dosis Light"/>
                <a:cs typeface="Dosis Light"/>
                <a:sym typeface="Dosis Light"/>
              </a:defRPr>
            </a:lvl2pPr>
            <a:lvl3pPr lvl="2">
              <a:buNone/>
              <a:defRPr sz="1200">
                <a:solidFill>
                  <a:schemeClr val="dk2"/>
                </a:solidFill>
                <a:latin typeface="Dosis Light"/>
                <a:ea typeface="Dosis Light"/>
                <a:cs typeface="Dosis Light"/>
                <a:sym typeface="Dosis Light"/>
              </a:defRPr>
            </a:lvl3pPr>
            <a:lvl4pPr lvl="3">
              <a:buNone/>
              <a:defRPr sz="1200">
                <a:solidFill>
                  <a:schemeClr val="dk2"/>
                </a:solidFill>
                <a:latin typeface="Dosis Light"/>
                <a:ea typeface="Dosis Light"/>
                <a:cs typeface="Dosis Light"/>
                <a:sym typeface="Dosis Light"/>
              </a:defRPr>
            </a:lvl4pPr>
            <a:lvl5pPr lvl="4">
              <a:buNone/>
              <a:defRPr sz="1200">
                <a:solidFill>
                  <a:schemeClr val="dk2"/>
                </a:solidFill>
                <a:latin typeface="Dosis Light"/>
                <a:ea typeface="Dosis Light"/>
                <a:cs typeface="Dosis Light"/>
                <a:sym typeface="Dosis Light"/>
              </a:defRPr>
            </a:lvl5pPr>
            <a:lvl6pPr lvl="5">
              <a:buNone/>
              <a:defRPr sz="1200">
                <a:solidFill>
                  <a:schemeClr val="dk2"/>
                </a:solidFill>
                <a:latin typeface="Dosis Light"/>
                <a:ea typeface="Dosis Light"/>
                <a:cs typeface="Dosis Light"/>
                <a:sym typeface="Dosis Light"/>
              </a:defRPr>
            </a:lvl6pPr>
            <a:lvl7pPr lvl="6">
              <a:buNone/>
              <a:defRPr sz="1200">
                <a:solidFill>
                  <a:schemeClr val="dk2"/>
                </a:solidFill>
                <a:latin typeface="Dosis Light"/>
                <a:ea typeface="Dosis Light"/>
                <a:cs typeface="Dosis Light"/>
                <a:sym typeface="Dosis Light"/>
              </a:defRPr>
            </a:lvl7pPr>
            <a:lvl8pPr lvl="7">
              <a:buNone/>
              <a:defRPr sz="1200">
                <a:solidFill>
                  <a:schemeClr val="dk2"/>
                </a:solidFill>
                <a:latin typeface="Dosis Light"/>
                <a:ea typeface="Dosis Light"/>
                <a:cs typeface="Dosis Light"/>
                <a:sym typeface="Dosis Light"/>
              </a:defRPr>
            </a:lvl8pPr>
            <a:lvl9pPr lvl="8">
              <a:buNone/>
              <a:defRPr sz="1200">
                <a:solidFill>
                  <a:schemeClr val="dk2"/>
                </a:solidFill>
                <a:latin typeface="Dosis Light"/>
                <a:ea typeface="Dosis Light"/>
                <a:cs typeface="Dosis Light"/>
                <a:sym typeface="Dosis Light"/>
              </a:defRPr>
            </a:lvl9pPr>
          </a:lstStyle>
          <a:p>
            <a:pPr marL="0" lvl="0" indent="0" algn="l"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835"/>
        <p:cNvGrpSpPr/>
        <p:nvPr/>
      </p:nvGrpSpPr>
      <p:grpSpPr>
        <a:xfrm>
          <a:off x="0" y="0"/>
          <a:ext cx="0" cy="0"/>
          <a:chOff x="0" y="0"/>
          <a:chExt cx="0" cy="0"/>
        </a:xfrm>
      </p:grpSpPr>
      <p:sp>
        <p:nvSpPr>
          <p:cNvPr id="3836" name="Google Shape;3836;p13"/>
          <p:cNvSpPr txBox="1">
            <a:spLocks noGrp="1"/>
          </p:cNvSpPr>
          <p:nvPr>
            <p:ph type="ctrTitle"/>
          </p:nvPr>
        </p:nvSpPr>
        <p:spPr>
          <a:xfrm>
            <a:off x="762000" y="696425"/>
            <a:ext cx="5396700" cy="1222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latin typeface="Dosis"/>
                <a:ea typeface="Dosis"/>
                <a:cs typeface="Dosis"/>
                <a:sym typeface="Dosis"/>
              </a:rPr>
              <a:t>Educatia media</a:t>
            </a:r>
            <a:endParaRPr b="1">
              <a:latin typeface="Dosis"/>
              <a:ea typeface="Dosis"/>
              <a:cs typeface="Dosis"/>
              <a:sym typeface="Dosi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918"/>
        <p:cNvGrpSpPr/>
        <p:nvPr/>
      </p:nvGrpSpPr>
      <p:grpSpPr>
        <a:xfrm>
          <a:off x="0" y="0"/>
          <a:ext cx="0" cy="0"/>
          <a:chOff x="0" y="0"/>
          <a:chExt cx="0" cy="0"/>
        </a:xfrm>
      </p:grpSpPr>
      <p:sp>
        <p:nvSpPr>
          <p:cNvPr id="3919" name="Google Shape;3919;p22"/>
          <p:cNvSpPr txBox="1">
            <a:spLocks noGrp="1"/>
          </p:cNvSpPr>
          <p:nvPr>
            <p:ph type="sldNum" idx="12"/>
          </p:nvPr>
        </p:nvSpPr>
        <p:spPr>
          <a:xfrm>
            <a:off x="91531" y="4720201"/>
            <a:ext cx="548700" cy="393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fld id="{00000000-1234-1234-1234-123412341234}" type="slidenum">
              <a:rPr lang="en"/>
              <a:t>10</a:t>
            </a:fld>
            <a:endParaRPr/>
          </a:p>
        </p:txBody>
      </p:sp>
      <p:sp>
        <p:nvSpPr>
          <p:cNvPr id="3920" name="Google Shape;3920;p22"/>
          <p:cNvSpPr txBox="1"/>
          <p:nvPr/>
        </p:nvSpPr>
        <p:spPr>
          <a:xfrm>
            <a:off x="280775" y="676825"/>
            <a:ext cx="6186300" cy="644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800" b="1">
                <a:solidFill>
                  <a:schemeClr val="accent4"/>
                </a:solidFill>
                <a:highlight>
                  <a:srgbClr val="FFFFFF"/>
                </a:highlight>
                <a:latin typeface="Titillium Web"/>
                <a:ea typeface="Titillium Web"/>
                <a:cs typeface="Titillium Web"/>
                <a:sym typeface="Titillium Web"/>
              </a:rPr>
              <a:t>Ce este fenomenul de fake news?</a:t>
            </a:r>
            <a:endParaRPr b="1">
              <a:solidFill>
                <a:schemeClr val="accent4"/>
              </a:solidFill>
              <a:latin typeface="Titillium Web"/>
              <a:ea typeface="Titillium Web"/>
              <a:cs typeface="Titillium Web"/>
              <a:sym typeface="Titillium Web"/>
            </a:endParaRPr>
          </a:p>
        </p:txBody>
      </p:sp>
      <p:sp>
        <p:nvSpPr>
          <p:cNvPr id="3921" name="Google Shape;3921;p22"/>
          <p:cNvSpPr txBox="1"/>
          <p:nvPr/>
        </p:nvSpPr>
        <p:spPr>
          <a:xfrm>
            <a:off x="809925" y="1321525"/>
            <a:ext cx="5801700" cy="3492600"/>
          </a:xfrm>
          <a:prstGeom prst="rect">
            <a:avLst/>
          </a:prstGeom>
          <a:noFill/>
          <a:ln>
            <a:noFill/>
          </a:ln>
        </p:spPr>
        <p:txBody>
          <a:bodyPr spcFirstLastPara="1" wrap="square" lIns="91425" tIns="91425" rIns="91425" bIns="91425" anchor="t" anchorCtr="0">
            <a:noAutofit/>
          </a:bodyPr>
          <a:lstStyle/>
          <a:p>
            <a:pPr marL="0" lvl="0" indent="0" algn="l" rtl="0">
              <a:lnSpc>
                <a:spcPct val="120000"/>
              </a:lnSpc>
              <a:spcBef>
                <a:spcPts val="0"/>
              </a:spcBef>
              <a:spcAft>
                <a:spcPts val="0"/>
              </a:spcAft>
              <a:buNone/>
            </a:pPr>
            <a:r>
              <a:rPr lang="en" sz="1800">
                <a:solidFill>
                  <a:schemeClr val="accent3"/>
                </a:solidFill>
                <a:latin typeface="Dosis"/>
                <a:ea typeface="Dosis"/>
                <a:cs typeface="Dosis"/>
                <a:sym typeface="Dosis"/>
              </a:rPr>
              <a:t>Stirile false, minciunile, zvonurile au existat de-a lungul timpului, însă prin amplificarea folosirii rețelelor sociale și a internetului a crescut și dezinformarea publicului.</a:t>
            </a:r>
            <a:endParaRPr sz="1800">
              <a:solidFill>
                <a:schemeClr val="accent3"/>
              </a:solidFill>
              <a:latin typeface="Dosis"/>
              <a:ea typeface="Dosis"/>
              <a:cs typeface="Dosis"/>
              <a:sym typeface="Dosis"/>
            </a:endParaRPr>
          </a:p>
          <a:p>
            <a:pPr marL="0" lvl="0" indent="0" algn="l" rtl="0">
              <a:lnSpc>
                <a:spcPct val="120000"/>
              </a:lnSpc>
              <a:spcBef>
                <a:spcPts val="0"/>
              </a:spcBef>
              <a:spcAft>
                <a:spcPts val="0"/>
              </a:spcAft>
              <a:buNone/>
            </a:pPr>
            <a:endParaRPr sz="1800">
              <a:solidFill>
                <a:schemeClr val="accent3"/>
              </a:solidFill>
              <a:latin typeface="Dosis"/>
              <a:ea typeface="Dosis"/>
              <a:cs typeface="Dosis"/>
              <a:sym typeface="Dosis"/>
            </a:endParaRPr>
          </a:p>
          <a:p>
            <a:pPr marL="0" lvl="0" indent="0" algn="l" rtl="0">
              <a:lnSpc>
                <a:spcPct val="120000"/>
              </a:lnSpc>
              <a:spcBef>
                <a:spcPts val="0"/>
              </a:spcBef>
              <a:spcAft>
                <a:spcPts val="0"/>
              </a:spcAft>
              <a:buNone/>
            </a:pPr>
            <a:r>
              <a:rPr lang="en" sz="1800">
                <a:solidFill>
                  <a:schemeClr val="accent3"/>
                </a:solidFill>
                <a:latin typeface="Dosis"/>
                <a:ea typeface="Dosis"/>
                <a:cs typeface="Dosis"/>
                <a:sym typeface="Dosis"/>
              </a:rPr>
              <a:t>Fake news poate fi sub forma unei informații scoasă din context, a unei imagini editate, prezentate exagerat.</a:t>
            </a:r>
            <a:endParaRPr sz="1800">
              <a:solidFill>
                <a:schemeClr val="accent3"/>
              </a:solidFill>
              <a:latin typeface="Dosis"/>
              <a:ea typeface="Dosis"/>
              <a:cs typeface="Dosis"/>
              <a:sym typeface="Dosis"/>
            </a:endParaRPr>
          </a:p>
          <a:p>
            <a:pPr marL="0" lvl="0" indent="0" algn="l" rtl="0">
              <a:lnSpc>
                <a:spcPct val="120000"/>
              </a:lnSpc>
              <a:spcBef>
                <a:spcPts val="0"/>
              </a:spcBef>
              <a:spcAft>
                <a:spcPts val="0"/>
              </a:spcAft>
              <a:buNone/>
            </a:pPr>
            <a:endParaRPr sz="1800">
              <a:solidFill>
                <a:schemeClr val="accent3"/>
              </a:solidFill>
              <a:latin typeface="Dosis"/>
              <a:ea typeface="Dosis"/>
              <a:cs typeface="Dosis"/>
              <a:sym typeface="Dosis"/>
            </a:endParaRPr>
          </a:p>
          <a:p>
            <a:pPr marL="0" lvl="0" indent="0" algn="l" rtl="0">
              <a:lnSpc>
                <a:spcPct val="120000"/>
              </a:lnSpc>
              <a:spcBef>
                <a:spcPts val="0"/>
              </a:spcBef>
              <a:spcAft>
                <a:spcPts val="0"/>
              </a:spcAft>
              <a:buNone/>
            </a:pPr>
            <a:r>
              <a:rPr lang="en" sz="1800">
                <a:solidFill>
                  <a:schemeClr val="accent3"/>
                </a:solidFill>
                <a:latin typeface="Dosis"/>
                <a:ea typeface="Dosis"/>
                <a:cs typeface="Dosis"/>
                <a:sym typeface="Dosis"/>
              </a:rPr>
              <a:t>Scopul lor este de dezinformare a publicului, de a manipula atitudinea oamenilor fata de o persoana publica (promovand-o sau indreptand un val de ură spre ea) sau de a crea confuzie.</a:t>
            </a:r>
            <a:endParaRPr sz="1800">
              <a:solidFill>
                <a:schemeClr val="accent3"/>
              </a:solidFill>
              <a:latin typeface="Dosis"/>
              <a:ea typeface="Dosis"/>
              <a:cs typeface="Dosis"/>
              <a:sym typeface="Dosi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925"/>
        <p:cNvGrpSpPr/>
        <p:nvPr/>
      </p:nvGrpSpPr>
      <p:grpSpPr>
        <a:xfrm>
          <a:off x="0" y="0"/>
          <a:ext cx="0" cy="0"/>
          <a:chOff x="0" y="0"/>
          <a:chExt cx="0" cy="0"/>
        </a:xfrm>
      </p:grpSpPr>
      <p:sp>
        <p:nvSpPr>
          <p:cNvPr id="3926" name="Google Shape;3926;p23"/>
          <p:cNvSpPr txBox="1">
            <a:spLocks noGrp="1"/>
          </p:cNvSpPr>
          <p:nvPr>
            <p:ph type="sldNum" idx="12"/>
          </p:nvPr>
        </p:nvSpPr>
        <p:spPr>
          <a:xfrm>
            <a:off x="91531" y="4720201"/>
            <a:ext cx="548700" cy="393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fld id="{00000000-1234-1234-1234-123412341234}" type="slidenum">
              <a:rPr lang="en">
                <a:solidFill>
                  <a:schemeClr val="accent2"/>
                </a:solidFill>
              </a:rPr>
              <a:t>11</a:t>
            </a:fld>
            <a:endParaRPr>
              <a:solidFill>
                <a:schemeClr val="accent2"/>
              </a:solidFill>
            </a:endParaRPr>
          </a:p>
        </p:txBody>
      </p:sp>
      <p:sp>
        <p:nvSpPr>
          <p:cNvPr id="3927" name="Google Shape;3927;p23"/>
          <p:cNvSpPr txBox="1"/>
          <p:nvPr/>
        </p:nvSpPr>
        <p:spPr>
          <a:xfrm>
            <a:off x="640225" y="1195950"/>
            <a:ext cx="7177500" cy="2751600"/>
          </a:xfrm>
          <a:prstGeom prst="rect">
            <a:avLst/>
          </a:prstGeom>
          <a:noFill/>
          <a:ln>
            <a:noFill/>
          </a:ln>
        </p:spPr>
        <p:txBody>
          <a:bodyPr spcFirstLastPara="1" wrap="square" lIns="91425" tIns="91425" rIns="91425" bIns="91425" anchor="t" anchorCtr="0">
            <a:noAutofit/>
          </a:bodyPr>
          <a:lstStyle/>
          <a:p>
            <a:pPr marL="0" lvl="0" indent="0" algn="l" rtl="0">
              <a:lnSpc>
                <a:spcPct val="120000"/>
              </a:lnSpc>
              <a:spcBef>
                <a:spcPts val="0"/>
              </a:spcBef>
              <a:spcAft>
                <a:spcPts val="0"/>
              </a:spcAft>
              <a:buNone/>
            </a:pPr>
            <a:r>
              <a:rPr lang="en" sz="1800">
                <a:solidFill>
                  <a:schemeClr val="lt1"/>
                </a:solidFill>
                <a:latin typeface="Dosis"/>
                <a:ea typeface="Dosis"/>
                <a:cs typeface="Dosis"/>
                <a:sym typeface="Dosis"/>
              </a:rPr>
              <a:t>De la un timp, fabricarea materialelor dezinformationale nu mai este deloc dificila, intrucat tehnologiile digitale sunt la dispoziția oricui.</a:t>
            </a:r>
            <a:endParaRPr sz="1800">
              <a:solidFill>
                <a:schemeClr val="lt1"/>
              </a:solidFill>
              <a:latin typeface="Dosis"/>
              <a:ea typeface="Dosis"/>
              <a:cs typeface="Dosis"/>
              <a:sym typeface="Dosis"/>
            </a:endParaRPr>
          </a:p>
          <a:p>
            <a:pPr marL="0" lvl="0" indent="0" algn="l" rtl="0">
              <a:lnSpc>
                <a:spcPct val="120000"/>
              </a:lnSpc>
              <a:spcBef>
                <a:spcPts val="0"/>
              </a:spcBef>
              <a:spcAft>
                <a:spcPts val="0"/>
              </a:spcAft>
              <a:buNone/>
            </a:pPr>
            <a:endParaRPr sz="1800">
              <a:solidFill>
                <a:schemeClr val="lt1"/>
              </a:solidFill>
              <a:latin typeface="Dosis"/>
              <a:ea typeface="Dosis"/>
              <a:cs typeface="Dosis"/>
              <a:sym typeface="Dosis"/>
            </a:endParaRPr>
          </a:p>
          <a:p>
            <a:pPr marL="0" lvl="0" indent="0" algn="l" rtl="0">
              <a:lnSpc>
                <a:spcPct val="120000"/>
              </a:lnSpc>
              <a:spcBef>
                <a:spcPts val="0"/>
              </a:spcBef>
              <a:spcAft>
                <a:spcPts val="0"/>
              </a:spcAft>
              <a:buNone/>
            </a:pPr>
            <a:r>
              <a:rPr lang="en" sz="1800">
                <a:solidFill>
                  <a:schemeClr val="lt1"/>
                </a:solidFill>
                <a:latin typeface="Dosis"/>
                <a:ea typeface="Dosis"/>
                <a:cs typeface="Dosis"/>
                <a:sym typeface="Dosis"/>
              </a:rPr>
              <a:t>De exemplu, in ultima perioada (de la sfarsitul anului 2022) inteligenta artificiala a început sa fie din ce în ce mai folosită în mediul online. Aceasta este capabilă de a imita vocea unei persoane și de a concepe videoclipuri aproape exacte cu ce ar putea o camera sa capteze în viata reala, combinandu-le pe cele doua putem realiza fake news.</a:t>
            </a:r>
            <a:endParaRPr sz="1800">
              <a:solidFill>
                <a:schemeClr val="lt1"/>
              </a:solidFill>
              <a:latin typeface="Dosis"/>
              <a:ea typeface="Dosis"/>
              <a:cs typeface="Dosis"/>
              <a:sym typeface="Dosis"/>
            </a:endParaRPr>
          </a:p>
          <a:p>
            <a:pPr marL="0" lvl="0" indent="0" algn="l" rtl="0">
              <a:spcBef>
                <a:spcPts val="0"/>
              </a:spcBef>
              <a:spcAft>
                <a:spcPts val="0"/>
              </a:spcAft>
              <a:buNone/>
            </a:pPr>
            <a:endParaRPr sz="1800">
              <a:solidFill>
                <a:schemeClr val="lt1"/>
              </a:solidFill>
              <a:latin typeface="Dosis Light"/>
              <a:ea typeface="Dosis Light"/>
              <a:cs typeface="Dosis Light"/>
              <a:sym typeface="Dosis Ligh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931"/>
        <p:cNvGrpSpPr/>
        <p:nvPr/>
      </p:nvGrpSpPr>
      <p:grpSpPr>
        <a:xfrm>
          <a:off x="0" y="0"/>
          <a:ext cx="0" cy="0"/>
          <a:chOff x="0" y="0"/>
          <a:chExt cx="0" cy="0"/>
        </a:xfrm>
      </p:grpSpPr>
      <p:sp>
        <p:nvSpPr>
          <p:cNvPr id="3932" name="Google Shape;3932;p24"/>
          <p:cNvSpPr txBox="1">
            <a:spLocks noGrp="1"/>
          </p:cNvSpPr>
          <p:nvPr>
            <p:ph type="sldNum" idx="12"/>
          </p:nvPr>
        </p:nvSpPr>
        <p:spPr>
          <a:xfrm>
            <a:off x="91531" y="4720201"/>
            <a:ext cx="548700" cy="393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fld id="{00000000-1234-1234-1234-123412341234}" type="slidenum">
              <a:rPr lang="en"/>
              <a:t>12</a:t>
            </a:fld>
            <a:endParaRPr/>
          </a:p>
        </p:txBody>
      </p:sp>
      <p:sp>
        <p:nvSpPr>
          <p:cNvPr id="3933" name="Google Shape;3933;p24"/>
          <p:cNvSpPr txBox="1"/>
          <p:nvPr/>
        </p:nvSpPr>
        <p:spPr>
          <a:xfrm>
            <a:off x="396225" y="1443975"/>
            <a:ext cx="3078900" cy="885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050">
                <a:solidFill>
                  <a:schemeClr val="dk1"/>
                </a:solidFill>
                <a:latin typeface="Dosis"/>
                <a:ea typeface="Dosis"/>
                <a:cs typeface="Dosis"/>
                <a:sym typeface="Dosis"/>
              </a:rPr>
              <a:t>Ce ne poate ajuta sa realizam contactul cu un fake news:</a:t>
            </a:r>
            <a:endParaRPr sz="1900">
              <a:solidFill>
                <a:schemeClr val="dk1"/>
              </a:solidFill>
              <a:latin typeface="Dosis Light"/>
              <a:ea typeface="Dosis Light"/>
              <a:cs typeface="Dosis Light"/>
              <a:sym typeface="Dosis Light"/>
            </a:endParaRPr>
          </a:p>
        </p:txBody>
      </p:sp>
      <p:sp>
        <p:nvSpPr>
          <p:cNvPr id="3934" name="Google Shape;3934;p24"/>
          <p:cNvSpPr txBox="1"/>
          <p:nvPr/>
        </p:nvSpPr>
        <p:spPr>
          <a:xfrm>
            <a:off x="355975" y="2329275"/>
            <a:ext cx="3407700" cy="1532400"/>
          </a:xfrm>
          <a:prstGeom prst="rect">
            <a:avLst/>
          </a:prstGeom>
          <a:noFill/>
          <a:ln>
            <a:noFill/>
          </a:ln>
        </p:spPr>
        <p:txBody>
          <a:bodyPr spcFirstLastPara="1" wrap="square" lIns="91425" tIns="91425" rIns="91425" bIns="91425" anchor="t" anchorCtr="0">
            <a:normAutofit/>
          </a:bodyPr>
          <a:lstStyle/>
          <a:p>
            <a:pPr marL="457200" lvl="0" indent="-330200" algn="l" rtl="0">
              <a:lnSpc>
                <a:spcPct val="180000"/>
              </a:lnSpc>
              <a:spcBef>
                <a:spcPts val="0"/>
              </a:spcBef>
              <a:spcAft>
                <a:spcPts val="0"/>
              </a:spcAft>
              <a:buClr>
                <a:schemeClr val="dk1"/>
              </a:buClr>
              <a:buSzPts val="1600"/>
              <a:buFont typeface="Dosis"/>
              <a:buChar char="●"/>
            </a:pPr>
            <a:r>
              <a:rPr lang="en" sz="1600">
                <a:solidFill>
                  <a:schemeClr val="dk1"/>
                </a:solidFill>
                <a:latin typeface="Dosis"/>
                <a:ea typeface="Dosis"/>
                <a:cs typeface="Dosis"/>
                <a:sym typeface="Dosis"/>
              </a:rPr>
              <a:t>Formulari evazive</a:t>
            </a:r>
            <a:endParaRPr sz="1600">
              <a:solidFill>
                <a:schemeClr val="dk1"/>
              </a:solidFill>
              <a:latin typeface="Dosis"/>
              <a:ea typeface="Dosis"/>
              <a:cs typeface="Dosis"/>
              <a:sym typeface="Dosis"/>
            </a:endParaRPr>
          </a:p>
          <a:p>
            <a:pPr marL="457200" lvl="0" indent="-330200" algn="l" rtl="0">
              <a:lnSpc>
                <a:spcPct val="180000"/>
              </a:lnSpc>
              <a:spcBef>
                <a:spcPts val="0"/>
              </a:spcBef>
              <a:spcAft>
                <a:spcPts val="0"/>
              </a:spcAft>
              <a:buClr>
                <a:schemeClr val="dk1"/>
              </a:buClr>
              <a:buSzPts val="1600"/>
              <a:buFont typeface="Dosis"/>
              <a:buChar char="●"/>
            </a:pPr>
            <a:r>
              <a:rPr lang="en" sz="1600">
                <a:solidFill>
                  <a:schemeClr val="dk1"/>
                </a:solidFill>
                <a:latin typeface="Dosis"/>
                <a:ea typeface="Dosis"/>
                <a:cs typeface="Dosis"/>
                <a:sym typeface="Dosis"/>
              </a:rPr>
              <a:t>Erorile de ortografie/gramatica</a:t>
            </a:r>
            <a:endParaRPr sz="1600">
              <a:solidFill>
                <a:schemeClr val="dk1"/>
              </a:solidFill>
              <a:latin typeface="Dosis"/>
              <a:ea typeface="Dosis"/>
              <a:cs typeface="Dosis"/>
              <a:sym typeface="Dosis"/>
            </a:endParaRPr>
          </a:p>
          <a:p>
            <a:pPr marL="457200" lvl="0" indent="-330200" algn="l" rtl="0">
              <a:lnSpc>
                <a:spcPct val="180000"/>
              </a:lnSpc>
              <a:spcBef>
                <a:spcPts val="0"/>
              </a:spcBef>
              <a:spcAft>
                <a:spcPts val="0"/>
              </a:spcAft>
              <a:buClr>
                <a:schemeClr val="dk1"/>
              </a:buClr>
              <a:buSzPts val="1600"/>
              <a:buFont typeface="Dosis"/>
              <a:buChar char="●"/>
            </a:pPr>
            <a:r>
              <a:rPr lang="en" sz="1600">
                <a:solidFill>
                  <a:schemeClr val="dk1"/>
                </a:solidFill>
                <a:latin typeface="Dosis"/>
                <a:ea typeface="Dosis"/>
                <a:cs typeface="Dosis"/>
                <a:sym typeface="Dosis"/>
              </a:rPr>
              <a:t>Titluri dramatice, exagerate</a:t>
            </a:r>
            <a:endParaRPr sz="1600">
              <a:solidFill>
                <a:schemeClr val="dk1"/>
              </a:solidFill>
              <a:latin typeface="Dosis"/>
              <a:ea typeface="Dosis"/>
              <a:cs typeface="Dosis"/>
              <a:sym typeface="Dosis"/>
            </a:endParaRPr>
          </a:p>
        </p:txBody>
      </p:sp>
      <p:sp>
        <p:nvSpPr>
          <p:cNvPr id="3935" name="Google Shape;3935;p24"/>
          <p:cNvSpPr/>
          <p:nvPr/>
        </p:nvSpPr>
        <p:spPr>
          <a:xfrm>
            <a:off x="3975275" y="598725"/>
            <a:ext cx="4233300" cy="41082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20000"/>
              </a:lnSpc>
              <a:spcBef>
                <a:spcPts val="0"/>
              </a:spcBef>
              <a:spcAft>
                <a:spcPts val="0"/>
              </a:spcAft>
              <a:buNone/>
            </a:pPr>
            <a:r>
              <a:rPr lang="en" sz="1600" b="1">
                <a:solidFill>
                  <a:schemeClr val="accent5"/>
                </a:solidFill>
                <a:latin typeface="Dosis"/>
                <a:ea typeface="Dosis"/>
                <a:cs typeface="Dosis"/>
                <a:sym typeface="Dosis"/>
              </a:rPr>
              <a:t>Cum îti poti da seama cand o informatie este reala sau nu?</a:t>
            </a:r>
            <a:endParaRPr sz="1600" b="1">
              <a:solidFill>
                <a:schemeClr val="accent5"/>
              </a:solidFill>
              <a:latin typeface="Dosis"/>
              <a:ea typeface="Dosis"/>
              <a:cs typeface="Dosis"/>
              <a:sym typeface="Dosis"/>
            </a:endParaRPr>
          </a:p>
          <a:p>
            <a:pPr marL="457200" lvl="0" indent="-330200" algn="l" rtl="0">
              <a:lnSpc>
                <a:spcPct val="120000"/>
              </a:lnSpc>
              <a:spcBef>
                <a:spcPts val="0"/>
              </a:spcBef>
              <a:spcAft>
                <a:spcPts val="0"/>
              </a:spcAft>
              <a:buClr>
                <a:schemeClr val="accent5"/>
              </a:buClr>
              <a:buSzPts val="1600"/>
              <a:buFont typeface="Dosis"/>
              <a:buChar char="●"/>
            </a:pPr>
            <a:r>
              <a:rPr lang="en" sz="1600">
                <a:solidFill>
                  <a:schemeClr val="accent5"/>
                </a:solidFill>
                <a:latin typeface="Dosis"/>
                <a:ea typeface="Dosis"/>
                <a:cs typeface="Dosis"/>
                <a:sym typeface="Dosis"/>
              </a:rPr>
              <a:t>Verificarea URL-ului pentru a afla scopul paginii sau țara de proveniență</a:t>
            </a:r>
            <a:endParaRPr sz="1600">
              <a:solidFill>
                <a:schemeClr val="accent5"/>
              </a:solidFill>
              <a:latin typeface="Dosis"/>
              <a:ea typeface="Dosis"/>
              <a:cs typeface="Dosis"/>
              <a:sym typeface="Dosis"/>
            </a:endParaRPr>
          </a:p>
          <a:p>
            <a:pPr marL="457200" lvl="0" indent="-330200" algn="l" rtl="0">
              <a:lnSpc>
                <a:spcPct val="120000"/>
              </a:lnSpc>
              <a:spcBef>
                <a:spcPts val="0"/>
              </a:spcBef>
              <a:spcAft>
                <a:spcPts val="0"/>
              </a:spcAft>
              <a:buClr>
                <a:schemeClr val="accent5"/>
              </a:buClr>
              <a:buSzPts val="1600"/>
              <a:buFont typeface="Dosis"/>
              <a:buChar char="●"/>
            </a:pPr>
            <a:r>
              <a:rPr lang="en" sz="1600">
                <a:solidFill>
                  <a:schemeClr val="accent5"/>
                </a:solidFill>
                <a:latin typeface="Dosis"/>
                <a:ea typeface="Dosis"/>
                <a:cs typeface="Dosis"/>
                <a:sym typeface="Dosis"/>
              </a:rPr>
              <a:t>Verificarea numelui domeniului/site-ului</a:t>
            </a:r>
            <a:endParaRPr sz="1600">
              <a:solidFill>
                <a:schemeClr val="accent5"/>
              </a:solidFill>
              <a:latin typeface="Dosis"/>
              <a:ea typeface="Dosis"/>
              <a:cs typeface="Dosis"/>
              <a:sym typeface="Dosis"/>
            </a:endParaRPr>
          </a:p>
          <a:p>
            <a:pPr marL="457200" lvl="0" indent="-330200" algn="l" rtl="0">
              <a:lnSpc>
                <a:spcPct val="120000"/>
              </a:lnSpc>
              <a:spcBef>
                <a:spcPts val="0"/>
              </a:spcBef>
              <a:spcAft>
                <a:spcPts val="0"/>
              </a:spcAft>
              <a:buClr>
                <a:schemeClr val="accent5"/>
              </a:buClr>
              <a:buSzPts val="1600"/>
              <a:buFont typeface="Dosis"/>
              <a:buChar char="●"/>
            </a:pPr>
            <a:r>
              <a:rPr lang="en" sz="1600">
                <a:solidFill>
                  <a:schemeClr val="accent5"/>
                </a:solidFill>
                <a:latin typeface="Dosis"/>
                <a:ea typeface="Dosis"/>
                <a:cs typeface="Dosis"/>
                <a:sym typeface="Dosis"/>
              </a:rPr>
              <a:t>Verificarea securității paginii web</a:t>
            </a:r>
            <a:endParaRPr sz="1600">
              <a:solidFill>
                <a:schemeClr val="accent5"/>
              </a:solidFill>
              <a:latin typeface="Dosis"/>
              <a:ea typeface="Dosis"/>
              <a:cs typeface="Dosis"/>
              <a:sym typeface="Dosis"/>
            </a:endParaRPr>
          </a:p>
          <a:p>
            <a:pPr marL="457200" lvl="0" indent="-330200" algn="l" rtl="0">
              <a:lnSpc>
                <a:spcPct val="120000"/>
              </a:lnSpc>
              <a:spcBef>
                <a:spcPts val="0"/>
              </a:spcBef>
              <a:spcAft>
                <a:spcPts val="0"/>
              </a:spcAft>
              <a:buClr>
                <a:schemeClr val="accent5"/>
              </a:buClr>
              <a:buSzPts val="1600"/>
              <a:buFont typeface="Dosis"/>
              <a:buChar char="●"/>
            </a:pPr>
            <a:r>
              <a:rPr lang="en" sz="1600">
                <a:solidFill>
                  <a:schemeClr val="accent5"/>
                </a:solidFill>
                <a:latin typeface="Dosis"/>
                <a:ea typeface="Dosis"/>
                <a:cs typeface="Dosis"/>
                <a:sym typeface="Dosis"/>
              </a:rPr>
              <a:t>Verificarea detinatorului domeniului</a:t>
            </a:r>
            <a:endParaRPr sz="1600">
              <a:solidFill>
                <a:schemeClr val="accent5"/>
              </a:solidFill>
              <a:latin typeface="Dosis"/>
              <a:ea typeface="Dosis"/>
              <a:cs typeface="Dosis"/>
              <a:sym typeface="Dosis"/>
            </a:endParaRPr>
          </a:p>
          <a:p>
            <a:pPr marL="457200" lvl="0" indent="-330200" algn="l" rtl="0">
              <a:lnSpc>
                <a:spcPct val="120000"/>
              </a:lnSpc>
              <a:spcBef>
                <a:spcPts val="0"/>
              </a:spcBef>
              <a:spcAft>
                <a:spcPts val="0"/>
              </a:spcAft>
              <a:buClr>
                <a:schemeClr val="accent5"/>
              </a:buClr>
              <a:buSzPts val="1600"/>
              <a:buFont typeface="Dosis"/>
              <a:buChar char="●"/>
            </a:pPr>
            <a:r>
              <a:rPr lang="en" sz="1600">
                <a:solidFill>
                  <a:schemeClr val="accent5"/>
                </a:solidFill>
                <a:latin typeface="Dosis"/>
                <a:ea typeface="Dosis"/>
                <a:cs typeface="Dosis"/>
                <a:sym typeface="Dosis"/>
              </a:rPr>
              <a:t>Aspectul paginii web</a:t>
            </a:r>
            <a:endParaRPr sz="1600">
              <a:solidFill>
                <a:schemeClr val="accent5"/>
              </a:solidFill>
              <a:latin typeface="Dosis"/>
              <a:ea typeface="Dosis"/>
              <a:cs typeface="Dosis"/>
              <a:sym typeface="Dosi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8C0712B-0842-1DB1-8363-7363DB37B1CC}"/>
              </a:ext>
            </a:extLst>
          </p:cNvPr>
          <p:cNvSpPr txBox="1"/>
          <p:nvPr/>
        </p:nvSpPr>
        <p:spPr>
          <a:xfrm>
            <a:off x="1280711" y="867578"/>
            <a:ext cx="6692747" cy="253916"/>
          </a:xfrm>
          <a:prstGeom prst="rect">
            <a:avLst/>
          </a:prstGeom>
          <a:noFill/>
        </p:spPr>
        <p:txBody>
          <a:bodyPr wrap="square" rtlCol="0">
            <a:spAutoFit/>
          </a:bodyPr>
          <a:lstStyle/>
          <a:p>
            <a:r>
              <a:rPr lang="ro-RO" sz="1050" dirty="0"/>
              <a:t>Material realizat în cadrul programului Erasmus+ 2024-1-RO01-KA121-SCH-000216573</a:t>
            </a:r>
            <a:endParaRPr lang="en-US" sz="1050" dirty="0"/>
          </a:p>
        </p:txBody>
      </p:sp>
      <p:sp>
        <p:nvSpPr>
          <p:cNvPr id="4" name="TextBox 3">
            <a:extLst>
              <a:ext uri="{FF2B5EF4-FFF2-40B4-BE49-F238E27FC236}">
                <a16:creationId xmlns:a16="http://schemas.microsoft.com/office/drawing/2014/main" id="{92853A3F-3F04-12FA-F94E-AA45AE57B068}"/>
              </a:ext>
            </a:extLst>
          </p:cNvPr>
          <p:cNvSpPr txBox="1"/>
          <p:nvPr/>
        </p:nvSpPr>
        <p:spPr>
          <a:xfrm>
            <a:off x="855185" y="1801449"/>
            <a:ext cx="4701447" cy="577081"/>
          </a:xfrm>
          <a:prstGeom prst="rect">
            <a:avLst/>
          </a:prstGeom>
          <a:noFill/>
        </p:spPr>
        <p:txBody>
          <a:bodyPr wrap="square">
            <a:spAutoFit/>
          </a:bodyPr>
          <a:lstStyle/>
          <a:p>
            <a:r>
              <a:rPr lang="en-US" sz="1050" dirty="0">
                <a:solidFill>
                  <a:srgbClr val="666666"/>
                </a:solidFill>
                <a:latin typeface="coranto-2"/>
              </a:rPr>
              <a:t>,,</a:t>
            </a:r>
            <a:r>
              <a:rPr lang="en-US" sz="1050" dirty="0" err="1">
                <a:solidFill>
                  <a:srgbClr val="666666"/>
                </a:solidFill>
                <a:latin typeface="coranto-2"/>
              </a:rPr>
              <a:t>Conţinutul</a:t>
            </a:r>
            <a:r>
              <a:rPr lang="en-US" sz="1050" dirty="0">
                <a:solidFill>
                  <a:srgbClr val="666666"/>
                </a:solidFill>
                <a:latin typeface="coranto-2"/>
              </a:rPr>
              <a:t> </a:t>
            </a:r>
            <a:r>
              <a:rPr lang="en-US" sz="1050" dirty="0" err="1">
                <a:solidFill>
                  <a:srgbClr val="666666"/>
                </a:solidFill>
                <a:latin typeface="coranto-2"/>
              </a:rPr>
              <a:t>prezentului</a:t>
            </a:r>
            <a:r>
              <a:rPr lang="en-US" sz="1050" dirty="0">
                <a:solidFill>
                  <a:srgbClr val="666666"/>
                </a:solidFill>
                <a:latin typeface="coranto-2"/>
              </a:rPr>
              <a:t> material </a:t>
            </a:r>
            <a:r>
              <a:rPr lang="en-US" sz="1050" dirty="0" err="1">
                <a:solidFill>
                  <a:srgbClr val="666666"/>
                </a:solidFill>
                <a:latin typeface="coranto-2"/>
              </a:rPr>
              <a:t>reprezintă</a:t>
            </a:r>
            <a:r>
              <a:rPr lang="en-US" sz="1050" dirty="0">
                <a:solidFill>
                  <a:srgbClr val="666666"/>
                </a:solidFill>
                <a:latin typeface="coranto-2"/>
              </a:rPr>
              <a:t> </a:t>
            </a:r>
            <a:r>
              <a:rPr lang="en-US" sz="1050" dirty="0" err="1">
                <a:solidFill>
                  <a:srgbClr val="666666"/>
                </a:solidFill>
                <a:latin typeface="coranto-2"/>
              </a:rPr>
              <a:t>responsabilitatea</a:t>
            </a:r>
            <a:r>
              <a:rPr lang="en-US" sz="1050" dirty="0">
                <a:solidFill>
                  <a:srgbClr val="666666"/>
                </a:solidFill>
                <a:latin typeface="coranto-2"/>
              </a:rPr>
              <a:t> </a:t>
            </a:r>
            <a:r>
              <a:rPr lang="en-US" sz="1050" dirty="0" err="1">
                <a:solidFill>
                  <a:srgbClr val="666666"/>
                </a:solidFill>
                <a:latin typeface="coranto-2"/>
              </a:rPr>
              <a:t>exclusivă</a:t>
            </a:r>
            <a:r>
              <a:rPr lang="en-US" sz="1050" dirty="0">
                <a:solidFill>
                  <a:srgbClr val="666666"/>
                </a:solidFill>
                <a:latin typeface="coranto-2"/>
              </a:rPr>
              <a:t> a </a:t>
            </a:r>
            <a:r>
              <a:rPr lang="en-US" sz="1050" dirty="0" err="1">
                <a:solidFill>
                  <a:srgbClr val="666666"/>
                </a:solidFill>
                <a:latin typeface="coranto-2"/>
              </a:rPr>
              <a:t>autorilor</a:t>
            </a:r>
            <a:r>
              <a:rPr lang="en-US" sz="1050" dirty="0">
                <a:solidFill>
                  <a:srgbClr val="666666"/>
                </a:solidFill>
                <a:latin typeface="coranto-2"/>
              </a:rPr>
              <a:t>, </a:t>
            </a:r>
            <a:r>
              <a:rPr lang="en-US" sz="1050" dirty="0" err="1">
                <a:solidFill>
                  <a:srgbClr val="666666"/>
                </a:solidFill>
                <a:latin typeface="coranto-2"/>
              </a:rPr>
              <a:t>iar</a:t>
            </a:r>
            <a:r>
              <a:rPr lang="en-US" sz="1050" dirty="0">
                <a:solidFill>
                  <a:srgbClr val="666666"/>
                </a:solidFill>
                <a:latin typeface="coranto-2"/>
              </a:rPr>
              <a:t> </a:t>
            </a:r>
            <a:r>
              <a:rPr lang="en-US" sz="1050" dirty="0" err="1">
                <a:solidFill>
                  <a:srgbClr val="666666"/>
                </a:solidFill>
                <a:latin typeface="coranto-2"/>
              </a:rPr>
              <a:t>Agenţia</a:t>
            </a:r>
            <a:r>
              <a:rPr lang="en-US" sz="1050" dirty="0">
                <a:solidFill>
                  <a:srgbClr val="666666"/>
                </a:solidFill>
                <a:latin typeface="coranto-2"/>
              </a:rPr>
              <a:t> </a:t>
            </a:r>
            <a:r>
              <a:rPr lang="en-US" sz="1050" dirty="0" err="1">
                <a:solidFill>
                  <a:srgbClr val="666666"/>
                </a:solidFill>
                <a:latin typeface="coranto-2"/>
              </a:rPr>
              <a:t>Naţională</a:t>
            </a:r>
            <a:r>
              <a:rPr lang="en-US" sz="1050" dirty="0">
                <a:solidFill>
                  <a:srgbClr val="666666"/>
                </a:solidFill>
                <a:latin typeface="coranto-2"/>
              </a:rPr>
              <a:t> </a:t>
            </a:r>
            <a:r>
              <a:rPr lang="en-US" sz="1050" dirty="0" err="1">
                <a:solidFill>
                  <a:srgbClr val="666666"/>
                </a:solidFill>
                <a:latin typeface="coranto-2"/>
              </a:rPr>
              <a:t>şi</a:t>
            </a:r>
            <a:r>
              <a:rPr lang="en-US" sz="1050" dirty="0">
                <a:solidFill>
                  <a:srgbClr val="666666"/>
                </a:solidFill>
                <a:latin typeface="coranto-2"/>
              </a:rPr>
              <a:t> Comisia </a:t>
            </a:r>
            <a:r>
              <a:rPr lang="en-US" sz="1050" dirty="0" err="1">
                <a:solidFill>
                  <a:srgbClr val="666666"/>
                </a:solidFill>
                <a:latin typeface="coranto-2"/>
              </a:rPr>
              <a:t>Europeană</a:t>
            </a:r>
            <a:r>
              <a:rPr lang="en-US" sz="1050" dirty="0">
                <a:solidFill>
                  <a:srgbClr val="666666"/>
                </a:solidFill>
                <a:latin typeface="coranto-2"/>
              </a:rPr>
              <a:t> nu sunt </a:t>
            </a:r>
            <a:r>
              <a:rPr lang="en-US" sz="1050" dirty="0" err="1">
                <a:solidFill>
                  <a:srgbClr val="666666"/>
                </a:solidFill>
                <a:latin typeface="coranto-2"/>
              </a:rPr>
              <a:t>responsabile</a:t>
            </a:r>
            <a:r>
              <a:rPr lang="en-US" sz="1050" dirty="0">
                <a:solidFill>
                  <a:srgbClr val="666666"/>
                </a:solidFill>
                <a:latin typeface="coranto-2"/>
              </a:rPr>
              <a:t> </a:t>
            </a:r>
            <a:r>
              <a:rPr lang="en-US" sz="1050" dirty="0" err="1">
                <a:solidFill>
                  <a:srgbClr val="666666"/>
                </a:solidFill>
                <a:latin typeface="coranto-2"/>
              </a:rPr>
              <a:t>pentru</a:t>
            </a:r>
            <a:r>
              <a:rPr lang="en-US" sz="1050" dirty="0">
                <a:solidFill>
                  <a:srgbClr val="666666"/>
                </a:solidFill>
                <a:latin typeface="coranto-2"/>
              </a:rPr>
              <a:t> </a:t>
            </a:r>
            <a:r>
              <a:rPr lang="en-US" sz="1050" dirty="0" err="1">
                <a:solidFill>
                  <a:srgbClr val="666666"/>
                </a:solidFill>
                <a:latin typeface="coranto-2"/>
              </a:rPr>
              <a:t>modul</a:t>
            </a:r>
            <a:r>
              <a:rPr lang="en-US" sz="1050" dirty="0">
                <a:solidFill>
                  <a:srgbClr val="666666"/>
                </a:solidFill>
                <a:latin typeface="coranto-2"/>
              </a:rPr>
              <a:t> </a:t>
            </a:r>
            <a:r>
              <a:rPr lang="en-US" sz="1050" dirty="0" err="1">
                <a:solidFill>
                  <a:srgbClr val="666666"/>
                </a:solidFill>
                <a:latin typeface="coranto-2"/>
              </a:rPr>
              <a:t>în</a:t>
            </a:r>
            <a:r>
              <a:rPr lang="en-US" sz="1050" dirty="0">
                <a:solidFill>
                  <a:srgbClr val="666666"/>
                </a:solidFill>
                <a:latin typeface="coranto-2"/>
              </a:rPr>
              <a:t> care </a:t>
            </a:r>
            <a:r>
              <a:rPr lang="en-US" sz="1050" dirty="0" err="1">
                <a:solidFill>
                  <a:srgbClr val="666666"/>
                </a:solidFill>
                <a:latin typeface="coranto-2"/>
              </a:rPr>
              <a:t>va</a:t>
            </a:r>
            <a:r>
              <a:rPr lang="en-US" sz="1050" dirty="0">
                <a:solidFill>
                  <a:srgbClr val="666666"/>
                </a:solidFill>
                <a:latin typeface="coranto-2"/>
              </a:rPr>
              <a:t> fi </a:t>
            </a:r>
            <a:r>
              <a:rPr lang="en-US" sz="1050" dirty="0" err="1">
                <a:solidFill>
                  <a:srgbClr val="666666"/>
                </a:solidFill>
                <a:latin typeface="coranto-2"/>
              </a:rPr>
              <a:t>folosit</a:t>
            </a:r>
            <a:r>
              <a:rPr lang="en-US" sz="1050" dirty="0">
                <a:solidFill>
                  <a:srgbClr val="666666"/>
                </a:solidFill>
                <a:latin typeface="coranto-2"/>
              </a:rPr>
              <a:t> </a:t>
            </a:r>
            <a:r>
              <a:rPr lang="en-US" sz="1050" dirty="0" err="1">
                <a:solidFill>
                  <a:srgbClr val="666666"/>
                </a:solidFill>
                <a:latin typeface="coranto-2"/>
              </a:rPr>
              <a:t>conţinutul</a:t>
            </a:r>
            <a:r>
              <a:rPr lang="en-US" sz="1050" dirty="0">
                <a:solidFill>
                  <a:srgbClr val="666666"/>
                </a:solidFill>
                <a:latin typeface="coranto-2"/>
              </a:rPr>
              <a:t> </a:t>
            </a:r>
            <a:r>
              <a:rPr lang="en-US" sz="1050" dirty="0" err="1">
                <a:solidFill>
                  <a:srgbClr val="666666"/>
                </a:solidFill>
                <a:latin typeface="coranto-2"/>
              </a:rPr>
              <a:t>informaţiei</a:t>
            </a:r>
            <a:r>
              <a:rPr lang="en-US" sz="1050" dirty="0">
                <a:solidFill>
                  <a:srgbClr val="666666"/>
                </a:solidFill>
                <a:latin typeface="coranto-2"/>
              </a:rPr>
              <a:t>”. </a:t>
            </a:r>
            <a:endParaRPr lang="en-US" sz="1050" dirty="0"/>
          </a:p>
        </p:txBody>
      </p:sp>
      <p:pic>
        <p:nvPicPr>
          <p:cNvPr id="7" name="Picture 6">
            <a:extLst>
              <a:ext uri="{FF2B5EF4-FFF2-40B4-BE49-F238E27FC236}">
                <a16:creationId xmlns:a16="http://schemas.microsoft.com/office/drawing/2014/main" id="{162C7C2D-91C8-34F2-99D8-8EC573343DDB}"/>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05668" y="3692346"/>
            <a:ext cx="1367790" cy="287179"/>
          </a:xfrm>
          <a:prstGeom prst="rect">
            <a:avLst/>
          </a:prstGeom>
          <a:noFill/>
          <a:ln>
            <a:noFill/>
          </a:ln>
        </p:spPr>
      </p:pic>
    </p:spTree>
    <p:extLst>
      <p:ext uri="{BB962C8B-B14F-4D97-AF65-F5344CB8AC3E}">
        <p14:creationId xmlns:p14="http://schemas.microsoft.com/office/powerpoint/2010/main" val="155865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841"/>
        <p:cNvGrpSpPr/>
        <p:nvPr/>
      </p:nvGrpSpPr>
      <p:grpSpPr>
        <a:xfrm>
          <a:off x="0" y="0"/>
          <a:ext cx="0" cy="0"/>
          <a:chOff x="0" y="0"/>
          <a:chExt cx="0" cy="0"/>
        </a:xfrm>
      </p:grpSpPr>
      <p:sp>
        <p:nvSpPr>
          <p:cNvPr id="3842" name="Google Shape;3842;p14"/>
          <p:cNvSpPr txBox="1">
            <a:spLocks noGrp="1"/>
          </p:cNvSpPr>
          <p:nvPr>
            <p:ph type="title"/>
          </p:nvPr>
        </p:nvSpPr>
        <p:spPr>
          <a:xfrm>
            <a:off x="766400" y="672025"/>
            <a:ext cx="6761100" cy="857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Continut: </a:t>
            </a:r>
            <a:endParaRPr/>
          </a:p>
        </p:txBody>
      </p:sp>
      <p:sp>
        <p:nvSpPr>
          <p:cNvPr id="3843" name="Google Shape;3843;p14"/>
          <p:cNvSpPr/>
          <p:nvPr/>
        </p:nvSpPr>
        <p:spPr>
          <a:xfrm>
            <a:off x="2877020" y="1600125"/>
            <a:ext cx="2932500" cy="2839200"/>
          </a:xfrm>
          <a:prstGeom prst="ellipse">
            <a:avLst/>
          </a:prstGeom>
          <a:noFill/>
          <a:ln w="76200" cap="flat" cmpd="sng">
            <a:solidFill>
              <a:srgbClr val="80BFB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solidFill>
                <a:srgbClr val="003B55"/>
              </a:solidFill>
              <a:latin typeface="Titillium Web Light"/>
              <a:ea typeface="Titillium Web Light"/>
              <a:cs typeface="Titillium Web Light"/>
              <a:sym typeface="Titillium Web Light"/>
            </a:endParaRPr>
          </a:p>
        </p:txBody>
      </p:sp>
      <p:sp>
        <p:nvSpPr>
          <p:cNvPr id="3844" name="Google Shape;3844;p14"/>
          <p:cNvSpPr/>
          <p:nvPr/>
        </p:nvSpPr>
        <p:spPr>
          <a:xfrm>
            <a:off x="371950" y="1600125"/>
            <a:ext cx="2932500" cy="2839200"/>
          </a:xfrm>
          <a:prstGeom prst="ellipse">
            <a:avLst/>
          </a:prstGeom>
          <a:noFill/>
          <a:ln w="76200" cap="flat" cmpd="sng">
            <a:solidFill>
              <a:srgbClr val="D3EB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700">
              <a:solidFill>
                <a:srgbClr val="003B55"/>
              </a:solidFill>
              <a:latin typeface="Titillium Web Light"/>
              <a:ea typeface="Titillium Web Light"/>
              <a:cs typeface="Titillium Web Light"/>
              <a:sym typeface="Titillium Web Light"/>
            </a:endParaRPr>
          </a:p>
        </p:txBody>
      </p:sp>
      <p:sp>
        <p:nvSpPr>
          <p:cNvPr id="3845" name="Google Shape;3845;p14"/>
          <p:cNvSpPr/>
          <p:nvPr/>
        </p:nvSpPr>
        <p:spPr>
          <a:xfrm>
            <a:off x="5382091" y="1600125"/>
            <a:ext cx="2932500" cy="2839200"/>
          </a:xfrm>
          <a:prstGeom prst="ellipse">
            <a:avLst/>
          </a:prstGeom>
          <a:noFill/>
          <a:ln w="76200" cap="flat" cmpd="sng">
            <a:solidFill>
              <a:srgbClr val="0B87A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solidFill>
                <a:srgbClr val="003B55"/>
              </a:solidFill>
              <a:latin typeface="Titillium Web Light"/>
              <a:ea typeface="Titillium Web Light"/>
              <a:cs typeface="Titillium Web Light"/>
              <a:sym typeface="Titillium Web Light"/>
            </a:endParaRPr>
          </a:p>
        </p:txBody>
      </p:sp>
      <p:sp>
        <p:nvSpPr>
          <p:cNvPr id="3846" name="Google Shape;3846;p14"/>
          <p:cNvSpPr txBox="1">
            <a:spLocks noGrp="1"/>
          </p:cNvSpPr>
          <p:nvPr>
            <p:ph type="sldNum" idx="12"/>
          </p:nvPr>
        </p:nvSpPr>
        <p:spPr>
          <a:xfrm>
            <a:off x="91531" y="4720201"/>
            <a:ext cx="548700" cy="393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fld id="{00000000-1234-1234-1234-123412341234}" type="slidenum">
              <a:rPr lang="en"/>
              <a:t>2</a:t>
            </a:fld>
            <a:endParaRPr/>
          </a:p>
        </p:txBody>
      </p:sp>
      <p:sp>
        <p:nvSpPr>
          <p:cNvPr id="3847" name="Google Shape;3847;p14"/>
          <p:cNvSpPr txBox="1"/>
          <p:nvPr/>
        </p:nvSpPr>
        <p:spPr>
          <a:xfrm>
            <a:off x="543850" y="2729775"/>
            <a:ext cx="2588700" cy="579900"/>
          </a:xfrm>
          <a:prstGeom prst="rect">
            <a:avLst/>
          </a:prstGeom>
          <a:noFill/>
          <a:ln>
            <a:noFill/>
          </a:ln>
        </p:spPr>
        <p:txBody>
          <a:bodyPr spcFirstLastPara="1" wrap="square" lIns="91425" tIns="91425" rIns="91425" bIns="91425" anchor="t" anchorCtr="0">
            <a:noAutofit/>
          </a:bodyPr>
          <a:lstStyle/>
          <a:p>
            <a:pPr marL="457200" lvl="0" indent="-381000" algn="l" rtl="0">
              <a:spcBef>
                <a:spcPts val="0"/>
              </a:spcBef>
              <a:spcAft>
                <a:spcPts val="0"/>
              </a:spcAft>
              <a:buClr>
                <a:schemeClr val="dk1"/>
              </a:buClr>
              <a:buSzPts val="2400"/>
              <a:buFont typeface="Titillium Web Light"/>
              <a:buAutoNum type="arabicPeriod"/>
            </a:pPr>
            <a:r>
              <a:rPr lang="en" sz="2400">
                <a:solidFill>
                  <a:schemeClr val="dk1"/>
                </a:solidFill>
                <a:latin typeface="Titillium Web Light"/>
                <a:ea typeface="Titillium Web Light"/>
                <a:cs typeface="Titillium Web Light"/>
                <a:sym typeface="Titillium Web Light"/>
              </a:rPr>
              <a:t>Cyberbullying</a:t>
            </a:r>
            <a:endParaRPr sz="2400">
              <a:solidFill>
                <a:schemeClr val="dk1"/>
              </a:solidFill>
              <a:latin typeface="Titillium Web Light"/>
              <a:ea typeface="Titillium Web Light"/>
              <a:cs typeface="Titillium Web Light"/>
              <a:sym typeface="Titillium Web Light"/>
            </a:endParaRPr>
          </a:p>
        </p:txBody>
      </p:sp>
      <p:sp>
        <p:nvSpPr>
          <p:cNvPr id="3848" name="Google Shape;3848;p14"/>
          <p:cNvSpPr txBox="1"/>
          <p:nvPr/>
        </p:nvSpPr>
        <p:spPr>
          <a:xfrm>
            <a:off x="2646950" y="2644575"/>
            <a:ext cx="3000000" cy="923400"/>
          </a:xfrm>
          <a:prstGeom prst="rect">
            <a:avLst/>
          </a:prstGeom>
          <a:noFill/>
          <a:ln>
            <a:noFill/>
          </a:ln>
        </p:spPr>
        <p:txBody>
          <a:bodyPr spcFirstLastPara="1" wrap="square" lIns="91425" tIns="91425" rIns="91425" bIns="91425" anchor="t" anchorCtr="0">
            <a:spAutoFit/>
          </a:bodyPr>
          <a:lstStyle/>
          <a:p>
            <a:pPr marL="457200" lvl="0" indent="0" algn="ctr" rtl="0">
              <a:spcBef>
                <a:spcPts val="0"/>
              </a:spcBef>
              <a:spcAft>
                <a:spcPts val="0"/>
              </a:spcAft>
              <a:buNone/>
            </a:pPr>
            <a:r>
              <a:rPr lang="en" sz="2400">
                <a:solidFill>
                  <a:schemeClr val="dk1"/>
                </a:solidFill>
                <a:latin typeface="Titillium Web Light"/>
                <a:ea typeface="Titillium Web Light"/>
                <a:cs typeface="Titillium Web Light"/>
                <a:sym typeface="Titillium Web Light"/>
              </a:rPr>
              <a:t>2. Siguranta pe internet</a:t>
            </a:r>
            <a:endParaRPr sz="2400">
              <a:solidFill>
                <a:schemeClr val="dk1"/>
              </a:solidFill>
              <a:latin typeface="Titillium Web Light"/>
              <a:ea typeface="Titillium Web Light"/>
              <a:cs typeface="Titillium Web Light"/>
              <a:sym typeface="Titillium Web Light"/>
            </a:endParaRPr>
          </a:p>
        </p:txBody>
      </p:sp>
      <p:sp>
        <p:nvSpPr>
          <p:cNvPr id="3849" name="Google Shape;3849;p14"/>
          <p:cNvSpPr txBox="1"/>
          <p:nvPr/>
        </p:nvSpPr>
        <p:spPr>
          <a:xfrm>
            <a:off x="5382100" y="2742675"/>
            <a:ext cx="3000000" cy="554100"/>
          </a:xfrm>
          <a:prstGeom prst="rect">
            <a:avLst/>
          </a:prstGeom>
          <a:noFill/>
          <a:ln>
            <a:noFill/>
          </a:ln>
        </p:spPr>
        <p:txBody>
          <a:bodyPr spcFirstLastPara="1" wrap="square" lIns="91425" tIns="91425" rIns="91425" bIns="91425" anchor="t" anchorCtr="0">
            <a:spAutoFit/>
          </a:bodyPr>
          <a:lstStyle/>
          <a:p>
            <a:pPr marL="457200" lvl="0" indent="0" algn="l" rtl="0">
              <a:spcBef>
                <a:spcPts val="0"/>
              </a:spcBef>
              <a:spcAft>
                <a:spcPts val="0"/>
              </a:spcAft>
              <a:buNone/>
            </a:pPr>
            <a:r>
              <a:rPr lang="en" sz="2400">
                <a:solidFill>
                  <a:schemeClr val="dk1"/>
                </a:solidFill>
                <a:latin typeface="Titillium Web Light"/>
                <a:ea typeface="Titillium Web Light"/>
                <a:cs typeface="Titillium Web Light"/>
                <a:sym typeface="Titillium Web Light"/>
              </a:rPr>
              <a:t>3. Fake News</a:t>
            </a:r>
            <a:endParaRPr sz="2400">
              <a:solidFill>
                <a:schemeClr val="dk1"/>
              </a:solidFill>
              <a:latin typeface="Titillium Web Light"/>
              <a:ea typeface="Titillium Web Light"/>
              <a:cs typeface="Titillium Web Light"/>
              <a:sym typeface="Titillium Web Ligh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853"/>
        <p:cNvGrpSpPr/>
        <p:nvPr/>
      </p:nvGrpSpPr>
      <p:grpSpPr>
        <a:xfrm>
          <a:off x="0" y="0"/>
          <a:ext cx="0" cy="0"/>
          <a:chOff x="0" y="0"/>
          <a:chExt cx="0" cy="0"/>
        </a:xfrm>
      </p:grpSpPr>
      <p:sp>
        <p:nvSpPr>
          <p:cNvPr id="3854" name="Google Shape;3854;p15"/>
          <p:cNvSpPr txBox="1">
            <a:spLocks noGrp="1"/>
          </p:cNvSpPr>
          <p:nvPr>
            <p:ph type="ctrTitle"/>
          </p:nvPr>
        </p:nvSpPr>
        <p:spPr>
          <a:xfrm>
            <a:off x="685800" y="2878750"/>
            <a:ext cx="5268900" cy="1159800"/>
          </a:xfrm>
          <a:prstGeom prst="rect">
            <a:avLst/>
          </a:prstGeom>
        </p:spPr>
        <p:txBody>
          <a:bodyPr spcFirstLastPara="1" wrap="square" lIns="91425" tIns="91425" rIns="91425" bIns="91425" anchor="b" anchorCtr="0">
            <a:noAutofit/>
          </a:bodyPr>
          <a:lstStyle/>
          <a:p>
            <a:pPr marL="457200" lvl="0" indent="-533400" algn="l" rtl="0">
              <a:spcBef>
                <a:spcPts val="0"/>
              </a:spcBef>
              <a:spcAft>
                <a:spcPts val="0"/>
              </a:spcAft>
              <a:buSzPts val="4800"/>
              <a:buAutoNum type="arabicPeriod"/>
            </a:pPr>
            <a:r>
              <a:rPr lang="en"/>
              <a:t>Cyberbullying</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858"/>
        <p:cNvGrpSpPr/>
        <p:nvPr/>
      </p:nvGrpSpPr>
      <p:grpSpPr>
        <a:xfrm>
          <a:off x="0" y="0"/>
          <a:ext cx="0" cy="0"/>
          <a:chOff x="0" y="0"/>
          <a:chExt cx="0" cy="0"/>
        </a:xfrm>
      </p:grpSpPr>
      <p:sp>
        <p:nvSpPr>
          <p:cNvPr id="3859" name="Google Shape;3859;p16"/>
          <p:cNvSpPr txBox="1">
            <a:spLocks noGrp="1"/>
          </p:cNvSpPr>
          <p:nvPr>
            <p:ph type="sldNum" idx="12"/>
          </p:nvPr>
        </p:nvSpPr>
        <p:spPr>
          <a:xfrm>
            <a:off x="91531" y="4720201"/>
            <a:ext cx="548700" cy="393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fld id="{00000000-1234-1234-1234-123412341234}" type="slidenum">
              <a:rPr lang="en"/>
              <a:t>4</a:t>
            </a:fld>
            <a:endParaRPr/>
          </a:p>
        </p:txBody>
      </p:sp>
      <p:sp>
        <p:nvSpPr>
          <p:cNvPr id="3860" name="Google Shape;3860;p16"/>
          <p:cNvSpPr txBox="1"/>
          <p:nvPr/>
        </p:nvSpPr>
        <p:spPr>
          <a:xfrm>
            <a:off x="1310250" y="696100"/>
            <a:ext cx="4560600" cy="683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400">
                <a:solidFill>
                  <a:schemeClr val="lt1"/>
                </a:solidFill>
                <a:latin typeface="Dosis Light"/>
                <a:ea typeface="Dosis Light"/>
                <a:cs typeface="Dosis Light"/>
                <a:sym typeface="Dosis Light"/>
              </a:rPr>
              <a:t>Ce este cyberbullyingul?</a:t>
            </a:r>
            <a:endParaRPr sz="2400">
              <a:solidFill>
                <a:schemeClr val="dk1"/>
              </a:solidFill>
              <a:latin typeface="Titillium Web Light"/>
              <a:ea typeface="Titillium Web Light"/>
              <a:cs typeface="Titillium Web Light"/>
              <a:sym typeface="Titillium Web Light"/>
            </a:endParaRPr>
          </a:p>
        </p:txBody>
      </p:sp>
      <p:sp>
        <p:nvSpPr>
          <p:cNvPr id="3861" name="Google Shape;3861;p16"/>
          <p:cNvSpPr txBox="1"/>
          <p:nvPr/>
        </p:nvSpPr>
        <p:spPr>
          <a:xfrm>
            <a:off x="534475" y="1234875"/>
            <a:ext cx="5859300" cy="171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700">
                <a:solidFill>
                  <a:schemeClr val="lt1"/>
                </a:solidFill>
                <a:latin typeface="Titillium Web Light"/>
                <a:ea typeface="Titillium Web Light"/>
                <a:cs typeface="Titillium Web Light"/>
                <a:sym typeface="Titillium Web Light"/>
              </a:rPr>
              <a:t>Asemănător cu clasiculul bullying, cyberbullyingul este o forma de hartuire, dar online. Din cauza folosirii crescută a rețelelor sociale, riscul de a deveni o țintă a cyberbullyingului este ridicat, acesta fiind foarte des trecut cu vederea sub scuza de a fi o simplă “glumă”.</a:t>
            </a:r>
            <a:endParaRPr sz="1700">
              <a:solidFill>
                <a:schemeClr val="lt1"/>
              </a:solidFill>
              <a:latin typeface="Titillium Web Light"/>
              <a:ea typeface="Titillium Web Light"/>
              <a:cs typeface="Titillium Web Light"/>
              <a:sym typeface="Titillium Web Light"/>
            </a:endParaRPr>
          </a:p>
        </p:txBody>
      </p:sp>
      <p:sp>
        <p:nvSpPr>
          <p:cNvPr id="3862" name="Google Shape;3862;p16"/>
          <p:cNvSpPr txBox="1"/>
          <p:nvPr/>
        </p:nvSpPr>
        <p:spPr>
          <a:xfrm>
            <a:off x="534475" y="2775553"/>
            <a:ext cx="5647800" cy="1884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700">
                <a:solidFill>
                  <a:schemeClr val="lt1"/>
                </a:solidFill>
                <a:latin typeface="Dosis"/>
                <a:ea typeface="Dosis"/>
                <a:cs typeface="Dosis"/>
                <a:sym typeface="Dosis"/>
              </a:rPr>
              <a:t>In deosebire cu bullyingul clasic, în mediul online nu știi cu cine ai de a face. Desigur, persoana care trimite mesaje răutăcioase poate avea un nume si o poza de profil, insa acestea pot fi false. Totusi, în majoritatea cazurilor, persoanele care nu prezinta un comportament civic pe internet prefera sa se ascundă sub un nume fals (pot sa fie niște litere oarecare), fără poză de profil</a:t>
            </a:r>
            <a:r>
              <a:rPr lang="en" sz="2000">
                <a:latin typeface="Dosis"/>
                <a:ea typeface="Dosis"/>
                <a:cs typeface="Dosis"/>
                <a:sym typeface="Dosis"/>
              </a:rPr>
              <a:t>.</a:t>
            </a:r>
            <a:endParaRPr sz="2000">
              <a:latin typeface="Dosis Light"/>
              <a:ea typeface="Dosis Light"/>
              <a:cs typeface="Dosis Light"/>
              <a:sym typeface="Dosis Ligh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866"/>
        <p:cNvGrpSpPr/>
        <p:nvPr/>
      </p:nvGrpSpPr>
      <p:grpSpPr>
        <a:xfrm>
          <a:off x="0" y="0"/>
          <a:ext cx="0" cy="0"/>
          <a:chOff x="0" y="0"/>
          <a:chExt cx="0" cy="0"/>
        </a:xfrm>
      </p:grpSpPr>
      <p:sp>
        <p:nvSpPr>
          <p:cNvPr id="3867" name="Google Shape;3867;p17"/>
          <p:cNvSpPr txBox="1">
            <a:spLocks noGrp="1"/>
          </p:cNvSpPr>
          <p:nvPr>
            <p:ph type="title"/>
          </p:nvPr>
        </p:nvSpPr>
        <p:spPr>
          <a:xfrm>
            <a:off x="3547875" y="807100"/>
            <a:ext cx="3906600" cy="857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Ce face un agresor virtual?</a:t>
            </a:r>
            <a:endParaRPr/>
          </a:p>
        </p:txBody>
      </p:sp>
      <p:pic>
        <p:nvPicPr>
          <p:cNvPr id="3868" name="Google Shape;3868;p17"/>
          <p:cNvPicPr preferRelativeResize="0"/>
          <p:nvPr/>
        </p:nvPicPr>
        <p:blipFill rotWithShape="1">
          <a:blip r:embed="rId3">
            <a:alphaModFix/>
          </a:blip>
          <a:srcRect l="21977" r="15991"/>
          <a:stretch/>
        </p:blipFill>
        <p:spPr>
          <a:xfrm>
            <a:off x="0" y="0"/>
            <a:ext cx="3190550" cy="5143500"/>
          </a:xfrm>
          <a:prstGeom prst="rect">
            <a:avLst/>
          </a:prstGeom>
          <a:noFill/>
          <a:ln>
            <a:noFill/>
          </a:ln>
        </p:spPr>
      </p:pic>
      <p:sp>
        <p:nvSpPr>
          <p:cNvPr id="3869" name="Google Shape;3869;p17"/>
          <p:cNvSpPr txBox="1">
            <a:spLocks noGrp="1"/>
          </p:cNvSpPr>
          <p:nvPr>
            <p:ph type="sldNum" idx="12"/>
          </p:nvPr>
        </p:nvSpPr>
        <p:spPr>
          <a:xfrm>
            <a:off x="91531" y="4720201"/>
            <a:ext cx="548700" cy="393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fld id="{00000000-1234-1234-1234-123412341234}" type="slidenum">
              <a:rPr lang="en"/>
              <a:t>5</a:t>
            </a:fld>
            <a:endParaRPr/>
          </a:p>
        </p:txBody>
      </p:sp>
      <p:sp>
        <p:nvSpPr>
          <p:cNvPr id="3870" name="Google Shape;3870;p17"/>
          <p:cNvSpPr txBox="1"/>
          <p:nvPr/>
        </p:nvSpPr>
        <p:spPr>
          <a:xfrm>
            <a:off x="3586375" y="1715925"/>
            <a:ext cx="3906600" cy="2750700"/>
          </a:xfrm>
          <a:prstGeom prst="rect">
            <a:avLst/>
          </a:prstGeom>
          <a:noFill/>
          <a:ln>
            <a:noFill/>
          </a:ln>
        </p:spPr>
        <p:txBody>
          <a:bodyPr spcFirstLastPara="1" wrap="square" lIns="91425" tIns="91425" rIns="91425" bIns="91425" anchor="ctr" anchorCtr="0">
            <a:noAutofit/>
          </a:bodyPr>
          <a:lstStyle/>
          <a:p>
            <a:pPr marL="457200" marR="0" lvl="0" indent="-368300" algn="l" rtl="0">
              <a:lnSpc>
                <a:spcPct val="100000"/>
              </a:lnSpc>
              <a:spcBef>
                <a:spcPts val="0"/>
              </a:spcBef>
              <a:spcAft>
                <a:spcPts val="0"/>
              </a:spcAft>
              <a:buClr>
                <a:schemeClr val="dk2"/>
              </a:buClr>
              <a:buSzPts val="2200"/>
              <a:buFont typeface="Dosis Light"/>
              <a:buChar char="●"/>
            </a:pPr>
            <a:r>
              <a:rPr lang="en" sz="2200">
                <a:solidFill>
                  <a:schemeClr val="dk2"/>
                </a:solidFill>
                <a:latin typeface="Dosis Light"/>
                <a:ea typeface="Dosis Light"/>
                <a:cs typeface="Dosis Light"/>
                <a:sym typeface="Dosis Light"/>
              </a:rPr>
              <a:t>Trimite mesaje cu jigniri și vorbe urâte constant</a:t>
            </a:r>
            <a:endParaRPr sz="2200">
              <a:solidFill>
                <a:schemeClr val="dk2"/>
              </a:solidFill>
              <a:latin typeface="Dosis Light"/>
              <a:ea typeface="Dosis Light"/>
              <a:cs typeface="Dosis Light"/>
              <a:sym typeface="Dosis Light"/>
            </a:endParaRPr>
          </a:p>
          <a:p>
            <a:pPr marL="457200" marR="0" lvl="0" indent="-368300" algn="l" rtl="0">
              <a:lnSpc>
                <a:spcPct val="100000"/>
              </a:lnSpc>
              <a:spcBef>
                <a:spcPts val="0"/>
              </a:spcBef>
              <a:spcAft>
                <a:spcPts val="0"/>
              </a:spcAft>
              <a:buClr>
                <a:schemeClr val="dk2"/>
              </a:buClr>
              <a:buSzPts val="2200"/>
              <a:buFont typeface="Dosis Light"/>
              <a:buChar char="●"/>
            </a:pPr>
            <a:r>
              <a:rPr lang="en" sz="2200">
                <a:solidFill>
                  <a:schemeClr val="dk2"/>
                </a:solidFill>
                <a:latin typeface="Dosis Light"/>
                <a:ea typeface="Dosis Light"/>
                <a:cs typeface="Dosis Light"/>
                <a:sym typeface="Dosis Light"/>
              </a:rPr>
              <a:t>Răspandeste minciuni sau zvonurilor online pentru a face de râs o anumită persoană</a:t>
            </a:r>
            <a:endParaRPr sz="2200">
              <a:solidFill>
                <a:schemeClr val="dk2"/>
              </a:solidFill>
              <a:latin typeface="Dosis Light"/>
              <a:ea typeface="Dosis Light"/>
              <a:cs typeface="Dosis Light"/>
              <a:sym typeface="Dosis Light"/>
            </a:endParaRPr>
          </a:p>
          <a:p>
            <a:pPr marL="457200" marR="0" lvl="0" indent="-368300" algn="l" rtl="0">
              <a:lnSpc>
                <a:spcPct val="100000"/>
              </a:lnSpc>
              <a:spcBef>
                <a:spcPts val="0"/>
              </a:spcBef>
              <a:spcAft>
                <a:spcPts val="0"/>
              </a:spcAft>
              <a:buClr>
                <a:schemeClr val="dk2"/>
              </a:buClr>
              <a:buSzPts val="2200"/>
              <a:buFont typeface="Dosis Light"/>
              <a:buChar char="●"/>
            </a:pPr>
            <a:r>
              <a:rPr lang="en" sz="2200">
                <a:solidFill>
                  <a:schemeClr val="dk2"/>
                </a:solidFill>
                <a:latin typeface="Dosis Light"/>
                <a:ea typeface="Dosis Light"/>
                <a:cs typeface="Dosis Light"/>
                <a:sym typeface="Dosis Light"/>
              </a:rPr>
              <a:t>Imită identitatea unei persoane (cunoscută sau obisnuinta)</a:t>
            </a:r>
            <a:endParaRPr sz="2200">
              <a:solidFill>
                <a:schemeClr val="dk2"/>
              </a:solidFill>
              <a:latin typeface="Dosis Light"/>
              <a:ea typeface="Dosis Light"/>
              <a:cs typeface="Dosis Light"/>
              <a:sym typeface="Dosis Ligh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874"/>
        <p:cNvGrpSpPr/>
        <p:nvPr/>
      </p:nvGrpSpPr>
      <p:grpSpPr>
        <a:xfrm>
          <a:off x="0" y="0"/>
          <a:ext cx="0" cy="0"/>
          <a:chOff x="0" y="0"/>
          <a:chExt cx="0" cy="0"/>
        </a:xfrm>
      </p:grpSpPr>
      <p:sp>
        <p:nvSpPr>
          <p:cNvPr id="3875" name="Google Shape;3875;p18"/>
          <p:cNvSpPr txBox="1">
            <a:spLocks noGrp="1"/>
          </p:cNvSpPr>
          <p:nvPr>
            <p:ph type="sldNum" idx="12"/>
          </p:nvPr>
        </p:nvSpPr>
        <p:spPr>
          <a:xfrm>
            <a:off x="91531" y="4720201"/>
            <a:ext cx="548700" cy="393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fld id="{00000000-1234-1234-1234-123412341234}" type="slidenum">
              <a:rPr lang="en"/>
              <a:t>6</a:t>
            </a:fld>
            <a:endParaRPr/>
          </a:p>
        </p:txBody>
      </p:sp>
      <p:sp>
        <p:nvSpPr>
          <p:cNvPr id="3876" name="Google Shape;3876;p18"/>
          <p:cNvSpPr/>
          <p:nvPr/>
        </p:nvSpPr>
        <p:spPr>
          <a:xfrm>
            <a:off x="136425" y="1282975"/>
            <a:ext cx="4560600" cy="26361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Titillium Web Light"/>
              <a:ea typeface="Titillium Web Light"/>
              <a:cs typeface="Titillium Web Light"/>
              <a:sym typeface="Titillium Web Light"/>
            </a:endParaRPr>
          </a:p>
        </p:txBody>
      </p:sp>
      <p:sp>
        <p:nvSpPr>
          <p:cNvPr id="3877" name="Google Shape;3877;p18"/>
          <p:cNvSpPr/>
          <p:nvPr/>
        </p:nvSpPr>
        <p:spPr>
          <a:xfrm>
            <a:off x="4148525" y="144325"/>
            <a:ext cx="4175700" cy="23799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Titillium Web Light"/>
              <a:ea typeface="Titillium Web Light"/>
              <a:cs typeface="Titillium Web Light"/>
              <a:sym typeface="Titillium Web Light"/>
            </a:endParaRPr>
          </a:p>
        </p:txBody>
      </p:sp>
      <p:sp>
        <p:nvSpPr>
          <p:cNvPr id="3878" name="Google Shape;3878;p18"/>
          <p:cNvSpPr/>
          <p:nvPr/>
        </p:nvSpPr>
        <p:spPr>
          <a:xfrm>
            <a:off x="4195075" y="2834325"/>
            <a:ext cx="4175700" cy="19917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Titillium Web Light"/>
              <a:ea typeface="Titillium Web Light"/>
              <a:cs typeface="Titillium Web Light"/>
              <a:sym typeface="Titillium Web Light"/>
            </a:endParaRPr>
          </a:p>
        </p:txBody>
      </p:sp>
      <p:sp>
        <p:nvSpPr>
          <p:cNvPr id="3879" name="Google Shape;3879;p18"/>
          <p:cNvSpPr txBox="1"/>
          <p:nvPr/>
        </p:nvSpPr>
        <p:spPr>
          <a:xfrm>
            <a:off x="136425" y="1497825"/>
            <a:ext cx="4377600" cy="2077800"/>
          </a:xfrm>
          <a:prstGeom prst="rect">
            <a:avLst/>
          </a:prstGeom>
          <a:noFill/>
          <a:ln>
            <a:noFill/>
          </a:ln>
        </p:spPr>
        <p:txBody>
          <a:bodyPr spcFirstLastPara="1" wrap="square" lIns="91425" tIns="91425" rIns="91425" bIns="91425" anchor="t" anchorCtr="0">
            <a:spAutoFit/>
          </a:bodyPr>
          <a:lstStyle/>
          <a:p>
            <a:pPr marL="0" lvl="0" indent="0" algn="l" rtl="0">
              <a:lnSpc>
                <a:spcPct val="120000"/>
              </a:lnSpc>
              <a:spcBef>
                <a:spcPts val="0"/>
              </a:spcBef>
              <a:spcAft>
                <a:spcPts val="0"/>
              </a:spcAft>
              <a:buNone/>
            </a:pPr>
            <a:r>
              <a:rPr lang="en" sz="1500">
                <a:latin typeface="Dosis"/>
                <a:ea typeface="Dosis"/>
                <a:cs typeface="Dosis"/>
                <a:sym typeface="Dosis"/>
              </a:rPr>
              <a:t>Victimele cyberbullyingului pot fi afectate prin:</a:t>
            </a:r>
            <a:endParaRPr sz="1500">
              <a:latin typeface="Dosis"/>
              <a:ea typeface="Dosis"/>
              <a:cs typeface="Dosis"/>
              <a:sym typeface="Dosis"/>
            </a:endParaRPr>
          </a:p>
          <a:p>
            <a:pPr marL="457200" lvl="0" indent="-323850" algn="l" rtl="0">
              <a:lnSpc>
                <a:spcPct val="120000"/>
              </a:lnSpc>
              <a:spcBef>
                <a:spcPts val="0"/>
              </a:spcBef>
              <a:spcAft>
                <a:spcPts val="0"/>
              </a:spcAft>
              <a:buSzPts val="1500"/>
              <a:buFont typeface="Dosis"/>
              <a:buChar char="●"/>
            </a:pPr>
            <a:r>
              <a:rPr lang="en" sz="1500">
                <a:latin typeface="Dosis"/>
                <a:ea typeface="Dosis"/>
                <a:cs typeface="Dosis"/>
                <a:sym typeface="Dosis"/>
              </a:rPr>
              <a:t>Depresie</a:t>
            </a:r>
            <a:endParaRPr sz="1500">
              <a:latin typeface="Dosis"/>
              <a:ea typeface="Dosis"/>
              <a:cs typeface="Dosis"/>
              <a:sym typeface="Dosis"/>
            </a:endParaRPr>
          </a:p>
          <a:p>
            <a:pPr marL="457200" lvl="0" indent="-323850" algn="l" rtl="0">
              <a:lnSpc>
                <a:spcPct val="120000"/>
              </a:lnSpc>
              <a:spcBef>
                <a:spcPts val="0"/>
              </a:spcBef>
              <a:spcAft>
                <a:spcPts val="0"/>
              </a:spcAft>
              <a:buSzPts val="1500"/>
              <a:buFont typeface="Dosis"/>
              <a:buChar char="●"/>
            </a:pPr>
            <a:r>
              <a:rPr lang="en" sz="1500">
                <a:latin typeface="Dosis"/>
                <a:ea typeface="Dosis"/>
                <a:cs typeface="Dosis"/>
                <a:sym typeface="Dosis"/>
              </a:rPr>
              <a:t>Anxietate</a:t>
            </a:r>
            <a:endParaRPr sz="1500">
              <a:latin typeface="Dosis"/>
              <a:ea typeface="Dosis"/>
              <a:cs typeface="Dosis"/>
              <a:sym typeface="Dosis"/>
            </a:endParaRPr>
          </a:p>
          <a:p>
            <a:pPr marL="457200" lvl="0" indent="-323850" algn="l" rtl="0">
              <a:lnSpc>
                <a:spcPct val="120000"/>
              </a:lnSpc>
              <a:spcBef>
                <a:spcPts val="0"/>
              </a:spcBef>
              <a:spcAft>
                <a:spcPts val="0"/>
              </a:spcAft>
              <a:buSzPts val="1500"/>
              <a:buFont typeface="Dosis"/>
              <a:buChar char="●"/>
            </a:pPr>
            <a:r>
              <a:rPr lang="en" sz="1500">
                <a:latin typeface="Dosis"/>
                <a:ea typeface="Dosis"/>
                <a:cs typeface="Dosis"/>
                <a:sym typeface="Dosis"/>
              </a:rPr>
              <a:t>Probleme de sanatate fizica (insomnii, dureri de cap sau stomac, etc.)</a:t>
            </a:r>
            <a:endParaRPr sz="1500">
              <a:latin typeface="Dosis"/>
              <a:ea typeface="Dosis"/>
              <a:cs typeface="Dosis"/>
              <a:sym typeface="Dosis"/>
            </a:endParaRPr>
          </a:p>
          <a:p>
            <a:pPr marL="457200" lvl="0" indent="-323850" algn="l" rtl="0">
              <a:lnSpc>
                <a:spcPct val="120000"/>
              </a:lnSpc>
              <a:spcBef>
                <a:spcPts val="0"/>
              </a:spcBef>
              <a:spcAft>
                <a:spcPts val="0"/>
              </a:spcAft>
              <a:buSzPts val="1500"/>
              <a:buFont typeface="Dosis"/>
              <a:buChar char="●"/>
            </a:pPr>
            <a:r>
              <a:rPr lang="en" sz="1500">
                <a:latin typeface="Dosis"/>
                <a:ea typeface="Dosis"/>
                <a:cs typeface="Dosis"/>
                <a:sym typeface="Dosis"/>
              </a:rPr>
              <a:t>Pierderea interesului în propriile pasiuni</a:t>
            </a:r>
            <a:endParaRPr sz="1500">
              <a:latin typeface="Dosis"/>
              <a:ea typeface="Dosis"/>
              <a:cs typeface="Dosis"/>
              <a:sym typeface="Dosis"/>
            </a:endParaRPr>
          </a:p>
          <a:p>
            <a:pPr marL="457200" lvl="0" indent="-323850" algn="l" rtl="0">
              <a:lnSpc>
                <a:spcPct val="120000"/>
              </a:lnSpc>
              <a:spcBef>
                <a:spcPts val="0"/>
              </a:spcBef>
              <a:spcAft>
                <a:spcPts val="0"/>
              </a:spcAft>
              <a:buSzPts val="1500"/>
              <a:buFont typeface="Dosis"/>
              <a:buChar char="●"/>
            </a:pPr>
            <a:r>
              <a:rPr lang="en" sz="1500">
                <a:latin typeface="Dosis"/>
                <a:ea typeface="Dosis"/>
                <a:cs typeface="Dosis"/>
                <a:sym typeface="Dosis"/>
              </a:rPr>
              <a:t>Absenta psihica</a:t>
            </a:r>
            <a:endParaRPr sz="1500">
              <a:latin typeface="Dosis"/>
              <a:ea typeface="Dosis"/>
              <a:cs typeface="Dosis"/>
              <a:sym typeface="Dosis"/>
            </a:endParaRPr>
          </a:p>
        </p:txBody>
      </p:sp>
      <p:sp>
        <p:nvSpPr>
          <p:cNvPr id="3880" name="Google Shape;3880;p18"/>
          <p:cNvSpPr txBox="1"/>
          <p:nvPr/>
        </p:nvSpPr>
        <p:spPr>
          <a:xfrm>
            <a:off x="3904125" y="233750"/>
            <a:ext cx="4087200" cy="2355000"/>
          </a:xfrm>
          <a:prstGeom prst="rect">
            <a:avLst/>
          </a:prstGeom>
          <a:noFill/>
          <a:ln>
            <a:noFill/>
          </a:ln>
        </p:spPr>
        <p:txBody>
          <a:bodyPr spcFirstLastPara="1" wrap="square" lIns="91425" tIns="91425" rIns="91425" bIns="91425" anchor="t" anchorCtr="0">
            <a:spAutoFit/>
          </a:bodyPr>
          <a:lstStyle/>
          <a:p>
            <a:pPr marL="457200" lvl="0" indent="0" algn="l" rtl="0">
              <a:lnSpc>
                <a:spcPct val="120000"/>
              </a:lnSpc>
              <a:spcBef>
                <a:spcPts val="0"/>
              </a:spcBef>
              <a:spcAft>
                <a:spcPts val="0"/>
              </a:spcAft>
              <a:buNone/>
            </a:pPr>
            <a:r>
              <a:rPr lang="en" sz="1500">
                <a:latin typeface="Dosis"/>
                <a:ea typeface="Dosis"/>
                <a:cs typeface="Dosis"/>
                <a:sym typeface="Dosis"/>
              </a:rPr>
              <a:t>Ce poți face pentru a evita cyberbullyingul?</a:t>
            </a:r>
            <a:endParaRPr sz="1500">
              <a:latin typeface="Dosis"/>
              <a:ea typeface="Dosis"/>
              <a:cs typeface="Dosis"/>
              <a:sym typeface="Dosis"/>
            </a:endParaRPr>
          </a:p>
          <a:p>
            <a:pPr marL="914400" lvl="1" indent="-323850" algn="l" rtl="0">
              <a:lnSpc>
                <a:spcPct val="120000"/>
              </a:lnSpc>
              <a:spcBef>
                <a:spcPts val="0"/>
              </a:spcBef>
              <a:spcAft>
                <a:spcPts val="0"/>
              </a:spcAft>
              <a:buSzPts val="1500"/>
              <a:buFont typeface="Dosis"/>
              <a:buChar char="○"/>
            </a:pPr>
            <a:r>
              <a:rPr lang="en" sz="1500">
                <a:latin typeface="Dosis"/>
                <a:ea typeface="Dosis"/>
                <a:cs typeface="Dosis"/>
                <a:sym typeface="Dosis"/>
              </a:rPr>
              <a:t>Seteaza cine îți poate vizualiza profilul, pentru a rămâne în contact cu persoanele apropiate.</a:t>
            </a:r>
            <a:endParaRPr sz="1500">
              <a:latin typeface="Dosis"/>
              <a:ea typeface="Dosis"/>
              <a:cs typeface="Dosis"/>
              <a:sym typeface="Dosis"/>
            </a:endParaRPr>
          </a:p>
          <a:p>
            <a:pPr marL="914400" lvl="1" indent="-323850" algn="l" rtl="0">
              <a:lnSpc>
                <a:spcPct val="120000"/>
              </a:lnSpc>
              <a:spcBef>
                <a:spcPts val="0"/>
              </a:spcBef>
              <a:spcAft>
                <a:spcPts val="0"/>
              </a:spcAft>
              <a:buSzPts val="1500"/>
              <a:buFont typeface="Dosis"/>
              <a:buChar char="○"/>
            </a:pPr>
            <a:r>
              <a:rPr lang="en" sz="1500">
                <a:latin typeface="Dosis"/>
                <a:ea typeface="Dosis"/>
                <a:cs typeface="Dosis"/>
                <a:sym typeface="Dosis"/>
              </a:rPr>
              <a:t>Blochează persoanele răutăcioase, iar acestea nu iti mai pot găsi profilul</a:t>
            </a:r>
            <a:endParaRPr sz="1500">
              <a:latin typeface="Dosis"/>
              <a:ea typeface="Dosis"/>
              <a:cs typeface="Dosis"/>
              <a:sym typeface="Dosis"/>
            </a:endParaRPr>
          </a:p>
          <a:p>
            <a:pPr marL="914400" lvl="1" indent="-323850" algn="l" rtl="0">
              <a:lnSpc>
                <a:spcPct val="120000"/>
              </a:lnSpc>
              <a:spcBef>
                <a:spcPts val="0"/>
              </a:spcBef>
              <a:spcAft>
                <a:spcPts val="0"/>
              </a:spcAft>
              <a:buSzPts val="1500"/>
              <a:buFont typeface="Dosis"/>
              <a:buChar char="○"/>
            </a:pPr>
            <a:r>
              <a:rPr lang="en" sz="1500">
                <a:latin typeface="Dosis"/>
                <a:ea typeface="Dosis"/>
                <a:cs typeface="Dosis"/>
                <a:sym typeface="Dosis"/>
              </a:rPr>
              <a:t>Poti raporta mesaje, postări sau comentarii răutăcioase</a:t>
            </a:r>
            <a:endParaRPr sz="1500">
              <a:latin typeface="Dosis"/>
              <a:ea typeface="Dosis"/>
              <a:cs typeface="Dosis"/>
              <a:sym typeface="Dosis"/>
            </a:endParaRPr>
          </a:p>
        </p:txBody>
      </p:sp>
      <p:sp>
        <p:nvSpPr>
          <p:cNvPr id="3881" name="Google Shape;3881;p18"/>
          <p:cNvSpPr txBox="1"/>
          <p:nvPr/>
        </p:nvSpPr>
        <p:spPr>
          <a:xfrm>
            <a:off x="4271075" y="2920925"/>
            <a:ext cx="3930600" cy="2016300"/>
          </a:xfrm>
          <a:prstGeom prst="rect">
            <a:avLst/>
          </a:prstGeom>
          <a:noFill/>
          <a:ln>
            <a:noFill/>
          </a:ln>
        </p:spPr>
        <p:txBody>
          <a:bodyPr spcFirstLastPara="1" wrap="square" lIns="91425" tIns="91425" rIns="91425" bIns="91425" anchor="t" anchorCtr="0">
            <a:spAutoFit/>
          </a:bodyPr>
          <a:lstStyle/>
          <a:p>
            <a:pPr marL="0" lvl="0" indent="0" algn="l" rtl="0">
              <a:lnSpc>
                <a:spcPct val="120000"/>
              </a:lnSpc>
              <a:spcBef>
                <a:spcPts val="0"/>
              </a:spcBef>
              <a:spcAft>
                <a:spcPts val="0"/>
              </a:spcAft>
              <a:buNone/>
            </a:pPr>
            <a:r>
              <a:rPr lang="en" sz="1500">
                <a:latin typeface="Dosis"/>
                <a:ea typeface="Dosis"/>
                <a:cs typeface="Dosis"/>
                <a:sym typeface="Dosis"/>
              </a:rPr>
              <a:t> Dacă sunt deja în situația respectivă, ce as putea sa fac?</a:t>
            </a:r>
            <a:endParaRPr sz="1500">
              <a:latin typeface="Dosis"/>
              <a:ea typeface="Dosis"/>
              <a:cs typeface="Dosis"/>
              <a:sym typeface="Dosis"/>
            </a:endParaRPr>
          </a:p>
          <a:p>
            <a:pPr marL="457200" lvl="0" indent="-323850" algn="l" rtl="0">
              <a:lnSpc>
                <a:spcPct val="120000"/>
              </a:lnSpc>
              <a:spcBef>
                <a:spcPts val="0"/>
              </a:spcBef>
              <a:spcAft>
                <a:spcPts val="0"/>
              </a:spcAft>
              <a:buSzPts val="1500"/>
              <a:buFont typeface="Dosis"/>
              <a:buChar char="●"/>
            </a:pPr>
            <a:r>
              <a:rPr lang="en" sz="1500">
                <a:latin typeface="Dosis"/>
                <a:ea typeface="Dosis"/>
                <a:cs typeface="Dosis"/>
                <a:sym typeface="Dosis"/>
              </a:rPr>
              <a:t>Poți spune unui părinte, profesor sau prieten despre ce se petrece și cum te face sa te simți, impreuna o să reușiți să găsit soluții eficiente despre ce anume este de făcut</a:t>
            </a:r>
            <a:endParaRPr sz="1500">
              <a:latin typeface="Dosis"/>
              <a:ea typeface="Dosis"/>
              <a:cs typeface="Dosis"/>
              <a:sym typeface="Dosis"/>
            </a:endParaRPr>
          </a:p>
          <a:p>
            <a:pPr marL="0" lvl="0" indent="0" algn="l" rtl="0">
              <a:lnSpc>
                <a:spcPct val="115000"/>
              </a:lnSpc>
              <a:spcBef>
                <a:spcPts val="0"/>
              </a:spcBef>
              <a:spcAft>
                <a:spcPts val="0"/>
              </a:spcAft>
              <a:buNone/>
            </a:pPr>
            <a:endParaRPr sz="11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885"/>
        <p:cNvGrpSpPr/>
        <p:nvPr/>
      </p:nvGrpSpPr>
      <p:grpSpPr>
        <a:xfrm>
          <a:off x="0" y="0"/>
          <a:ext cx="0" cy="0"/>
          <a:chOff x="0" y="0"/>
          <a:chExt cx="0" cy="0"/>
        </a:xfrm>
      </p:grpSpPr>
      <p:sp>
        <p:nvSpPr>
          <p:cNvPr id="3886" name="Google Shape;3886;p19"/>
          <p:cNvSpPr txBox="1">
            <a:spLocks noGrp="1"/>
          </p:cNvSpPr>
          <p:nvPr>
            <p:ph type="ctrTitle" idx="4294967295"/>
          </p:nvPr>
        </p:nvSpPr>
        <p:spPr>
          <a:xfrm>
            <a:off x="563275" y="3352500"/>
            <a:ext cx="6733800" cy="1159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5800">
                <a:solidFill>
                  <a:srgbClr val="D3EBD5"/>
                </a:solidFill>
              </a:rPr>
              <a:t>2. Siguranta pe internet</a:t>
            </a:r>
            <a:endParaRPr sz="5800">
              <a:solidFill>
                <a:srgbClr val="D3EBD5"/>
              </a:solidFill>
            </a:endParaRPr>
          </a:p>
        </p:txBody>
      </p:sp>
      <p:sp>
        <p:nvSpPr>
          <p:cNvPr id="3887" name="Google Shape;3887;p19"/>
          <p:cNvSpPr/>
          <p:nvPr/>
        </p:nvSpPr>
        <p:spPr>
          <a:xfrm>
            <a:off x="2347313" y="2155769"/>
            <a:ext cx="270850" cy="258617"/>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015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888" name="Google Shape;3888;p19"/>
          <p:cNvGrpSpPr/>
          <p:nvPr/>
        </p:nvGrpSpPr>
        <p:grpSpPr>
          <a:xfrm>
            <a:off x="2040125" y="703476"/>
            <a:ext cx="1160371" cy="1160688"/>
            <a:chOff x="6654650" y="3665275"/>
            <a:chExt cx="409100" cy="409125"/>
          </a:xfrm>
        </p:grpSpPr>
        <p:sp>
          <p:nvSpPr>
            <p:cNvPr id="3889" name="Google Shape;3889;p19"/>
            <p:cNvSpPr/>
            <p:nvPr/>
          </p:nvSpPr>
          <p:spPr>
            <a:xfrm>
              <a:off x="6808525" y="3819150"/>
              <a:ext cx="211875" cy="211900"/>
            </a:xfrm>
            <a:custGeom>
              <a:avLst/>
              <a:gdLst/>
              <a:ahLst/>
              <a:cxnLst/>
              <a:rect l="l" t="t" r="r" b="b"/>
              <a:pathLst>
                <a:path w="8475" h="8476" extrusionOk="0">
                  <a:moveTo>
                    <a:pt x="8157" y="0"/>
                  </a:moveTo>
                  <a:lnTo>
                    <a:pt x="7327" y="1075"/>
                  </a:lnTo>
                  <a:lnTo>
                    <a:pt x="6399" y="2150"/>
                  </a:lnTo>
                  <a:lnTo>
                    <a:pt x="5422" y="3249"/>
                  </a:lnTo>
                  <a:lnTo>
                    <a:pt x="4347" y="4348"/>
                  </a:lnTo>
                  <a:lnTo>
                    <a:pt x="3248" y="5422"/>
                  </a:lnTo>
                  <a:lnTo>
                    <a:pt x="2149" y="6399"/>
                  </a:lnTo>
                  <a:lnTo>
                    <a:pt x="1075" y="7327"/>
                  </a:lnTo>
                  <a:lnTo>
                    <a:pt x="0" y="8158"/>
                  </a:lnTo>
                  <a:lnTo>
                    <a:pt x="440" y="8280"/>
                  </a:lnTo>
                  <a:lnTo>
                    <a:pt x="855" y="8377"/>
                  </a:lnTo>
                  <a:lnTo>
                    <a:pt x="1294" y="8426"/>
                  </a:lnTo>
                  <a:lnTo>
                    <a:pt x="1734" y="8475"/>
                  </a:lnTo>
                  <a:lnTo>
                    <a:pt x="2174" y="8475"/>
                  </a:lnTo>
                  <a:lnTo>
                    <a:pt x="2613" y="8451"/>
                  </a:lnTo>
                  <a:lnTo>
                    <a:pt x="3028" y="8402"/>
                  </a:lnTo>
                  <a:lnTo>
                    <a:pt x="3468" y="8304"/>
                  </a:lnTo>
                  <a:lnTo>
                    <a:pt x="3883" y="8207"/>
                  </a:lnTo>
                  <a:lnTo>
                    <a:pt x="4323" y="8060"/>
                  </a:lnTo>
                  <a:lnTo>
                    <a:pt x="4714" y="7889"/>
                  </a:lnTo>
                  <a:lnTo>
                    <a:pt x="5129" y="7694"/>
                  </a:lnTo>
                  <a:lnTo>
                    <a:pt x="5520" y="7449"/>
                  </a:lnTo>
                  <a:lnTo>
                    <a:pt x="5886" y="7205"/>
                  </a:lnTo>
                  <a:lnTo>
                    <a:pt x="6252" y="6912"/>
                  </a:lnTo>
                  <a:lnTo>
                    <a:pt x="6594" y="6595"/>
                  </a:lnTo>
                  <a:lnTo>
                    <a:pt x="6912" y="6253"/>
                  </a:lnTo>
                  <a:lnTo>
                    <a:pt x="7205" y="5886"/>
                  </a:lnTo>
                  <a:lnTo>
                    <a:pt x="7449" y="5520"/>
                  </a:lnTo>
                  <a:lnTo>
                    <a:pt x="7693" y="5129"/>
                  </a:lnTo>
                  <a:lnTo>
                    <a:pt x="7889" y="4714"/>
                  </a:lnTo>
                  <a:lnTo>
                    <a:pt x="8060" y="4323"/>
                  </a:lnTo>
                  <a:lnTo>
                    <a:pt x="8206" y="3884"/>
                  </a:lnTo>
                  <a:lnTo>
                    <a:pt x="8304" y="3468"/>
                  </a:lnTo>
                  <a:lnTo>
                    <a:pt x="8402" y="3029"/>
                  </a:lnTo>
                  <a:lnTo>
                    <a:pt x="8450" y="2614"/>
                  </a:lnTo>
                  <a:lnTo>
                    <a:pt x="8475" y="2174"/>
                  </a:lnTo>
                  <a:lnTo>
                    <a:pt x="8475" y="1734"/>
                  </a:lnTo>
                  <a:lnTo>
                    <a:pt x="8426" y="1295"/>
                  </a:lnTo>
                  <a:lnTo>
                    <a:pt x="8377" y="855"/>
                  </a:lnTo>
                  <a:lnTo>
                    <a:pt x="8279" y="440"/>
                  </a:lnTo>
                  <a:lnTo>
                    <a:pt x="8157" y="0"/>
                  </a:lnTo>
                  <a:close/>
                </a:path>
              </a:pathLst>
            </a:custGeom>
            <a:solidFill>
              <a:srgbClr val="0B87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0" name="Google Shape;3890;p19"/>
            <p:cNvSpPr/>
            <p:nvPr/>
          </p:nvSpPr>
          <p:spPr>
            <a:xfrm>
              <a:off x="6654650" y="3665275"/>
              <a:ext cx="409100" cy="409125"/>
            </a:xfrm>
            <a:custGeom>
              <a:avLst/>
              <a:gdLst/>
              <a:ahLst/>
              <a:cxnLst/>
              <a:rect l="l" t="t" r="r" b="b"/>
              <a:pathLst>
                <a:path w="16364" h="16365" extrusionOk="0">
                  <a:moveTo>
                    <a:pt x="13580" y="1686"/>
                  </a:moveTo>
                  <a:lnTo>
                    <a:pt x="13677" y="1735"/>
                  </a:lnTo>
                  <a:lnTo>
                    <a:pt x="13775" y="1759"/>
                  </a:lnTo>
                  <a:lnTo>
                    <a:pt x="13848" y="1832"/>
                  </a:lnTo>
                  <a:lnTo>
                    <a:pt x="13897" y="1906"/>
                  </a:lnTo>
                  <a:lnTo>
                    <a:pt x="13946" y="1979"/>
                  </a:lnTo>
                  <a:lnTo>
                    <a:pt x="13970" y="2077"/>
                  </a:lnTo>
                  <a:lnTo>
                    <a:pt x="13995" y="2174"/>
                  </a:lnTo>
                  <a:lnTo>
                    <a:pt x="13995" y="2419"/>
                  </a:lnTo>
                  <a:lnTo>
                    <a:pt x="13922" y="2687"/>
                  </a:lnTo>
                  <a:lnTo>
                    <a:pt x="13824" y="3029"/>
                  </a:lnTo>
                  <a:lnTo>
                    <a:pt x="13677" y="3371"/>
                  </a:lnTo>
                  <a:lnTo>
                    <a:pt x="13482" y="3762"/>
                  </a:lnTo>
                  <a:lnTo>
                    <a:pt x="13238" y="4177"/>
                  </a:lnTo>
                  <a:lnTo>
                    <a:pt x="12993" y="3908"/>
                  </a:lnTo>
                  <a:lnTo>
                    <a:pt x="12749" y="3615"/>
                  </a:lnTo>
                  <a:lnTo>
                    <a:pt x="12407" y="3298"/>
                  </a:lnTo>
                  <a:lnTo>
                    <a:pt x="12041" y="3029"/>
                  </a:lnTo>
                  <a:lnTo>
                    <a:pt x="11675" y="2761"/>
                  </a:lnTo>
                  <a:lnTo>
                    <a:pt x="11308" y="2541"/>
                  </a:lnTo>
                  <a:lnTo>
                    <a:pt x="11748" y="2272"/>
                  </a:lnTo>
                  <a:lnTo>
                    <a:pt x="12187" y="2052"/>
                  </a:lnTo>
                  <a:lnTo>
                    <a:pt x="12554" y="1881"/>
                  </a:lnTo>
                  <a:lnTo>
                    <a:pt x="12920" y="1759"/>
                  </a:lnTo>
                  <a:lnTo>
                    <a:pt x="13213" y="1686"/>
                  </a:lnTo>
                  <a:close/>
                  <a:moveTo>
                    <a:pt x="9721" y="3591"/>
                  </a:moveTo>
                  <a:lnTo>
                    <a:pt x="9794" y="3615"/>
                  </a:lnTo>
                  <a:lnTo>
                    <a:pt x="9916" y="3713"/>
                  </a:lnTo>
                  <a:lnTo>
                    <a:pt x="10014" y="3835"/>
                  </a:lnTo>
                  <a:lnTo>
                    <a:pt x="10038" y="3908"/>
                  </a:lnTo>
                  <a:lnTo>
                    <a:pt x="10038" y="3982"/>
                  </a:lnTo>
                  <a:lnTo>
                    <a:pt x="10038" y="4055"/>
                  </a:lnTo>
                  <a:lnTo>
                    <a:pt x="10014" y="4128"/>
                  </a:lnTo>
                  <a:lnTo>
                    <a:pt x="9916" y="4250"/>
                  </a:lnTo>
                  <a:lnTo>
                    <a:pt x="9794" y="4348"/>
                  </a:lnTo>
                  <a:lnTo>
                    <a:pt x="9721" y="4372"/>
                  </a:lnTo>
                  <a:lnTo>
                    <a:pt x="9574" y="4372"/>
                  </a:lnTo>
                  <a:lnTo>
                    <a:pt x="9501" y="4348"/>
                  </a:lnTo>
                  <a:lnTo>
                    <a:pt x="9379" y="4250"/>
                  </a:lnTo>
                  <a:lnTo>
                    <a:pt x="9281" y="4128"/>
                  </a:lnTo>
                  <a:lnTo>
                    <a:pt x="9257" y="4055"/>
                  </a:lnTo>
                  <a:lnTo>
                    <a:pt x="9257" y="3982"/>
                  </a:lnTo>
                  <a:lnTo>
                    <a:pt x="9257" y="3908"/>
                  </a:lnTo>
                  <a:lnTo>
                    <a:pt x="9281" y="3835"/>
                  </a:lnTo>
                  <a:lnTo>
                    <a:pt x="9379" y="3713"/>
                  </a:lnTo>
                  <a:lnTo>
                    <a:pt x="9501" y="3615"/>
                  </a:lnTo>
                  <a:lnTo>
                    <a:pt x="9574" y="3591"/>
                  </a:lnTo>
                  <a:close/>
                  <a:moveTo>
                    <a:pt x="8182" y="3322"/>
                  </a:moveTo>
                  <a:lnTo>
                    <a:pt x="8304" y="3347"/>
                  </a:lnTo>
                  <a:lnTo>
                    <a:pt x="8402" y="3371"/>
                  </a:lnTo>
                  <a:lnTo>
                    <a:pt x="8500" y="3420"/>
                  </a:lnTo>
                  <a:lnTo>
                    <a:pt x="8597" y="3493"/>
                  </a:lnTo>
                  <a:lnTo>
                    <a:pt x="8671" y="3591"/>
                  </a:lnTo>
                  <a:lnTo>
                    <a:pt x="8719" y="3689"/>
                  </a:lnTo>
                  <a:lnTo>
                    <a:pt x="8768" y="3786"/>
                  </a:lnTo>
                  <a:lnTo>
                    <a:pt x="8768" y="3908"/>
                  </a:lnTo>
                  <a:lnTo>
                    <a:pt x="8768" y="4031"/>
                  </a:lnTo>
                  <a:lnTo>
                    <a:pt x="8719" y="4153"/>
                  </a:lnTo>
                  <a:lnTo>
                    <a:pt x="8671" y="4250"/>
                  </a:lnTo>
                  <a:lnTo>
                    <a:pt x="8597" y="4324"/>
                  </a:lnTo>
                  <a:lnTo>
                    <a:pt x="8500" y="4397"/>
                  </a:lnTo>
                  <a:lnTo>
                    <a:pt x="8402" y="4446"/>
                  </a:lnTo>
                  <a:lnTo>
                    <a:pt x="8304" y="4495"/>
                  </a:lnTo>
                  <a:lnTo>
                    <a:pt x="8060" y="4495"/>
                  </a:lnTo>
                  <a:lnTo>
                    <a:pt x="7962" y="4446"/>
                  </a:lnTo>
                  <a:lnTo>
                    <a:pt x="7865" y="4397"/>
                  </a:lnTo>
                  <a:lnTo>
                    <a:pt x="7767" y="4324"/>
                  </a:lnTo>
                  <a:lnTo>
                    <a:pt x="7694" y="4250"/>
                  </a:lnTo>
                  <a:lnTo>
                    <a:pt x="7645" y="4153"/>
                  </a:lnTo>
                  <a:lnTo>
                    <a:pt x="7596" y="4031"/>
                  </a:lnTo>
                  <a:lnTo>
                    <a:pt x="7596" y="3908"/>
                  </a:lnTo>
                  <a:lnTo>
                    <a:pt x="7596" y="3786"/>
                  </a:lnTo>
                  <a:lnTo>
                    <a:pt x="7645" y="3689"/>
                  </a:lnTo>
                  <a:lnTo>
                    <a:pt x="7694" y="3591"/>
                  </a:lnTo>
                  <a:lnTo>
                    <a:pt x="7767" y="3493"/>
                  </a:lnTo>
                  <a:lnTo>
                    <a:pt x="7865" y="3420"/>
                  </a:lnTo>
                  <a:lnTo>
                    <a:pt x="7962" y="3371"/>
                  </a:lnTo>
                  <a:lnTo>
                    <a:pt x="8060" y="3347"/>
                  </a:lnTo>
                  <a:lnTo>
                    <a:pt x="8182" y="3322"/>
                  </a:lnTo>
                  <a:close/>
                  <a:moveTo>
                    <a:pt x="9086" y="4763"/>
                  </a:moveTo>
                  <a:lnTo>
                    <a:pt x="9159" y="4788"/>
                  </a:lnTo>
                  <a:lnTo>
                    <a:pt x="9281" y="4885"/>
                  </a:lnTo>
                  <a:lnTo>
                    <a:pt x="9354" y="5007"/>
                  </a:lnTo>
                  <a:lnTo>
                    <a:pt x="9379" y="5081"/>
                  </a:lnTo>
                  <a:lnTo>
                    <a:pt x="9379" y="5154"/>
                  </a:lnTo>
                  <a:lnTo>
                    <a:pt x="9379" y="5227"/>
                  </a:lnTo>
                  <a:lnTo>
                    <a:pt x="9354" y="5301"/>
                  </a:lnTo>
                  <a:lnTo>
                    <a:pt x="9281" y="5423"/>
                  </a:lnTo>
                  <a:lnTo>
                    <a:pt x="9159" y="5520"/>
                  </a:lnTo>
                  <a:lnTo>
                    <a:pt x="9086" y="5545"/>
                  </a:lnTo>
                  <a:lnTo>
                    <a:pt x="8915" y="5545"/>
                  </a:lnTo>
                  <a:lnTo>
                    <a:pt x="8842" y="5520"/>
                  </a:lnTo>
                  <a:lnTo>
                    <a:pt x="8719" y="5423"/>
                  </a:lnTo>
                  <a:lnTo>
                    <a:pt x="8646" y="5301"/>
                  </a:lnTo>
                  <a:lnTo>
                    <a:pt x="8622" y="5227"/>
                  </a:lnTo>
                  <a:lnTo>
                    <a:pt x="8597" y="5154"/>
                  </a:lnTo>
                  <a:lnTo>
                    <a:pt x="8622" y="5081"/>
                  </a:lnTo>
                  <a:lnTo>
                    <a:pt x="8646" y="5007"/>
                  </a:lnTo>
                  <a:lnTo>
                    <a:pt x="8719" y="4885"/>
                  </a:lnTo>
                  <a:lnTo>
                    <a:pt x="8842" y="4788"/>
                  </a:lnTo>
                  <a:lnTo>
                    <a:pt x="8915" y="4763"/>
                  </a:lnTo>
                  <a:close/>
                  <a:moveTo>
                    <a:pt x="2540" y="11309"/>
                  </a:moveTo>
                  <a:lnTo>
                    <a:pt x="2760" y="11675"/>
                  </a:lnTo>
                  <a:lnTo>
                    <a:pt x="3029" y="12041"/>
                  </a:lnTo>
                  <a:lnTo>
                    <a:pt x="3298" y="12408"/>
                  </a:lnTo>
                  <a:lnTo>
                    <a:pt x="3615" y="12750"/>
                  </a:lnTo>
                  <a:lnTo>
                    <a:pt x="3908" y="12994"/>
                  </a:lnTo>
                  <a:lnTo>
                    <a:pt x="4177" y="13238"/>
                  </a:lnTo>
                  <a:lnTo>
                    <a:pt x="3762" y="13482"/>
                  </a:lnTo>
                  <a:lnTo>
                    <a:pt x="3371" y="13678"/>
                  </a:lnTo>
                  <a:lnTo>
                    <a:pt x="3029" y="13824"/>
                  </a:lnTo>
                  <a:lnTo>
                    <a:pt x="2687" y="13922"/>
                  </a:lnTo>
                  <a:lnTo>
                    <a:pt x="2418" y="13995"/>
                  </a:lnTo>
                  <a:lnTo>
                    <a:pt x="2174" y="13995"/>
                  </a:lnTo>
                  <a:lnTo>
                    <a:pt x="2076" y="13971"/>
                  </a:lnTo>
                  <a:lnTo>
                    <a:pt x="1979" y="13946"/>
                  </a:lnTo>
                  <a:lnTo>
                    <a:pt x="1905" y="13897"/>
                  </a:lnTo>
                  <a:lnTo>
                    <a:pt x="1832" y="13849"/>
                  </a:lnTo>
                  <a:lnTo>
                    <a:pt x="1759" y="13775"/>
                  </a:lnTo>
                  <a:lnTo>
                    <a:pt x="1734" y="13678"/>
                  </a:lnTo>
                  <a:lnTo>
                    <a:pt x="1686" y="13580"/>
                  </a:lnTo>
                  <a:lnTo>
                    <a:pt x="1686" y="13482"/>
                  </a:lnTo>
                  <a:lnTo>
                    <a:pt x="1686" y="13214"/>
                  </a:lnTo>
                  <a:lnTo>
                    <a:pt x="1759" y="12921"/>
                  </a:lnTo>
                  <a:lnTo>
                    <a:pt x="1881" y="12554"/>
                  </a:lnTo>
                  <a:lnTo>
                    <a:pt x="2052" y="12188"/>
                  </a:lnTo>
                  <a:lnTo>
                    <a:pt x="2272" y="11748"/>
                  </a:lnTo>
                  <a:lnTo>
                    <a:pt x="2540" y="11309"/>
                  </a:lnTo>
                  <a:close/>
                  <a:moveTo>
                    <a:pt x="15362" y="1"/>
                  </a:moveTo>
                  <a:lnTo>
                    <a:pt x="15094" y="25"/>
                  </a:lnTo>
                  <a:lnTo>
                    <a:pt x="14801" y="74"/>
                  </a:lnTo>
                  <a:lnTo>
                    <a:pt x="14483" y="172"/>
                  </a:lnTo>
                  <a:lnTo>
                    <a:pt x="14141" y="294"/>
                  </a:lnTo>
                  <a:lnTo>
                    <a:pt x="13775" y="440"/>
                  </a:lnTo>
                  <a:lnTo>
                    <a:pt x="13384" y="611"/>
                  </a:lnTo>
                  <a:lnTo>
                    <a:pt x="12993" y="831"/>
                  </a:lnTo>
                  <a:lnTo>
                    <a:pt x="12578" y="1051"/>
                  </a:lnTo>
                  <a:lnTo>
                    <a:pt x="11699" y="1613"/>
                  </a:lnTo>
                  <a:lnTo>
                    <a:pt x="10747" y="2272"/>
                  </a:lnTo>
                  <a:lnTo>
                    <a:pt x="10307" y="2101"/>
                  </a:lnTo>
                  <a:lnTo>
                    <a:pt x="9843" y="1955"/>
                  </a:lnTo>
                  <a:lnTo>
                    <a:pt x="9379" y="1857"/>
                  </a:lnTo>
                  <a:lnTo>
                    <a:pt x="8915" y="1784"/>
                  </a:lnTo>
                  <a:lnTo>
                    <a:pt x="8451" y="1735"/>
                  </a:lnTo>
                  <a:lnTo>
                    <a:pt x="7962" y="1735"/>
                  </a:lnTo>
                  <a:lnTo>
                    <a:pt x="7498" y="1784"/>
                  </a:lnTo>
                  <a:lnTo>
                    <a:pt x="7034" y="1832"/>
                  </a:lnTo>
                  <a:lnTo>
                    <a:pt x="6570" y="1930"/>
                  </a:lnTo>
                  <a:lnTo>
                    <a:pt x="6106" y="2077"/>
                  </a:lnTo>
                  <a:lnTo>
                    <a:pt x="5667" y="2248"/>
                  </a:lnTo>
                  <a:lnTo>
                    <a:pt x="5227" y="2443"/>
                  </a:lnTo>
                  <a:lnTo>
                    <a:pt x="4787" y="2687"/>
                  </a:lnTo>
                  <a:lnTo>
                    <a:pt x="4397" y="2980"/>
                  </a:lnTo>
                  <a:lnTo>
                    <a:pt x="4006" y="3273"/>
                  </a:lnTo>
                  <a:lnTo>
                    <a:pt x="3615" y="3615"/>
                  </a:lnTo>
                  <a:lnTo>
                    <a:pt x="3273" y="4006"/>
                  </a:lnTo>
                  <a:lnTo>
                    <a:pt x="2980" y="4397"/>
                  </a:lnTo>
                  <a:lnTo>
                    <a:pt x="2687" y="4788"/>
                  </a:lnTo>
                  <a:lnTo>
                    <a:pt x="2443" y="5227"/>
                  </a:lnTo>
                  <a:lnTo>
                    <a:pt x="2247" y="5667"/>
                  </a:lnTo>
                  <a:lnTo>
                    <a:pt x="2076" y="6107"/>
                  </a:lnTo>
                  <a:lnTo>
                    <a:pt x="1930" y="6571"/>
                  </a:lnTo>
                  <a:lnTo>
                    <a:pt x="1832" y="7035"/>
                  </a:lnTo>
                  <a:lnTo>
                    <a:pt x="1783" y="7499"/>
                  </a:lnTo>
                  <a:lnTo>
                    <a:pt x="1734" y="7963"/>
                  </a:lnTo>
                  <a:lnTo>
                    <a:pt x="1734" y="8451"/>
                  </a:lnTo>
                  <a:lnTo>
                    <a:pt x="1783" y="8915"/>
                  </a:lnTo>
                  <a:lnTo>
                    <a:pt x="1857" y="9379"/>
                  </a:lnTo>
                  <a:lnTo>
                    <a:pt x="1954" y="9843"/>
                  </a:lnTo>
                  <a:lnTo>
                    <a:pt x="2101" y="10307"/>
                  </a:lnTo>
                  <a:lnTo>
                    <a:pt x="2272" y="10747"/>
                  </a:lnTo>
                  <a:lnTo>
                    <a:pt x="1612" y="11699"/>
                  </a:lnTo>
                  <a:lnTo>
                    <a:pt x="1051" y="12579"/>
                  </a:lnTo>
                  <a:lnTo>
                    <a:pt x="831" y="12994"/>
                  </a:lnTo>
                  <a:lnTo>
                    <a:pt x="611" y="13385"/>
                  </a:lnTo>
                  <a:lnTo>
                    <a:pt x="440" y="13775"/>
                  </a:lnTo>
                  <a:lnTo>
                    <a:pt x="293" y="14142"/>
                  </a:lnTo>
                  <a:lnTo>
                    <a:pt x="171" y="14484"/>
                  </a:lnTo>
                  <a:lnTo>
                    <a:pt x="74" y="14801"/>
                  </a:lnTo>
                  <a:lnTo>
                    <a:pt x="25" y="15094"/>
                  </a:lnTo>
                  <a:lnTo>
                    <a:pt x="0" y="15363"/>
                  </a:lnTo>
                  <a:lnTo>
                    <a:pt x="0" y="15583"/>
                  </a:lnTo>
                  <a:lnTo>
                    <a:pt x="49" y="15802"/>
                  </a:lnTo>
                  <a:lnTo>
                    <a:pt x="123" y="15973"/>
                  </a:lnTo>
                  <a:lnTo>
                    <a:pt x="245" y="16120"/>
                  </a:lnTo>
                  <a:lnTo>
                    <a:pt x="342" y="16218"/>
                  </a:lnTo>
                  <a:lnTo>
                    <a:pt x="489" y="16291"/>
                  </a:lnTo>
                  <a:lnTo>
                    <a:pt x="635" y="16340"/>
                  </a:lnTo>
                  <a:lnTo>
                    <a:pt x="806" y="16364"/>
                  </a:lnTo>
                  <a:lnTo>
                    <a:pt x="1173" y="16364"/>
                  </a:lnTo>
                  <a:lnTo>
                    <a:pt x="1393" y="16315"/>
                  </a:lnTo>
                  <a:lnTo>
                    <a:pt x="1637" y="16267"/>
                  </a:lnTo>
                  <a:lnTo>
                    <a:pt x="2150" y="16120"/>
                  </a:lnTo>
                  <a:lnTo>
                    <a:pt x="2711" y="15876"/>
                  </a:lnTo>
                  <a:lnTo>
                    <a:pt x="3322" y="15583"/>
                  </a:lnTo>
                  <a:lnTo>
                    <a:pt x="3957" y="15192"/>
                  </a:lnTo>
                  <a:lnTo>
                    <a:pt x="4665" y="14752"/>
                  </a:lnTo>
                  <a:lnTo>
                    <a:pt x="5373" y="14264"/>
                  </a:lnTo>
                  <a:lnTo>
                    <a:pt x="6131" y="13702"/>
                  </a:lnTo>
                  <a:lnTo>
                    <a:pt x="6912" y="13092"/>
                  </a:lnTo>
                  <a:lnTo>
                    <a:pt x="7718" y="12432"/>
                  </a:lnTo>
                  <a:lnTo>
                    <a:pt x="8524" y="11724"/>
                  </a:lnTo>
                  <a:lnTo>
                    <a:pt x="9330" y="10967"/>
                  </a:lnTo>
                  <a:lnTo>
                    <a:pt x="10160" y="10161"/>
                  </a:lnTo>
                  <a:lnTo>
                    <a:pt x="10966" y="9330"/>
                  </a:lnTo>
                  <a:lnTo>
                    <a:pt x="11723" y="8524"/>
                  </a:lnTo>
                  <a:lnTo>
                    <a:pt x="12432" y="7718"/>
                  </a:lnTo>
                  <a:lnTo>
                    <a:pt x="13091" y="6912"/>
                  </a:lnTo>
                  <a:lnTo>
                    <a:pt x="13702" y="6131"/>
                  </a:lnTo>
                  <a:lnTo>
                    <a:pt x="14263" y="5374"/>
                  </a:lnTo>
                  <a:lnTo>
                    <a:pt x="14752" y="4666"/>
                  </a:lnTo>
                  <a:lnTo>
                    <a:pt x="15192" y="3957"/>
                  </a:lnTo>
                  <a:lnTo>
                    <a:pt x="15582" y="3322"/>
                  </a:lnTo>
                  <a:lnTo>
                    <a:pt x="15875" y="2712"/>
                  </a:lnTo>
                  <a:lnTo>
                    <a:pt x="16120" y="2150"/>
                  </a:lnTo>
                  <a:lnTo>
                    <a:pt x="16266" y="1637"/>
                  </a:lnTo>
                  <a:lnTo>
                    <a:pt x="16315" y="1393"/>
                  </a:lnTo>
                  <a:lnTo>
                    <a:pt x="16364" y="1173"/>
                  </a:lnTo>
                  <a:lnTo>
                    <a:pt x="16364" y="978"/>
                  </a:lnTo>
                  <a:lnTo>
                    <a:pt x="16364" y="807"/>
                  </a:lnTo>
                  <a:lnTo>
                    <a:pt x="16339" y="636"/>
                  </a:lnTo>
                  <a:lnTo>
                    <a:pt x="16291" y="489"/>
                  </a:lnTo>
                  <a:lnTo>
                    <a:pt x="16217" y="343"/>
                  </a:lnTo>
                  <a:lnTo>
                    <a:pt x="16120" y="245"/>
                  </a:lnTo>
                  <a:lnTo>
                    <a:pt x="15973" y="123"/>
                  </a:lnTo>
                  <a:lnTo>
                    <a:pt x="15802" y="50"/>
                  </a:lnTo>
                  <a:lnTo>
                    <a:pt x="15582" y="1"/>
                  </a:lnTo>
                  <a:close/>
                </a:path>
              </a:pathLst>
            </a:custGeom>
            <a:solidFill>
              <a:srgbClr val="0B87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91" name="Google Shape;3891;p19"/>
          <p:cNvGrpSpPr/>
          <p:nvPr/>
        </p:nvGrpSpPr>
        <p:grpSpPr>
          <a:xfrm rot="1057001">
            <a:off x="892483" y="1616446"/>
            <a:ext cx="766645" cy="766759"/>
            <a:chOff x="570875" y="4322250"/>
            <a:chExt cx="443300" cy="443325"/>
          </a:xfrm>
        </p:grpSpPr>
        <p:sp>
          <p:nvSpPr>
            <p:cNvPr id="3892" name="Google Shape;3892;p19"/>
            <p:cNvSpPr/>
            <p:nvPr/>
          </p:nvSpPr>
          <p:spPr>
            <a:xfrm>
              <a:off x="570875" y="4322250"/>
              <a:ext cx="443300" cy="443325"/>
            </a:xfrm>
            <a:custGeom>
              <a:avLst/>
              <a:gdLst/>
              <a:ahLst/>
              <a:cxnLst/>
              <a:rect l="l" t="t" r="r" b="b"/>
              <a:pathLst>
                <a:path w="17732" h="17733" extrusionOk="0">
                  <a:moveTo>
                    <a:pt x="13091" y="2712"/>
                  </a:moveTo>
                  <a:lnTo>
                    <a:pt x="13286" y="2736"/>
                  </a:lnTo>
                  <a:lnTo>
                    <a:pt x="13506" y="2785"/>
                  </a:lnTo>
                  <a:lnTo>
                    <a:pt x="13702" y="2858"/>
                  </a:lnTo>
                  <a:lnTo>
                    <a:pt x="13873" y="2956"/>
                  </a:lnTo>
                  <a:lnTo>
                    <a:pt x="14068" y="3054"/>
                  </a:lnTo>
                  <a:lnTo>
                    <a:pt x="14239" y="3176"/>
                  </a:lnTo>
                  <a:lnTo>
                    <a:pt x="14410" y="3323"/>
                  </a:lnTo>
                  <a:lnTo>
                    <a:pt x="14556" y="3493"/>
                  </a:lnTo>
                  <a:lnTo>
                    <a:pt x="14679" y="3664"/>
                  </a:lnTo>
                  <a:lnTo>
                    <a:pt x="14776" y="3860"/>
                  </a:lnTo>
                  <a:lnTo>
                    <a:pt x="14874" y="4031"/>
                  </a:lnTo>
                  <a:lnTo>
                    <a:pt x="14947" y="4226"/>
                  </a:lnTo>
                  <a:lnTo>
                    <a:pt x="14996" y="4446"/>
                  </a:lnTo>
                  <a:lnTo>
                    <a:pt x="15021" y="4641"/>
                  </a:lnTo>
                  <a:lnTo>
                    <a:pt x="15021" y="4861"/>
                  </a:lnTo>
                  <a:lnTo>
                    <a:pt x="15021" y="5057"/>
                  </a:lnTo>
                  <a:lnTo>
                    <a:pt x="14996" y="5252"/>
                  </a:lnTo>
                  <a:lnTo>
                    <a:pt x="14947" y="5472"/>
                  </a:lnTo>
                  <a:lnTo>
                    <a:pt x="14874" y="5667"/>
                  </a:lnTo>
                  <a:lnTo>
                    <a:pt x="14776" y="5838"/>
                  </a:lnTo>
                  <a:lnTo>
                    <a:pt x="14679" y="6033"/>
                  </a:lnTo>
                  <a:lnTo>
                    <a:pt x="14556" y="6204"/>
                  </a:lnTo>
                  <a:lnTo>
                    <a:pt x="14410" y="6375"/>
                  </a:lnTo>
                  <a:lnTo>
                    <a:pt x="13433" y="7328"/>
                  </a:lnTo>
                  <a:lnTo>
                    <a:pt x="13311" y="7426"/>
                  </a:lnTo>
                  <a:lnTo>
                    <a:pt x="13189" y="7499"/>
                  </a:lnTo>
                  <a:lnTo>
                    <a:pt x="13042" y="7548"/>
                  </a:lnTo>
                  <a:lnTo>
                    <a:pt x="12871" y="7572"/>
                  </a:lnTo>
                  <a:lnTo>
                    <a:pt x="12725" y="7548"/>
                  </a:lnTo>
                  <a:lnTo>
                    <a:pt x="12578" y="7499"/>
                  </a:lnTo>
                  <a:lnTo>
                    <a:pt x="12456" y="7426"/>
                  </a:lnTo>
                  <a:lnTo>
                    <a:pt x="12334" y="7328"/>
                  </a:lnTo>
                  <a:lnTo>
                    <a:pt x="10405" y="5398"/>
                  </a:lnTo>
                  <a:lnTo>
                    <a:pt x="10307" y="5276"/>
                  </a:lnTo>
                  <a:lnTo>
                    <a:pt x="10234" y="5154"/>
                  </a:lnTo>
                  <a:lnTo>
                    <a:pt x="10185" y="5008"/>
                  </a:lnTo>
                  <a:lnTo>
                    <a:pt x="10160" y="4861"/>
                  </a:lnTo>
                  <a:lnTo>
                    <a:pt x="10185" y="4690"/>
                  </a:lnTo>
                  <a:lnTo>
                    <a:pt x="10234" y="4544"/>
                  </a:lnTo>
                  <a:lnTo>
                    <a:pt x="10307" y="4422"/>
                  </a:lnTo>
                  <a:lnTo>
                    <a:pt x="10405" y="4299"/>
                  </a:lnTo>
                  <a:lnTo>
                    <a:pt x="11357" y="3323"/>
                  </a:lnTo>
                  <a:lnTo>
                    <a:pt x="11528" y="3176"/>
                  </a:lnTo>
                  <a:lnTo>
                    <a:pt x="11699" y="3054"/>
                  </a:lnTo>
                  <a:lnTo>
                    <a:pt x="11894" y="2956"/>
                  </a:lnTo>
                  <a:lnTo>
                    <a:pt x="12065" y="2858"/>
                  </a:lnTo>
                  <a:lnTo>
                    <a:pt x="12261" y="2785"/>
                  </a:lnTo>
                  <a:lnTo>
                    <a:pt x="12481" y="2736"/>
                  </a:lnTo>
                  <a:lnTo>
                    <a:pt x="12676" y="2712"/>
                  </a:lnTo>
                  <a:close/>
                  <a:moveTo>
                    <a:pt x="8377" y="8867"/>
                  </a:moveTo>
                  <a:lnTo>
                    <a:pt x="8475" y="8891"/>
                  </a:lnTo>
                  <a:lnTo>
                    <a:pt x="8548" y="8915"/>
                  </a:lnTo>
                  <a:lnTo>
                    <a:pt x="8646" y="8964"/>
                  </a:lnTo>
                  <a:lnTo>
                    <a:pt x="8719" y="9013"/>
                  </a:lnTo>
                  <a:lnTo>
                    <a:pt x="8768" y="9086"/>
                  </a:lnTo>
                  <a:lnTo>
                    <a:pt x="8817" y="9184"/>
                  </a:lnTo>
                  <a:lnTo>
                    <a:pt x="8841" y="9257"/>
                  </a:lnTo>
                  <a:lnTo>
                    <a:pt x="8866" y="9355"/>
                  </a:lnTo>
                  <a:lnTo>
                    <a:pt x="8841" y="9453"/>
                  </a:lnTo>
                  <a:lnTo>
                    <a:pt x="8817" y="9550"/>
                  </a:lnTo>
                  <a:lnTo>
                    <a:pt x="8768" y="9624"/>
                  </a:lnTo>
                  <a:lnTo>
                    <a:pt x="8719" y="9697"/>
                  </a:lnTo>
                  <a:lnTo>
                    <a:pt x="6179" y="12237"/>
                  </a:lnTo>
                  <a:lnTo>
                    <a:pt x="6106" y="12310"/>
                  </a:lnTo>
                  <a:lnTo>
                    <a:pt x="6033" y="12359"/>
                  </a:lnTo>
                  <a:lnTo>
                    <a:pt x="5935" y="12383"/>
                  </a:lnTo>
                  <a:lnTo>
                    <a:pt x="5740" y="12383"/>
                  </a:lnTo>
                  <a:lnTo>
                    <a:pt x="5642" y="12359"/>
                  </a:lnTo>
                  <a:lnTo>
                    <a:pt x="5569" y="12310"/>
                  </a:lnTo>
                  <a:lnTo>
                    <a:pt x="5496" y="12237"/>
                  </a:lnTo>
                  <a:lnTo>
                    <a:pt x="5422" y="12164"/>
                  </a:lnTo>
                  <a:lnTo>
                    <a:pt x="5373" y="12090"/>
                  </a:lnTo>
                  <a:lnTo>
                    <a:pt x="5349" y="11993"/>
                  </a:lnTo>
                  <a:lnTo>
                    <a:pt x="5349" y="11895"/>
                  </a:lnTo>
                  <a:lnTo>
                    <a:pt x="5349" y="11797"/>
                  </a:lnTo>
                  <a:lnTo>
                    <a:pt x="5373" y="11700"/>
                  </a:lnTo>
                  <a:lnTo>
                    <a:pt x="5422" y="11626"/>
                  </a:lnTo>
                  <a:lnTo>
                    <a:pt x="5496" y="11553"/>
                  </a:lnTo>
                  <a:lnTo>
                    <a:pt x="8036" y="9013"/>
                  </a:lnTo>
                  <a:lnTo>
                    <a:pt x="8109" y="8964"/>
                  </a:lnTo>
                  <a:lnTo>
                    <a:pt x="8182" y="8915"/>
                  </a:lnTo>
                  <a:lnTo>
                    <a:pt x="8280" y="8891"/>
                  </a:lnTo>
                  <a:lnTo>
                    <a:pt x="8377" y="8867"/>
                  </a:lnTo>
                  <a:close/>
                  <a:moveTo>
                    <a:pt x="14825" y="1"/>
                  </a:moveTo>
                  <a:lnTo>
                    <a:pt x="14288" y="25"/>
                  </a:lnTo>
                  <a:lnTo>
                    <a:pt x="13751" y="50"/>
                  </a:lnTo>
                  <a:lnTo>
                    <a:pt x="13213" y="123"/>
                  </a:lnTo>
                  <a:lnTo>
                    <a:pt x="12676" y="245"/>
                  </a:lnTo>
                  <a:lnTo>
                    <a:pt x="12163" y="367"/>
                  </a:lnTo>
                  <a:lnTo>
                    <a:pt x="11675" y="538"/>
                  </a:lnTo>
                  <a:lnTo>
                    <a:pt x="11235" y="758"/>
                  </a:lnTo>
                  <a:lnTo>
                    <a:pt x="11015" y="856"/>
                  </a:lnTo>
                  <a:lnTo>
                    <a:pt x="10844" y="1002"/>
                  </a:lnTo>
                  <a:lnTo>
                    <a:pt x="10649" y="1124"/>
                  </a:lnTo>
                  <a:lnTo>
                    <a:pt x="10502" y="1271"/>
                  </a:lnTo>
                  <a:lnTo>
                    <a:pt x="5544" y="6229"/>
                  </a:lnTo>
                  <a:lnTo>
                    <a:pt x="391" y="6229"/>
                  </a:lnTo>
                  <a:lnTo>
                    <a:pt x="245" y="6253"/>
                  </a:lnTo>
                  <a:lnTo>
                    <a:pt x="147" y="6278"/>
                  </a:lnTo>
                  <a:lnTo>
                    <a:pt x="49" y="6327"/>
                  </a:lnTo>
                  <a:lnTo>
                    <a:pt x="0" y="6400"/>
                  </a:lnTo>
                  <a:lnTo>
                    <a:pt x="0" y="6473"/>
                  </a:lnTo>
                  <a:lnTo>
                    <a:pt x="25" y="6571"/>
                  </a:lnTo>
                  <a:lnTo>
                    <a:pt x="74" y="6668"/>
                  </a:lnTo>
                  <a:lnTo>
                    <a:pt x="171" y="6791"/>
                  </a:lnTo>
                  <a:lnTo>
                    <a:pt x="2589" y="9184"/>
                  </a:lnTo>
                  <a:lnTo>
                    <a:pt x="2272" y="9502"/>
                  </a:lnTo>
                  <a:lnTo>
                    <a:pt x="953" y="9746"/>
                  </a:lnTo>
                  <a:lnTo>
                    <a:pt x="806" y="9795"/>
                  </a:lnTo>
                  <a:lnTo>
                    <a:pt x="684" y="9843"/>
                  </a:lnTo>
                  <a:lnTo>
                    <a:pt x="611" y="9941"/>
                  </a:lnTo>
                  <a:lnTo>
                    <a:pt x="562" y="10014"/>
                  </a:lnTo>
                  <a:lnTo>
                    <a:pt x="562" y="10112"/>
                  </a:lnTo>
                  <a:lnTo>
                    <a:pt x="586" y="10234"/>
                  </a:lnTo>
                  <a:lnTo>
                    <a:pt x="635" y="10332"/>
                  </a:lnTo>
                  <a:lnTo>
                    <a:pt x="733" y="10454"/>
                  </a:lnTo>
                  <a:lnTo>
                    <a:pt x="7278" y="16999"/>
                  </a:lnTo>
                  <a:lnTo>
                    <a:pt x="7401" y="17097"/>
                  </a:lnTo>
                  <a:lnTo>
                    <a:pt x="7498" y="17146"/>
                  </a:lnTo>
                  <a:lnTo>
                    <a:pt x="7620" y="17170"/>
                  </a:lnTo>
                  <a:lnTo>
                    <a:pt x="7718" y="17170"/>
                  </a:lnTo>
                  <a:lnTo>
                    <a:pt x="7791" y="17122"/>
                  </a:lnTo>
                  <a:lnTo>
                    <a:pt x="7889" y="17048"/>
                  </a:lnTo>
                  <a:lnTo>
                    <a:pt x="7938" y="16926"/>
                  </a:lnTo>
                  <a:lnTo>
                    <a:pt x="7987" y="16780"/>
                  </a:lnTo>
                  <a:lnTo>
                    <a:pt x="8231" y="15461"/>
                  </a:lnTo>
                  <a:lnTo>
                    <a:pt x="8548" y="15143"/>
                  </a:lnTo>
                  <a:lnTo>
                    <a:pt x="10942" y="17561"/>
                  </a:lnTo>
                  <a:lnTo>
                    <a:pt x="11064" y="17659"/>
                  </a:lnTo>
                  <a:lnTo>
                    <a:pt x="11162" y="17708"/>
                  </a:lnTo>
                  <a:lnTo>
                    <a:pt x="11259" y="17732"/>
                  </a:lnTo>
                  <a:lnTo>
                    <a:pt x="11333" y="17732"/>
                  </a:lnTo>
                  <a:lnTo>
                    <a:pt x="11406" y="17683"/>
                  </a:lnTo>
                  <a:lnTo>
                    <a:pt x="11455" y="17586"/>
                  </a:lnTo>
                  <a:lnTo>
                    <a:pt x="11479" y="17488"/>
                  </a:lnTo>
                  <a:lnTo>
                    <a:pt x="11504" y="17341"/>
                  </a:lnTo>
                  <a:lnTo>
                    <a:pt x="11504" y="12188"/>
                  </a:lnTo>
                  <a:lnTo>
                    <a:pt x="16461" y="7230"/>
                  </a:lnTo>
                  <a:lnTo>
                    <a:pt x="16608" y="7084"/>
                  </a:lnTo>
                  <a:lnTo>
                    <a:pt x="16730" y="6888"/>
                  </a:lnTo>
                  <a:lnTo>
                    <a:pt x="16877" y="6693"/>
                  </a:lnTo>
                  <a:lnTo>
                    <a:pt x="16974" y="6498"/>
                  </a:lnTo>
                  <a:lnTo>
                    <a:pt x="17194" y="6058"/>
                  </a:lnTo>
                  <a:lnTo>
                    <a:pt x="17365" y="5569"/>
                  </a:lnTo>
                  <a:lnTo>
                    <a:pt x="17487" y="5057"/>
                  </a:lnTo>
                  <a:lnTo>
                    <a:pt x="17609" y="4519"/>
                  </a:lnTo>
                  <a:lnTo>
                    <a:pt x="17683" y="3982"/>
                  </a:lnTo>
                  <a:lnTo>
                    <a:pt x="17707" y="3445"/>
                  </a:lnTo>
                  <a:lnTo>
                    <a:pt x="17731" y="2907"/>
                  </a:lnTo>
                  <a:lnTo>
                    <a:pt x="17731" y="2419"/>
                  </a:lnTo>
                  <a:lnTo>
                    <a:pt x="17707" y="1955"/>
                  </a:lnTo>
                  <a:lnTo>
                    <a:pt x="17658" y="1515"/>
                  </a:lnTo>
                  <a:lnTo>
                    <a:pt x="17585" y="1149"/>
                  </a:lnTo>
                  <a:lnTo>
                    <a:pt x="17512" y="831"/>
                  </a:lnTo>
                  <a:lnTo>
                    <a:pt x="17414" y="587"/>
                  </a:lnTo>
                  <a:lnTo>
                    <a:pt x="17341" y="489"/>
                  </a:lnTo>
                  <a:lnTo>
                    <a:pt x="17292" y="441"/>
                  </a:lnTo>
                  <a:lnTo>
                    <a:pt x="17243" y="392"/>
                  </a:lnTo>
                  <a:lnTo>
                    <a:pt x="17145" y="318"/>
                  </a:lnTo>
                  <a:lnTo>
                    <a:pt x="16901" y="221"/>
                  </a:lnTo>
                  <a:lnTo>
                    <a:pt x="16584" y="148"/>
                  </a:lnTo>
                  <a:lnTo>
                    <a:pt x="16217" y="74"/>
                  </a:lnTo>
                  <a:lnTo>
                    <a:pt x="15778" y="25"/>
                  </a:lnTo>
                  <a:lnTo>
                    <a:pt x="15314" y="1"/>
                  </a:lnTo>
                  <a:close/>
                </a:path>
              </a:pathLst>
            </a:custGeom>
            <a:solidFill>
              <a:srgbClr val="80BF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3" name="Google Shape;3893;p19"/>
            <p:cNvSpPr/>
            <p:nvPr/>
          </p:nvSpPr>
          <p:spPr>
            <a:xfrm>
              <a:off x="597725" y="4665400"/>
              <a:ext cx="73300" cy="73300"/>
            </a:xfrm>
            <a:custGeom>
              <a:avLst/>
              <a:gdLst/>
              <a:ahLst/>
              <a:cxnLst/>
              <a:rect l="l" t="t" r="r" b="b"/>
              <a:pathLst>
                <a:path w="2932" h="2932" extrusionOk="0">
                  <a:moveTo>
                    <a:pt x="2028" y="1"/>
                  </a:moveTo>
                  <a:lnTo>
                    <a:pt x="1857" y="25"/>
                  </a:lnTo>
                  <a:lnTo>
                    <a:pt x="1686" y="74"/>
                  </a:lnTo>
                  <a:lnTo>
                    <a:pt x="1515" y="147"/>
                  </a:lnTo>
                  <a:lnTo>
                    <a:pt x="1369" y="269"/>
                  </a:lnTo>
                  <a:lnTo>
                    <a:pt x="1222" y="489"/>
                  </a:lnTo>
                  <a:lnTo>
                    <a:pt x="1002" y="831"/>
                  </a:lnTo>
                  <a:lnTo>
                    <a:pt x="563" y="1735"/>
                  </a:lnTo>
                  <a:lnTo>
                    <a:pt x="172" y="2565"/>
                  </a:lnTo>
                  <a:lnTo>
                    <a:pt x="1" y="2932"/>
                  </a:lnTo>
                  <a:lnTo>
                    <a:pt x="1" y="2932"/>
                  </a:lnTo>
                  <a:lnTo>
                    <a:pt x="367" y="2761"/>
                  </a:lnTo>
                  <a:lnTo>
                    <a:pt x="1198" y="2370"/>
                  </a:lnTo>
                  <a:lnTo>
                    <a:pt x="2101" y="1930"/>
                  </a:lnTo>
                  <a:lnTo>
                    <a:pt x="2443" y="1710"/>
                  </a:lnTo>
                  <a:lnTo>
                    <a:pt x="2663" y="1564"/>
                  </a:lnTo>
                  <a:lnTo>
                    <a:pt x="2785" y="1417"/>
                  </a:lnTo>
                  <a:lnTo>
                    <a:pt x="2858" y="1246"/>
                  </a:lnTo>
                  <a:lnTo>
                    <a:pt x="2907" y="1075"/>
                  </a:lnTo>
                  <a:lnTo>
                    <a:pt x="2932" y="904"/>
                  </a:lnTo>
                  <a:lnTo>
                    <a:pt x="2907" y="733"/>
                  </a:lnTo>
                  <a:lnTo>
                    <a:pt x="2858" y="562"/>
                  </a:lnTo>
                  <a:lnTo>
                    <a:pt x="2785" y="416"/>
                  </a:lnTo>
                  <a:lnTo>
                    <a:pt x="2663" y="269"/>
                  </a:lnTo>
                  <a:lnTo>
                    <a:pt x="2517" y="147"/>
                  </a:lnTo>
                  <a:lnTo>
                    <a:pt x="2370" y="74"/>
                  </a:lnTo>
                  <a:lnTo>
                    <a:pt x="2199" y="25"/>
                  </a:lnTo>
                  <a:lnTo>
                    <a:pt x="2028" y="1"/>
                  </a:lnTo>
                  <a:close/>
                </a:path>
              </a:pathLst>
            </a:custGeom>
            <a:solidFill>
              <a:srgbClr val="80BF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4" name="Google Shape;3894;p19"/>
            <p:cNvSpPr/>
            <p:nvPr/>
          </p:nvSpPr>
          <p:spPr>
            <a:xfrm>
              <a:off x="654525" y="4708150"/>
              <a:ext cx="47025" cy="47025"/>
            </a:xfrm>
            <a:custGeom>
              <a:avLst/>
              <a:gdLst/>
              <a:ahLst/>
              <a:cxnLst/>
              <a:rect l="l" t="t" r="r" b="b"/>
              <a:pathLst>
                <a:path w="1881" h="1881" extrusionOk="0">
                  <a:moveTo>
                    <a:pt x="1124" y="0"/>
                  </a:moveTo>
                  <a:lnTo>
                    <a:pt x="977" y="25"/>
                  </a:lnTo>
                  <a:lnTo>
                    <a:pt x="831" y="74"/>
                  </a:lnTo>
                  <a:lnTo>
                    <a:pt x="709" y="147"/>
                  </a:lnTo>
                  <a:lnTo>
                    <a:pt x="586" y="245"/>
                  </a:lnTo>
                  <a:lnTo>
                    <a:pt x="464" y="391"/>
                  </a:lnTo>
                  <a:lnTo>
                    <a:pt x="367" y="611"/>
                  </a:lnTo>
                  <a:lnTo>
                    <a:pt x="269" y="880"/>
                  </a:lnTo>
                  <a:lnTo>
                    <a:pt x="171" y="1173"/>
                  </a:lnTo>
                  <a:lnTo>
                    <a:pt x="49" y="1686"/>
                  </a:lnTo>
                  <a:lnTo>
                    <a:pt x="0" y="1881"/>
                  </a:lnTo>
                  <a:lnTo>
                    <a:pt x="0" y="1881"/>
                  </a:lnTo>
                  <a:lnTo>
                    <a:pt x="220" y="1857"/>
                  </a:lnTo>
                  <a:lnTo>
                    <a:pt x="733" y="1710"/>
                  </a:lnTo>
                  <a:lnTo>
                    <a:pt x="1002" y="1637"/>
                  </a:lnTo>
                  <a:lnTo>
                    <a:pt x="1270" y="1539"/>
                  </a:lnTo>
                  <a:lnTo>
                    <a:pt x="1515" y="1417"/>
                  </a:lnTo>
                  <a:lnTo>
                    <a:pt x="1661" y="1319"/>
                  </a:lnTo>
                  <a:lnTo>
                    <a:pt x="1759" y="1197"/>
                  </a:lnTo>
                  <a:lnTo>
                    <a:pt x="1832" y="1051"/>
                  </a:lnTo>
                  <a:lnTo>
                    <a:pt x="1881" y="928"/>
                  </a:lnTo>
                  <a:lnTo>
                    <a:pt x="1881" y="782"/>
                  </a:lnTo>
                  <a:lnTo>
                    <a:pt x="1881" y="635"/>
                  </a:lnTo>
                  <a:lnTo>
                    <a:pt x="1832" y="489"/>
                  </a:lnTo>
                  <a:lnTo>
                    <a:pt x="1759" y="367"/>
                  </a:lnTo>
                  <a:lnTo>
                    <a:pt x="1661" y="245"/>
                  </a:lnTo>
                  <a:lnTo>
                    <a:pt x="1539" y="147"/>
                  </a:lnTo>
                  <a:lnTo>
                    <a:pt x="1417" y="74"/>
                  </a:lnTo>
                  <a:lnTo>
                    <a:pt x="1270" y="25"/>
                  </a:lnTo>
                  <a:lnTo>
                    <a:pt x="1124" y="0"/>
                  </a:lnTo>
                  <a:close/>
                </a:path>
              </a:pathLst>
            </a:custGeom>
            <a:solidFill>
              <a:srgbClr val="80BF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5" name="Google Shape;3895;p19"/>
            <p:cNvSpPr/>
            <p:nvPr/>
          </p:nvSpPr>
          <p:spPr>
            <a:xfrm>
              <a:off x="581250" y="4634875"/>
              <a:ext cx="47050" cy="47050"/>
            </a:xfrm>
            <a:custGeom>
              <a:avLst/>
              <a:gdLst/>
              <a:ahLst/>
              <a:cxnLst/>
              <a:rect l="l" t="t" r="r" b="b"/>
              <a:pathLst>
                <a:path w="1882" h="1882" extrusionOk="0">
                  <a:moveTo>
                    <a:pt x="953" y="1"/>
                  </a:moveTo>
                  <a:lnTo>
                    <a:pt x="831" y="49"/>
                  </a:lnTo>
                  <a:lnTo>
                    <a:pt x="684" y="123"/>
                  </a:lnTo>
                  <a:lnTo>
                    <a:pt x="562" y="220"/>
                  </a:lnTo>
                  <a:lnTo>
                    <a:pt x="465" y="367"/>
                  </a:lnTo>
                  <a:lnTo>
                    <a:pt x="342" y="611"/>
                  </a:lnTo>
                  <a:lnTo>
                    <a:pt x="245" y="880"/>
                  </a:lnTo>
                  <a:lnTo>
                    <a:pt x="171" y="1148"/>
                  </a:lnTo>
                  <a:lnTo>
                    <a:pt x="25" y="1661"/>
                  </a:lnTo>
                  <a:lnTo>
                    <a:pt x="1" y="1881"/>
                  </a:lnTo>
                  <a:lnTo>
                    <a:pt x="196" y="1832"/>
                  </a:lnTo>
                  <a:lnTo>
                    <a:pt x="709" y="1710"/>
                  </a:lnTo>
                  <a:lnTo>
                    <a:pt x="1002" y="1613"/>
                  </a:lnTo>
                  <a:lnTo>
                    <a:pt x="1271" y="1515"/>
                  </a:lnTo>
                  <a:lnTo>
                    <a:pt x="1490" y="1417"/>
                  </a:lnTo>
                  <a:lnTo>
                    <a:pt x="1637" y="1295"/>
                  </a:lnTo>
                  <a:lnTo>
                    <a:pt x="1735" y="1173"/>
                  </a:lnTo>
                  <a:lnTo>
                    <a:pt x="1808" y="1051"/>
                  </a:lnTo>
                  <a:lnTo>
                    <a:pt x="1857" y="904"/>
                  </a:lnTo>
                  <a:lnTo>
                    <a:pt x="1881" y="758"/>
                  </a:lnTo>
                  <a:lnTo>
                    <a:pt x="1857" y="611"/>
                  </a:lnTo>
                  <a:lnTo>
                    <a:pt x="1808" y="465"/>
                  </a:lnTo>
                  <a:lnTo>
                    <a:pt x="1735" y="343"/>
                  </a:lnTo>
                  <a:lnTo>
                    <a:pt x="1637" y="220"/>
                  </a:lnTo>
                  <a:lnTo>
                    <a:pt x="1515" y="123"/>
                  </a:lnTo>
                  <a:lnTo>
                    <a:pt x="1393" y="49"/>
                  </a:lnTo>
                  <a:lnTo>
                    <a:pt x="1246" y="1"/>
                  </a:lnTo>
                  <a:close/>
                </a:path>
              </a:pathLst>
            </a:custGeom>
            <a:solidFill>
              <a:srgbClr val="80BF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96" name="Google Shape;3896;p19"/>
          <p:cNvSpPr/>
          <p:nvPr/>
        </p:nvSpPr>
        <p:spPr>
          <a:xfrm rot="2466991">
            <a:off x="978868" y="928441"/>
            <a:ext cx="376301" cy="359305"/>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015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7" name="Google Shape;3897;p19"/>
          <p:cNvSpPr/>
          <p:nvPr/>
        </p:nvSpPr>
        <p:spPr>
          <a:xfrm rot="-1609377">
            <a:off x="1529232" y="1154513"/>
            <a:ext cx="270839" cy="258606"/>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015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8" name="Google Shape;3898;p19"/>
          <p:cNvSpPr/>
          <p:nvPr/>
        </p:nvSpPr>
        <p:spPr>
          <a:xfrm rot="2925705">
            <a:off x="3171263" y="1359369"/>
            <a:ext cx="202799" cy="193640"/>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015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9" name="Google Shape;3899;p19"/>
          <p:cNvSpPr/>
          <p:nvPr/>
        </p:nvSpPr>
        <p:spPr>
          <a:xfrm rot="-1609197">
            <a:off x="2135091" y="394613"/>
            <a:ext cx="182676" cy="174425"/>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015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0" name="Google Shape;3900;p19"/>
          <p:cNvSpPr txBox="1">
            <a:spLocks noGrp="1"/>
          </p:cNvSpPr>
          <p:nvPr>
            <p:ph type="sldNum" idx="12"/>
          </p:nvPr>
        </p:nvSpPr>
        <p:spPr>
          <a:xfrm>
            <a:off x="91531" y="4720201"/>
            <a:ext cx="548700" cy="393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fld id="{00000000-1234-1234-1234-123412341234}" type="slidenum">
              <a:rPr lang="en"/>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904"/>
        <p:cNvGrpSpPr/>
        <p:nvPr/>
      </p:nvGrpSpPr>
      <p:grpSpPr>
        <a:xfrm>
          <a:off x="0" y="0"/>
          <a:ext cx="0" cy="0"/>
          <a:chOff x="0" y="0"/>
          <a:chExt cx="0" cy="0"/>
        </a:xfrm>
      </p:grpSpPr>
      <p:sp>
        <p:nvSpPr>
          <p:cNvPr id="3905" name="Google Shape;3905;p20"/>
          <p:cNvSpPr txBox="1">
            <a:spLocks noGrp="1"/>
          </p:cNvSpPr>
          <p:nvPr>
            <p:ph type="body" idx="1"/>
          </p:nvPr>
        </p:nvSpPr>
        <p:spPr>
          <a:xfrm>
            <a:off x="216900" y="1544850"/>
            <a:ext cx="3739200" cy="20538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sz="1900">
                <a:solidFill>
                  <a:srgbClr val="000000"/>
                </a:solidFill>
                <a:highlight>
                  <a:srgbClr val="FFFFFF"/>
                </a:highlight>
                <a:latin typeface="Dosis"/>
                <a:ea typeface="Dosis"/>
                <a:cs typeface="Dosis"/>
                <a:sym typeface="Dosis"/>
              </a:rPr>
              <a:t>Tinand cont de diferiti factori cum ar fi cyberbullyingul, fake news și furturile de date, realizam ca internetul nu este doar un spațiu de socializare și de informare, dar si un mediu extrem de periculos, mai ales pentru copii.</a:t>
            </a:r>
            <a:endParaRPr sz="1900">
              <a:latin typeface="Dosis Light"/>
              <a:ea typeface="Dosis Light"/>
              <a:cs typeface="Dosis Light"/>
              <a:sym typeface="Dosis Light"/>
            </a:endParaRPr>
          </a:p>
        </p:txBody>
      </p:sp>
      <p:sp>
        <p:nvSpPr>
          <p:cNvPr id="3906" name="Google Shape;3906;p20"/>
          <p:cNvSpPr txBox="1">
            <a:spLocks noGrp="1"/>
          </p:cNvSpPr>
          <p:nvPr>
            <p:ph type="sldNum" idx="12"/>
          </p:nvPr>
        </p:nvSpPr>
        <p:spPr>
          <a:xfrm>
            <a:off x="91531" y="4720201"/>
            <a:ext cx="548700" cy="393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fld id="{00000000-1234-1234-1234-123412341234}" type="slidenum">
              <a:rPr lang="en"/>
              <a:t>8</a:t>
            </a:fld>
            <a:endParaRPr/>
          </a:p>
        </p:txBody>
      </p:sp>
      <p:sp>
        <p:nvSpPr>
          <p:cNvPr id="3907" name="Google Shape;3907;p20"/>
          <p:cNvSpPr/>
          <p:nvPr/>
        </p:nvSpPr>
        <p:spPr>
          <a:xfrm>
            <a:off x="4061900" y="253050"/>
            <a:ext cx="4406400" cy="46374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Titillium Web Light"/>
              <a:ea typeface="Titillium Web Light"/>
              <a:cs typeface="Titillium Web Light"/>
              <a:sym typeface="Titillium Web Light"/>
            </a:endParaRPr>
          </a:p>
        </p:txBody>
      </p:sp>
      <p:sp>
        <p:nvSpPr>
          <p:cNvPr id="3908" name="Google Shape;3908;p20"/>
          <p:cNvSpPr txBox="1"/>
          <p:nvPr/>
        </p:nvSpPr>
        <p:spPr>
          <a:xfrm>
            <a:off x="4716150" y="724925"/>
            <a:ext cx="3011400" cy="577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150" b="1">
                <a:solidFill>
                  <a:schemeClr val="dk1"/>
                </a:solidFill>
                <a:latin typeface="Dosis"/>
                <a:ea typeface="Dosis"/>
                <a:cs typeface="Dosis"/>
                <a:sym typeface="Dosis"/>
              </a:rPr>
              <a:t>Ce măsuri poți lua pentru a fi protejat pe internet?</a:t>
            </a:r>
            <a:endParaRPr sz="2000" b="1">
              <a:solidFill>
                <a:schemeClr val="dk1"/>
              </a:solidFill>
              <a:latin typeface="Dosis"/>
              <a:ea typeface="Dosis"/>
              <a:cs typeface="Dosis"/>
              <a:sym typeface="Dosis"/>
            </a:endParaRPr>
          </a:p>
        </p:txBody>
      </p:sp>
      <p:sp>
        <p:nvSpPr>
          <p:cNvPr id="3909" name="Google Shape;3909;p20"/>
          <p:cNvSpPr txBox="1"/>
          <p:nvPr/>
        </p:nvSpPr>
        <p:spPr>
          <a:xfrm>
            <a:off x="4352250" y="1544850"/>
            <a:ext cx="3739200" cy="2694000"/>
          </a:xfrm>
          <a:prstGeom prst="rect">
            <a:avLst/>
          </a:prstGeom>
          <a:noFill/>
          <a:ln>
            <a:noFill/>
          </a:ln>
        </p:spPr>
        <p:txBody>
          <a:bodyPr spcFirstLastPara="1" wrap="square" lIns="91425" tIns="91425" rIns="91425" bIns="91425" anchor="t" anchorCtr="0">
            <a:noAutofit/>
          </a:bodyPr>
          <a:lstStyle/>
          <a:p>
            <a:pPr marL="457200" lvl="0" indent="-317500" algn="l" rtl="0">
              <a:lnSpc>
                <a:spcPct val="120000"/>
              </a:lnSpc>
              <a:spcBef>
                <a:spcPts val="0"/>
              </a:spcBef>
              <a:spcAft>
                <a:spcPts val="0"/>
              </a:spcAft>
              <a:buClr>
                <a:schemeClr val="dk1"/>
              </a:buClr>
              <a:buSzPts val="1400"/>
              <a:buFont typeface="Dosis"/>
              <a:buChar char="●"/>
            </a:pPr>
            <a:r>
              <a:rPr lang="en">
                <a:solidFill>
                  <a:schemeClr val="dk1"/>
                </a:solidFill>
                <a:latin typeface="Dosis"/>
                <a:ea typeface="Dosis"/>
                <a:cs typeface="Dosis"/>
                <a:sym typeface="Dosis"/>
              </a:rPr>
              <a:t>Nu posta informatii personale (adresa, numărul de telefon, numele intreg)</a:t>
            </a:r>
            <a:endParaRPr>
              <a:solidFill>
                <a:schemeClr val="dk1"/>
              </a:solidFill>
              <a:latin typeface="Dosis"/>
              <a:ea typeface="Dosis"/>
              <a:cs typeface="Dosis"/>
              <a:sym typeface="Dosis"/>
            </a:endParaRPr>
          </a:p>
          <a:p>
            <a:pPr marL="457200" lvl="0" indent="-317500" algn="l" rtl="0">
              <a:lnSpc>
                <a:spcPct val="120000"/>
              </a:lnSpc>
              <a:spcBef>
                <a:spcPts val="0"/>
              </a:spcBef>
              <a:spcAft>
                <a:spcPts val="0"/>
              </a:spcAft>
              <a:buClr>
                <a:schemeClr val="dk1"/>
              </a:buClr>
              <a:buSzPts val="1400"/>
              <a:buFont typeface="Dosis"/>
              <a:buChar char="●"/>
            </a:pPr>
            <a:r>
              <a:rPr lang="en">
                <a:solidFill>
                  <a:schemeClr val="dk1"/>
                </a:solidFill>
                <a:latin typeface="Dosis"/>
                <a:ea typeface="Dosis"/>
                <a:cs typeface="Dosis"/>
                <a:sym typeface="Dosis"/>
              </a:rPr>
              <a:t>Nu iti încarcă datele cardului pe site-uri nesecurizate</a:t>
            </a:r>
            <a:endParaRPr>
              <a:solidFill>
                <a:schemeClr val="dk1"/>
              </a:solidFill>
              <a:latin typeface="Dosis"/>
              <a:ea typeface="Dosis"/>
              <a:cs typeface="Dosis"/>
              <a:sym typeface="Dosis"/>
            </a:endParaRPr>
          </a:p>
          <a:p>
            <a:pPr marL="457200" lvl="0" indent="-317500" algn="l" rtl="0">
              <a:lnSpc>
                <a:spcPct val="120000"/>
              </a:lnSpc>
              <a:spcBef>
                <a:spcPts val="0"/>
              </a:spcBef>
              <a:spcAft>
                <a:spcPts val="0"/>
              </a:spcAft>
              <a:buClr>
                <a:schemeClr val="dk1"/>
              </a:buClr>
              <a:buSzPts val="1400"/>
              <a:buFont typeface="Dosis"/>
              <a:buChar char="●"/>
            </a:pPr>
            <a:r>
              <a:rPr lang="en">
                <a:solidFill>
                  <a:schemeClr val="dk1"/>
                </a:solidFill>
                <a:latin typeface="Dosis"/>
                <a:ea typeface="Dosis"/>
                <a:cs typeface="Dosis"/>
                <a:sym typeface="Dosis"/>
              </a:rPr>
              <a:t>Folosește setarile de confidentialitate pentru a controla cine are acces la profilul tau</a:t>
            </a:r>
            <a:endParaRPr>
              <a:solidFill>
                <a:schemeClr val="dk1"/>
              </a:solidFill>
              <a:latin typeface="Dosis"/>
              <a:ea typeface="Dosis"/>
              <a:cs typeface="Dosis"/>
              <a:sym typeface="Dosis"/>
            </a:endParaRPr>
          </a:p>
          <a:p>
            <a:pPr marL="457200" lvl="0" indent="-317500" algn="l" rtl="0">
              <a:lnSpc>
                <a:spcPct val="120000"/>
              </a:lnSpc>
              <a:spcBef>
                <a:spcPts val="0"/>
              </a:spcBef>
              <a:spcAft>
                <a:spcPts val="0"/>
              </a:spcAft>
              <a:buClr>
                <a:schemeClr val="dk1"/>
              </a:buClr>
              <a:buSzPts val="1400"/>
              <a:buFont typeface="Dosis"/>
              <a:buChar char="●"/>
            </a:pPr>
            <a:r>
              <a:rPr lang="en">
                <a:solidFill>
                  <a:schemeClr val="dk1"/>
                </a:solidFill>
                <a:latin typeface="Dosis"/>
                <a:ea typeface="Dosis"/>
                <a:cs typeface="Dosis"/>
                <a:sym typeface="Dosis"/>
              </a:rPr>
              <a:t>Gandeste-te de doua ori înainte de a posta ceva online</a:t>
            </a:r>
            <a:endParaRPr>
              <a:solidFill>
                <a:schemeClr val="dk1"/>
              </a:solidFill>
              <a:latin typeface="Dosis"/>
              <a:ea typeface="Dosis"/>
              <a:cs typeface="Dosis"/>
              <a:sym typeface="Dosis"/>
            </a:endParaRPr>
          </a:p>
          <a:p>
            <a:pPr marL="457200" lvl="0" indent="-317500" algn="l" rtl="0">
              <a:lnSpc>
                <a:spcPct val="120000"/>
              </a:lnSpc>
              <a:spcBef>
                <a:spcPts val="0"/>
              </a:spcBef>
              <a:spcAft>
                <a:spcPts val="0"/>
              </a:spcAft>
              <a:buClr>
                <a:schemeClr val="dk1"/>
              </a:buClr>
              <a:buSzPts val="1400"/>
              <a:buFont typeface="Dosis"/>
              <a:buChar char="●"/>
            </a:pPr>
            <a:r>
              <a:rPr lang="en">
                <a:solidFill>
                  <a:schemeClr val="dk1"/>
                </a:solidFill>
                <a:latin typeface="Dosis"/>
                <a:ea typeface="Dosis"/>
                <a:cs typeface="Dosis"/>
                <a:sym typeface="Dosis"/>
              </a:rPr>
              <a:t>Nu crede orice vezi pe internet</a:t>
            </a:r>
            <a:endParaRPr>
              <a:solidFill>
                <a:schemeClr val="dk1"/>
              </a:solidFill>
              <a:latin typeface="Dosis"/>
              <a:ea typeface="Dosis"/>
              <a:cs typeface="Dosis"/>
              <a:sym typeface="Dosis"/>
            </a:endParaRPr>
          </a:p>
          <a:p>
            <a:pPr marL="457200" lvl="0" indent="-317500" algn="l" rtl="0">
              <a:lnSpc>
                <a:spcPct val="120000"/>
              </a:lnSpc>
              <a:spcBef>
                <a:spcPts val="0"/>
              </a:spcBef>
              <a:spcAft>
                <a:spcPts val="0"/>
              </a:spcAft>
              <a:buClr>
                <a:schemeClr val="dk1"/>
              </a:buClr>
              <a:buSzPts val="1400"/>
              <a:buFont typeface="Dosis"/>
              <a:buChar char="●"/>
            </a:pPr>
            <a:r>
              <a:rPr lang="en">
                <a:solidFill>
                  <a:schemeClr val="dk1"/>
                </a:solidFill>
                <a:latin typeface="Dosis"/>
                <a:ea typeface="Dosis"/>
                <a:cs typeface="Dosis"/>
                <a:sym typeface="Dosis"/>
              </a:rPr>
              <a:t>Așa cum tu nu iti doresti sa primesti cyberbullying, nu o face altor persoane</a:t>
            </a:r>
            <a:endParaRPr>
              <a:solidFill>
                <a:schemeClr val="dk1"/>
              </a:solidFill>
              <a:latin typeface="Dosis"/>
              <a:ea typeface="Dosis"/>
              <a:cs typeface="Dosis"/>
              <a:sym typeface="Dosis"/>
            </a:endParaRPr>
          </a:p>
          <a:p>
            <a:pPr marL="457200" lvl="0" indent="0" algn="l" rtl="0">
              <a:spcBef>
                <a:spcPts val="0"/>
              </a:spcBef>
              <a:spcAft>
                <a:spcPts val="0"/>
              </a:spcAft>
              <a:buNone/>
            </a:pPr>
            <a:endParaRPr>
              <a:solidFill>
                <a:schemeClr val="dk1"/>
              </a:solidFill>
              <a:latin typeface="Dosis Light"/>
              <a:ea typeface="Dosis Light"/>
              <a:cs typeface="Dosis Light"/>
              <a:sym typeface="Dosis Ligh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913"/>
        <p:cNvGrpSpPr/>
        <p:nvPr/>
      </p:nvGrpSpPr>
      <p:grpSpPr>
        <a:xfrm>
          <a:off x="0" y="0"/>
          <a:ext cx="0" cy="0"/>
          <a:chOff x="0" y="0"/>
          <a:chExt cx="0" cy="0"/>
        </a:xfrm>
      </p:grpSpPr>
      <p:sp>
        <p:nvSpPr>
          <p:cNvPr id="3914" name="Google Shape;3914;p21"/>
          <p:cNvSpPr txBox="1">
            <a:spLocks noGrp="1"/>
          </p:cNvSpPr>
          <p:nvPr>
            <p:ph type="ctrTitle"/>
          </p:nvPr>
        </p:nvSpPr>
        <p:spPr>
          <a:xfrm>
            <a:off x="685800" y="2878750"/>
            <a:ext cx="5268900" cy="1159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3. Fake News</a:t>
            </a:r>
            <a:endParaRPr/>
          </a:p>
        </p:txBody>
      </p:sp>
    </p:spTree>
  </p:cSld>
  <p:clrMapOvr>
    <a:masterClrMapping/>
  </p:clrMapOvr>
</p:sld>
</file>

<file path=ppt/theme/theme1.xml><?xml version="1.0" encoding="utf-8"?>
<a:theme xmlns:a="http://schemas.openxmlformats.org/drawingml/2006/main" name="Mowbray template">
  <a:themeElements>
    <a:clrScheme name="Custom 347">
      <a:dk1>
        <a:srgbClr val="003B55"/>
      </a:dk1>
      <a:lt1>
        <a:srgbClr val="FFFFFF"/>
      </a:lt1>
      <a:dk2>
        <a:srgbClr val="0B87A1"/>
      </a:dk2>
      <a:lt2>
        <a:srgbClr val="EEF1EE"/>
      </a:lt2>
      <a:accent1>
        <a:srgbClr val="D3EBD5"/>
      </a:accent1>
      <a:accent2>
        <a:srgbClr val="80BFB7"/>
      </a:accent2>
      <a:accent3>
        <a:srgbClr val="0B87A1"/>
      </a:accent3>
      <a:accent4>
        <a:srgbClr val="01597F"/>
      </a:accent4>
      <a:accent5>
        <a:srgbClr val="003B55"/>
      </a:accent5>
      <a:accent6>
        <a:srgbClr val="001120"/>
      </a:accent6>
      <a:hlink>
        <a:srgbClr val="01597F"/>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721</Words>
  <Application>Microsoft Office PowerPoint</Application>
  <PresentationFormat>On-screen Show (16:9)</PresentationFormat>
  <Paragraphs>65</Paragraphs>
  <Slides>13</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Dosis Light</vt:lpstr>
      <vt:lpstr>Titillium Web Light</vt:lpstr>
      <vt:lpstr>Dosis</vt:lpstr>
      <vt:lpstr>Titillium Web</vt:lpstr>
      <vt:lpstr>Arial</vt:lpstr>
      <vt:lpstr>coranto-2</vt:lpstr>
      <vt:lpstr>Mowbray template</vt:lpstr>
      <vt:lpstr>Educatia media</vt:lpstr>
      <vt:lpstr>Continut: </vt:lpstr>
      <vt:lpstr>Cyberbullying</vt:lpstr>
      <vt:lpstr>PowerPoint Presentation</vt:lpstr>
      <vt:lpstr>Ce face un agresor virtual?</vt:lpstr>
      <vt:lpstr>PowerPoint Presentation</vt:lpstr>
      <vt:lpstr>2. Siguranta pe internet</vt:lpstr>
      <vt:lpstr>PowerPoint Presentation</vt:lpstr>
      <vt:lpstr>3. Fake News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Isabela Miron</dc:creator>
  <cp:lastModifiedBy>Isabela Miron Galati, Romania</cp:lastModifiedBy>
  <cp:revision>2</cp:revision>
  <dcterms:modified xsi:type="dcterms:W3CDTF">2025-10-19T00:03:47Z</dcterms:modified>
</cp:coreProperties>
</file>